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A741F-47A0-4A55-AC9A-ECA6F431E60C}" v="21" dt="2026-05-14T22:34:55.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undo custSel modSld">
      <pc:chgData name="Ashley Buntrock" userId="8e4f0def-fbfd-44c0-9408-200b3c2ddd36" providerId="ADAL" clId="{B4906A78-156A-41E2-8279-558BF9B19694}" dt="2026-05-14T22:34:55.897" v="80" actId="1035"/>
      <pc:docMkLst>
        <pc:docMk/>
      </pc:docMkLst>
      <pc:sldChg chg="modSp">
        <pc:chgData name="Ashley Buntrock" userId="8e4f0def-fbfd-44c0-9408-200b3c2ddd36" providerId="ADAL" clId="{B4906A78-156A-41E2-8279-558BF9B19694}" dt="2026-05-06T21:25:50.451" v="54" actId="14826"/>
        <pc:sldMkLst>
          <pc:docMk/>
          <pc:sldMk cId="1158894479" sldId="473"/>
        </pc:sldMkLst>
        <pc:picChg chg="mod">
          <ac:chgData name="Ashley Buntrock" userId="8e4f0def-fbfd-44c0-9408-200b3c2ddd36" providerId="ADAL" clId="{B4906A78-156A-41E2-8279-558BF9B19694}" dt="2026-05-06T21:25:50.451" v="54"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0:56:40.402" v="37" actId="14826"/>
        <pc:sldMkLst>
          <pc:docMk/>
          <pc:sldMk cId="2324333968" sldId="474"/>
        </pc:sldMkLst>
        <pc:picChg chg="mod">
          <ac:chgData name="Ashley Buntrock" userId="8e4f0def-fbfd-44c0-9408-200b3c2ddd36" providerId="ADAL" clId="{B4906A78-156A-41E2-8279-558BF9B19694}" dt="2026-05-06T20:56:40.402" v="37"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0:56:53.943" v="39" actId="14826"/>
        <pc:sldMkLst>
          <pc:docMk/>
          <pc:sldMk cId="4205676078" sldId="475"/>
        </pc:sldMkLst>
        <pc:picChg chg="mod">
          <ac:chgData name="Ashley Buntrock" userId="8e4f0def-fbfd-44c0-9408-200b3c2ddd36" providerId="ADAL" clId="{B4906A78-156A-41E2-8279-558BF9B19694}" dt="2026-05-06T20:56:53.943" v="39"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0:58:16.739" v="53" actId="14826"/>
        <pc:sldMkLst>
          <pc:docMk/>
          <pc:sldMk cId="2432625014" sldId="478"/>
        </pc:sldMkLst>
        <pc:spChg chg="mod">
          <ac:chgData name="Ashley Buntrock" userId="8e4f0def-fbfd-44c0-9408-200b3c2ddd36" providerId="ADAL" clId="{B4906A78-156A-41E2-8279-558BF9B19694}" dt="2026-05-05T22:48:50.105" v="30"/>
          <ac:spMkLst>
            <pc:docMk/>
            <pc:sldMk cId="2432625014" sldId="478"/>
            <ac:spMk id="3" creationId="{7C1F330B-884A-51A9-D049-D5941DA08D00}"/>
          </ac:spMkLst>
        </pc:spChg>
        <pc:picChg chg="mod">
          <ac:chgData name="Ashley Buntrock" userId="8e4f0def-fbfd-44c0-9408-200b3c2ddd36" providerId="ADAL" clId="{B4906A78-156A-41E2-8279-558BF9B19694}" dt="2026-05-05T22:48:33.331" v="25"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20:58:16.739" v="53"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34:55.897" v="80" actId="1035"/>
        <pc:sldMkLst>
          <pc:docMk/>
          <pc:sldMk cId="3359260617" sldId="480"/>
        </pc:sldMkLst>
        <pc:spChg chg="mod">
          <ac:chgData name="Ashley Buntrock" userId="8e4f0def-fbfd-44c0-9408-200b3c2ddd36" providerId="ADAL" clId="{B4906A78-156A-41E2-8279-558BF9B19694}" dt="2026-05-14T22:34:55.897" v="80"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20:58:05.413" v="51"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0:57:54.863" v="49" actId="14826"/>
        <pc:sldMkLst>
          <pc:docMk/>
          <pc:sldMk cId="183560291" sldId="481"/>
        </pc:sldMkLst>
        <pc:picChg chg="mod">
          <ac:chgData name="Ashley Buntrock" userId="8e4f0def-fbfd-44c0-9408-200b3c2ddd36" providerId="ADAL" clId="{B4906A78-156A-41E2-8279-558BF9B19694}" dt="2026-05-06T20:57:54.863" v="49"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0:57:59.791" v="50" actId="14826"/>
        <pc:sldMkLst>
          <pc:docMk/>
          <pc:sldMk cId="177709908" sldId="482"/>
        </pc:sldMkLst>
        <pc:picChg chg="mod">
          <ac:chgData name="Ashley Buntrock" userId="8e4f0def-fbfd-44c0-9408-200b3c2ddd36" providerId="ADAL" clId="{B4906A78-156A-41E2-8279-558BF9B19694}" dt="2026-05-06T20:57:59.791" v="50"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0:56:59.401" v="40" actId="14826"/>
        <pc:sldMkLst>
          <pc:docMk/>
          <pc:sldMk cId="1294600568" sldId="489"/>
        </pc:sldMkLst>
        <pc:picChg chg="mod">
          <ac:chgData name="Ashley Buntrock" userId="8e4f0def-fbfd-44c0-9408-200b3c2ddd36" providerId="ADAL" clId="{B4906A78-156A-41E2-8279-558BF9B19694}" dt="2026-05-06T20:56:59.401" v="40"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34:38.731" v="79" actId="20577"/>
        <pc:sldMkLst>
          <pc:docMk/>
          <pc:sldMk cId="3464579640" sldId="490"/>
        </pc:sldMkLst>
        <pc:spChg chg="mod">
          <ac:chgData name="Ashley Buntrock" userId="8e4f0def-fbfd-44c0-9408-200b3c2ddd36" providerId="ADAL" clId="{B4906A78-156A-41E2-8279-558BF9B19694}" dt="2026-05-14T22:34:38.731" v="79"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0:57:14.846" v="43"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0:57:27.546" v="45" actId="14826"/>
        <pc:sldMkLst>
          <pc:docMk/>
          <pc:sldMk cId="3182250818" sldId="491"/>
        </pc:sldMkLst>
        <pc:picChg chg="mod">
          <ac:chgData name="Ashley Buntrock" userId="8e4f0def-fbfd-44c0-9408-200b3c2ddd36" providerId="ADAL" clId="{B4906A78-156A-41E2-8279-558BF9B19694}" dt="2026-05-06T20:57:27.546" v="45"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0:57:32.909" v="46" actId="14826"/>
        <pc:sldMkLst>
          <pc:docMk/>
          <pc:sldMk cId="3240851937" sldId="492"/>
        </pc:sldMkLst>
        <pc:picChg chg="mod">
          <ac:chgData name="Ashley Buntrock" userId="8e4f0def-fbfd-44c0-9408-200b3c2ddd36" providerId="ADAL" clId="{B4906A78-156A-41E2-8279-558BF9B19694}" dt="2026-05-06T20:57:32.909" v="46"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5:55.984" v="55" actId="14826"/>
        <pc:sldMkLst>
          <pc:docMk/>
          <pc:sldMk cId="759316035" sldId="493"/>
        </pc:sldMkLst>
        <pc:picChg chg="mod">
          <ac:chgData name="Ashley Buntrock" userId="8e4f0def-fbfd-44c0-9408-200b3c2ddd36" providerId="ADAL" clId="{B4906A78-156A-41E2-8279-558BF9B19694}" dt="2026-05-06T21:25:55.984" v="55"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0:57:44.766" v="47" actId="14826"/>
        <pc:sldMkLst>
          <pc:docMk/>
          <pc:sldMk cId="3654559010" sldId="494"/>
        </pc:sldMkLst>
        <pc:picChg chg="mod">
          <ac:chgData name="Ashley Buntrock" userId="8e4f0def-fbfd-44c0-9408-200b3c2ddd36" providerId="ADAL" clId="{B4906A78-156A-41E2-8279-558BF9B19694}" dt="2026-05-06T20:57:44.766" v="47"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0:57:21.864" v="44" actId="14826"/>
        <pc:sldMkLst>
          <pc:docMk/>
          <pc:sldMk cId="286672837" sldId="496"/>
        </pc:sldMkLst>
        <pc:picChg chg="mod">
          <ac:chgData name="Ashley Buntrock" userId="8e4f0def-fbfd-44c0-9408-200b3c2ddd36" providerId="ADAL" clId="{B4906A78-156A-41E2-8279-558BF9B19694}" dt="2026-05-06T20:57:21.864" v="44"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0:56:33.813" v="36"/>
        <pc:sldMkLst>
          <pc:docMk/>
          <pc:sldMk cId="3806718291" sldId="501"/>
        </pc:sldMkLst>
      </pc:sldChg>
      <pc:sldChg chg="modSp">
        <pc:chgData name="Ashley Buntrock" userId="8e4f0def-fbfd-44c0-9408-200b3c2ddd36" providerId="ADAL" clId="{B4906A78-156A-41E2-8279-558BF9B19694}" dt="2026-05-06T21:26:01.888" v="56" actId="14826"/>
        <pc:sldMkLst>
          <pc:docMk/>
          <pc:sldMk cId="2867657139" sldId="503"/>
        </pc:sldMkLst>
        <pc:picChg chg="mod">
          <ac:chgData name="Ashley Buntrock" userId="8e4f0def-fbfd-44c0-9408-200b3c2ddd36" providerId="ADAL" clId="{B4906A78-156A-41E2-8279-558BF9B19694}" dt="2026-05-06T21:26:01.888" v="56"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20:56:22.937" v="34" actId="14826"/>
        <pc:sldMkLst>
          <pc:docMk/>
          <pc:sldMk cId="3873285620" sldId="504"/>
        </pc:sldMkLst>
        <pc:spChg chg="mod">
          <ac:chgData name="Ashley Buntrock" userId="8e4f0def-fbfd-44c0-9408-200b3c2ddd36" providerId="ADAL" clId="{B4906A78-156A-41E2-8279-558BF9B19694}" dt="2026-05-05T22:48:05.679" v="21" actId="20577"/>
          <ac:spMkLst>
            <pc:docMk/>
            <pc:sldMk cId="3873285620" sldId="504"/>
            <ac:spMk id="15" creationId="{24C7E04F-AB9E-D771-5B75-269AFA35373F}"/>
          </ac:spMkLst>
        </pc:spChg>
        <pc:picChg chg="mod topLvl">
          <ac:chgData name="Ashley Buntrock" userId="8e4f0def-fbfd-44c0-9408-200b3c2ddd36" providerId="ADAL" clId="{B4906A78-156A-41E2-8279-558BF9B19694}" dt="2026-05-05T22:47:12.513" v="2"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20:56:22.937" v="34"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0:58:10.325" v="52" actId="14826"/>
        <pc:sldMkLst>
          <pc:docMk/>
          <pc:sldMk cId="285343414" sldId="505"/>
        </pc:sldMkLst>
        <pc:picChg chg="mod">
          <ac:chgData name="Ashley Buntrock" userId="8e4f0def-fbfd-44c0-9408-200b3c2ddd36" providerId="ADAL" clId="{B4906A78-156A-41E2-8279-558BF9B19694}" dt="2026-05-06T20:58:10.325" v="52"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1</a:t>
            </a:fld>
            <a:endParaRPr lang="en-US"/>
          </a:p>
        </p:txBody>
      </p:sp>
    </p:spTree>
    <p:extLst>
      <p:ext uri="{BB962C8B-B14F-4D97-AF65-F5344CB8AC3E}">
        <p14:creationId xmlns:p14="http://schemas.microsoft.com/office/powerpoint/2010/main" val="202495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61809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34198" y="5035478"/>
            <a:ext cx="4238353"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Joe Arici</a:t>
            </a:r>
          </a:p>
          <a:p>
            <a:r>
              <a:rPr lang="en-US" dirty="0">
                <a:solidFill>
                  <a:schemeClr val="bg1"/>
                </a:solidFill>
                <a:ea typeface="+mn-lt"/>
                <a:cs typeface="+mn-lt"/>
              </a:rPr>
              <a:t>Account Executive </a:t>
            </a:r>
          </a:p>
          <a:p>
            <a:r>
              <a:rPr lang="en-US" dirty="0">
                <a:solidFill>
                  <a:schemeClr val="bg1"/>
                </a:solidFill>
                <a:effectLst/>
                <a:ea typeface="+mn-lt"/>
                <a:cs typeface="+mn-lt"/>
              </a:rPr>
              <a:t>(973) 222-7151</a:t>
            </a:r>
          </a:p>
          <a:p>
            <a:r>
              <a:rPr lang="en-US" dirty="0">
                <a:solidFill>
                  <a:schemeClr val="bg1"/>
                </a:solidFill>
                <a:effectLst/>
                <a:latin typeface="Arial"/>
                <a:ea typeface="+mn-lt"/>
                <a:cs typeface="+mn-lt"/>
              </a:rPr>
              <a:t>joe.arici@changewholesale.com</a:t>
            </a:r>
          </a:p>
          <a:p>
            <a:r>
              <a:rPr lang="en-US" dirty="0">
                <a:solidFill>
                  <a:schemeClr val="bg1"/>
                </a:solidFill>
                <a:cs typeface="Arial"/>
              </a:rPr>
              <a:t>Changewholesale.com/ae/joe</a:t>
            </a: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402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Joe Arici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(973) 222-7151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joe.arici@changewholesale.com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Changewholesale.com/ae/joe</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2516</TotalTime>
  <Words>1613</Words>
  <Application>Microsoft Office PowerPoint</Application>
  <PresentationFormat>Widescreen</PresentationFormat>
  <Paragraphs>228</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