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8FAD9-2440-4585-96B3-D3F58D379ABF}" v="16" dt="2026-05-14T22:38:46.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38:46.813" v="56" actId="1036"/>
      <pc:docMkLst>
        <pc:docMk/>
      </pc:docMkLst>
      <pc:sldChg chg="modSp">
        <pc:chgData name="Ashley Buntrock" userId="8e4f0def-fbfd-44c0-9408-200b3c2ddd36" providerId="ADAL" clId="{B4906A78-156A-41E2-8279-558BF9B19694}" dt="2026-05-06T21:26:19.055" v="35" actId="14826"/>
        <pc:sldMkLst>
          <pc:docMk/>
          <pc:sldMk cId="1158894479" sldId="473"/>
        </pc:sldMkLst>
        <pc:picChg chg="mod">
          <ac:chgData name="Ashley Buntrock" userId="8e4f0def-fbfd-44c0-9408-200b3c2ddd36" providerId="ADAL" clId="{B4906A78-156A-41E2-8279-558BF9B19694}" dt="2026-05-06T21:26:19.055" v="35"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59:36.543" v="19" actId="14826"/>
        <pc:sldMkLst>
          <pc:docMk/>
          <pc:sldMk cId="2324333968" sldId="474"/>
        </pc:sldMkLst>
        <pc:picChg chg="mod">
          <ac:chgData name="Ashley Buntrock" userId="8e4f0def-fbfd-44c0-9408-200b3c2ddd36" providerId="ADAL" clId="{B4906A78-156A-41E2-8279-558BF9B19694}" dt="2026-05-06T19:59:36.543" v="19"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59:55.275" v="21" actId="14826"/>
        <pc:sldMkLst>
          <pc:docMk/>
          <pc:sldMk cId="4205676078" sldId="475"/>
        </pc:sldMkLst>
        <pc:picChg chg="mod">
          <ac:chgData name="Ashley Buntrock" userId="8e4f0def-fbfd-44c0-9408-200b3c2ddd36" providerId="ADAL" clId="{B4906A78-156A-41E2-8279-558BF9B19694}" dt="2026-05-06T19:59:55.275" v="21"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0:01:33.495" v="34" actId="14826"/>
        <pc:sldMkLst>
          <pc:docMk/>
          <pc:sldMk cId="2432625014" sldId="478"/>
        </pc:sldMkLst>
        <pc:spChg chg="add mod">
          <ac:chgData name="Ashley Buntrock" userId="8e4f0def-fbfd-44c0-9408-200b3c2ddd36" providerId="ADAL" clId="{B4906A78-156A-41E2-8279-558BF9B19694}" dt="2026-05-06T16:31:19.914" v="12" actId="20577"/>
          <ac:spMkLst>
            <pc:docMk/>
            <pc:sldMk cId="2432625014" sldId="478"/>
            <ac:spMk id="5" creationId="{43EB357C-313D-285E-5829-343098ED00EE}"/>
          </ac:spMkLst>
        </pc:spChg>
        <pc:picChg chg="add mod">
          <ac:chgData name="Ashley Buntrock" userId="8e4f0def-fbfd-44c0-9408-200b3c2ddd36" providerId="ADAL" clId="{B4906A78-156A-41E2-8279-558BF9B19694}" dt="2026-05-05T22:50:23.682" v="8"/>
          <ac:picMkLst>
            <pc:docMk/>
            <pc:sldMk cId="2432625014" sldId="478"/>
            <ac:picMk id="8" creationId="{5CACDFE6-3C3D-A476-1B54-0D94B71C27AF}"/>
          </ac:picMkLst>
        </pc:picChg>
        <pc:picChg chg="mod">
          <ac:chgData name="Ashley Buntrock" userId="8e4f0def-fbfd-44c0-9408-200b3c2ddd36" providerId="ADAL" clId="{B4906A78-156A-41E2-8279-558BF9B19694}" dt="2026-05-06T20:01:33.495" v="34"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38:46.813" v="56" actId="1036"/>
        <pc:sldMkLst>
          <pc:docMk/>
          <pc:sldMk cId="3359260617" sldId="480"/>
        </pc:sldMkLst>
        <pc:spChg chg="mod">
          <ac:chgData name="Ashley Buntrock" userId="8e4f0def-fbfd-44c0-9408-200b3c2ddd36" providerId="ADAL" clId="{B4906A78-156A-41E2-8279-558BF9B19694}" dt="2026-05-14T22:38:46.813" v="56"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20:01:17.538" v="32"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0:01:02.880" v="30" actId="14826"/>
        <pc:sldMkLst>
          <pc:docMk/>
          <pc:sldMk cId="183560291" sldId="481"/>
        </pc:sldMkLst>
        <pc:picChg chg="mod">
          <ac:chgData name="Ashley Buntrock" userId="8e4f0def-fbfd-44c0-9408-200b3c2ddd36" providerId="ADAL" clId="{B4906A78-156A-41E2-8279-558BF9B19694}" dt="2026-05-06T20:01:02.880" v="30"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0:01:09.763" v="31" actId="14826"/>
        <pc:sldMkLst>
          <pc:docMk/>
          <pc:sldMk cId="177709908" sldId="482"/>
        </pc:sldMkLst>
        <pc:picChg chg="mod">
          <ac:chgData name="Ashley Buntrock" userId="8e4f0def-fbfd-44c0-9408-200b3c2ddd36" providerId="ADAL" clId="{B4906A78-156A-41E2-8279-558BF9B19694}" dt="2026-05-06T20:01:09.763" v="31"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0:00:01.150" v="22" actId="14826"/>
        <pc:sldMkLst>
          <pc:docMk/>
          <pc:sldMk cId="1294600568" sldId="489"/>
        </pc:sldMkLst>
        <pc:picChg chg="mod">
          <ac:chgData name="Ashley Buntrock" userId="8e4f0def-fbfd-44c0-9408-200b3c2ddd36" providerId="ADAL" clId="{B4906A78-156A-41E2-8279-558BF9B19694}" dt="2026-05-06T20:00:01.150" v="22"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38:27.851" v="39" actId="20577"/>
        <pc:sldMkLst>
          <pc:docMk/>
          <pc:sldMk cId="3464579640" sldId="490"/>
        </pc:sldMkLst>
        <pc:spChg chg="mod">
          <ac:chgData name="Ashley Buntrock" userId="8e4f0def-fbfd-44c0-9408-200b3c2ddd36" providerId="ADAL" clId="{B4906A78-156A-41E2-8279-558BF9B19694}" dt="2026-05-14T22:38:27.851" v="39"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0:00:14.962" v="24"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0:00:29.032" v="26" actId="14826"/>
        <pc:sldMkLst>
          <pc:docMk/>
          <pc:sldMk cId="3182250818" sldId="491"/>
        </pc:sldMkLst>
        <pc:picChg chg="mod">
          <ac:chgData name="Ashley Buntrock" userId="8e4f0def-fbfd-44c0-9408-200b3c2ddd36" providerId="ADAL" clId="{B4906A78-156A-41E2-8279-558BF9B19694}" dt="2026-05-06T20:00:29.032" v="26"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0:00:37.731" v="27" actId="14826"/>
        <pc:sldMkLst>
          <pc:docMk/>
          <pc:sldMk cId="3240851937" sldId="492"/>
        </pc:sldMkLst>
        <pc:picChg chg="mod">
          <ac:chgData name="Ashley Buntrock" userId="8e4f0def-fbfd-44c0-9408-200b3c2ddd36" providerId="ADAL" clId="{B4906A78-156A-41E2-8279-558BF9B19694}" dt="2026-05-06T20:00:37.731" v="27"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6:26.012" v="36" actId="14826"/>
        <pc:sldMkLst>
          <pc:docMk/>
          <pc:sldMk cId="759316035" sldId="493"/>
        </pc:sldMkLst>
        <pc:picChg chg="mod">
          <ac:chgData name="Ashley Buntrock" userId="8e4f0def-fbfd-44c0-9408-200b3c2ddd36" providerId="ADAL" clId="{B4906A78-156A-41E2-8279-558BF9B19694}" dt="2026-05-06T21:26:26.012" v="36"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0:00:47.417" v="28" actId="14826"/>
        <pc:sldMkLst>
          <pc:docMk/>
          <pc:sldMk cId="3654559010" sldId="494"/>
        </pc:sldMkLst>
        <pc:picChg chg="mod">
          <ac:chgData name="Ashley Buntrock" userId="8e4f0def-fbfd-44c0-9408-200b3c2ddd36" providerId="ADAL" clId="{B4906A78-156A-41E2-8279-558BF9B19694}" dt="2026-05-06T20:00:47.417" v="28"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0:00:21.643" v="25" actId="14826"/>
        <pc:sldMkLst>
          <pc:docMk/>
          <pc:sldMk cId="286672837" sldId="496"/>
        </pc:sldMkLst>
        <pc:picChg chg="mod">
          <ac:chgData name="Ashley Buntrock" userId="8e4f0def-fbfd-44c0-9408-200b3c2ddd36" providerId="ADAL" clId="{B4906A78-156A-41E2-8279-558BF9B19694}" dt="2026-05-06T20:00:21.643" v="25"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59:29.037" v="18"/>
        <pc:sldMkLst>
          <pc:docMk/>
          <pc:sldMk cId="3806718291" sldId="501"/>
        </pc:sldMkLst>
      </pc:sldChg>
      <pc:sldChg chg="modSp">
        <pc:chgData name="Ashley Buntrock" userId="8e4f0def-fbfd-44c0-9408-200b3c2ddd36" providerId="ADAL" clId="{B4906A78-156A-41E2-8279-558BF9B19694}" dt="2026-05-06T21:26:32.845" v="37" actId="14826"/>
        <pc:sldMkLst>
          <pc:docMk/>
          <pc:sldMk cId="2867657139" sldId="503"/>
        </pc:sldMkLst>
        <pc:picChg chg="mod">
          <ac:chgData name="Ashley Buntrock" userId="8e4f0def-fbfd-44c0-9408-200b3c2ddd36" providerId="ADAL" clId="{B4906A78-156A-41E2-8279-558BF9B19694}" dt="2026-05-06T21:26:32.845" v="37"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59:23.232" v="16"/>
        <pc:sldMkLst>
          <pc:docMk/>
          <pc:sldMk cId="3873285620" sldId="504"/>
        </pc:sldMkLst>
        <pc:spChg chg="add mod">
          <ac:chgData name="Ashley Buntrock" userId="8e4f0def-fbfd-44c0-9408-200b3c2ddd36" providerId="ADAL" clId="{B4906A78-156A-41E2-8279-558BF9B19694}" dt="2026-05-06T16:31:13.714" v="10" actId="20577"/>
          <ac:spMkLst>
            <pc:docMk/>
            <pc:sldMk cId="3873285620" sldId="504"/>
            <ac:spMk id="6" creationId="{BECE9DAB-E303-BAE9-0C27-09429BA0C1AD}"/>
          </ac:spMkLst>
        </pc:spChg>
        <pc:picChg chg="add mod">
          <ac:chgData name="Ashley Buntrock" userId="8e4f0def-fbfd-44c0-9408-200b3c2ddd36" providerId="ADAL" clId="{B4906A78-156A-41E2-8279-558BF9B19694}" dt="2026-05-05T22:50:09.215" v="3"/>
          <ac:picMkLst>
            <pc:docMk/>
            <pc:sldMk cId="3873285620" sldId="504"/>
            <ac:picMk id="8" creationId="{8E32EFF9-D35D-A82C-920A-0C5D64743178}"/>
          </ac:picMkLst>
        </pc:picChg>
        <pc:picChg chg="mod">
          <ac:chgData name="Ashley Buntrock" userId="8e4f0def-fbfd-44c0-9408-200b3c2ddd36" providerId="ADAL" clId="{B4906A78-156A-41E2-8279-558BF9B19694}" dt="2026-05-06T19:59:13.208" v="1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0:01:25.984" v="33" actId="14826"/>
        <pc:sldMkLst>
          <pc:docMk/>
          <pc:sldMk cId="285343414" sldId="505"/>
        </pc:sldMkLst>
        <pc:picChg chg="mod">
          <ac:chgData name="Ashley Buntrock" userId="8e4f0def-fbfd-44c0-9408-200b3c2ddd36" providerId="ADAL" clId="{B4906A78-156A-41E2-8279-558BF9B19694}" dt="2026-05-06T20:01:25.984" v="33"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BECE9DAB-E303-BAE9-0C27-09429BA0C1AD}"/>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Mark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Leusner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(609) 440-8699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mark.leusner@changewholesale.com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hangewholesale.com/ae/mark</a:t>
            </a:r>
          </a:p>
        </p:txBody>
      </p:sp>
      <p:pic>
        <p:nvPicPr>
          <p:cNvPr id="8" name="Picture 7">
            <a:extLst>
              <a:ext uri="{FF2B5EF4-FFF2-40B4-BE49-F238E27FC236}">
                <a16:creationId xmlns:a16="http://schemas.microsoft.com/office/drawing/2014/main" id="{8E32EFF9-D35D-A82C-920A-0C5D64743178}"/>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1"/>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43EB357C-313D-285E-5829-343098ED00EE}"/>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Mark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Leusner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(609) 440-8699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mark.leusner@changewholesale.com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a:ln>
                  <a:noFill/>
                </a:ln>
                <a:solidFill>
                  <a:prstClr val="white"/>
                </a:solidFill>
                <a:effectLst/>
                <a:uLnTx/>
                <a:uFillTx/>
                <a:latin typeface="Arial" panose="020B0604020202020204"/>
                <a:ea typeface="+mn-ea"/>
                <a:cs typeface="Arial"/>
              </a:rPr>
              <a:t>hangewholesale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.com/ae/mark</a:t>
            </a:r>
          </a:p>
        </p:txBody>
      </p:sp>
      <p:pic>
        <p:nvPicPr>
          <p:cNvPr id="8" name="Picture 7">
            <a:extLst>
              <a:ext uri="{FF2B5EF4-FFF2-40B4-BE49-F238E27FC236}">
                <a16:creationId xmlns:a16="http://schemas.microsoft.com/office/drawing/2014/main" id="{5CACDFE6-3C3D-A476-1B54-0D94B71C27AF}"/>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2572</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