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F1ED1-CB2A-426E-B934-FFD9A59D226E}" v="12" dt="2026-05-14T22:42:38.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2:38.975" v="50" actId="1035"/>
      <pc:docMkLst>
        <pc:docMk/>
      </pc:docMkLst>
      <pc:sldChg chg="modSp">
        <pc:chgData name="Ashley Buntrock" userId="8e4f0def-fbfd-44c0-9408-200b3c2ddd36" providerId="ADAL" clId="{B4906A78-156A-41E2-8279-558BF9B19694}" dt="2026-05-06T21:28:02.597" v="33" actId="14826"/>
        <pc:sldMkLst>
          <pc:docMk/>
          <pc:sldMk cId="1158894479" sldId="473"/>
        </pc:sldMkLst>
        <pc:picChg chg="mod">
          <ac:chgData name="Ashley Buntrock" userId="8e4f0def-fbfd-44c0-9408-200b3c2ddd36" providerId="ADAL" clId="{B4906A78-156A-41E2-8279-558BF9B19694}" dt="2026-05-06T21:28:02.597" v="3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54:31.328" v="17" actId="14826"/>
        <pc:sldMkLst>
          <pc:docMk/>
          <pc:sldMk cId="2324333968" sldId="474"/>
        </pc:sldMkLst>
        <pc:picChg chg="mod">
          <ac:chgData name="Ashley Buntrock" userId="8e4f0def-fbfd-44c0-9408-200b3c2ddd36" providerId="ADAL" clId="{B4906A78-156A-41E2-8279-558BF9B19694}" dt="2026-05-06T19:54:31.328" v="1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54:45.715" v="19" actId="14826"/>
        <pc:sldMkLst>
          <pc:docMk/>
          <pc:sldMk cId="4205676078" sldId="475"/>
        </pc:sldMkLst>
        <pc:picChg chg="mod">
          <ac:chgData name="Ashley Buntrock" userId="8e4f0def-fbfd-44c0-9408-200b3c2ddd36" providerId="ADAL" clId="{B4906A78-156A-41E2-8279-558BF9B19694}" dt="2026-05-06T19:54:45.715" v="1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56:20.565" v="32" actId="14826"/>
        <pc:sldMkLst>
          <pc:docMk/>
          <pc:sldMk cId="2432625014" sldId="478"/>
        </pc:sldMkLst>
        <pc:spChg chg="add mod">
          <ac:chgData name="Ashley Buntrock" userId="8e4f0def-fbfd-44c0-9408-200b3c2ddd36" providerId="ADAL" clId="{B4906A78-156A-41E2-8279-558BF9B19694}" dt="2026-05-06T16:30:50.691" v="10" actId="20577"/>
          <ac:spMkLst>
            <pc:docMk/>
            <pc:sldMk cId="2432625014" sldId="478"/>
            <ac:spMk id="11" creationId="{5125B5F6-CA71-92ED-F1D4-1B4B5533EAC3}"/>
          </ac:spMkLst>
        </pc:spChg>
        <pc:picChg chg="add mod">
          <ac:chgData name="Ashley Buntrock" userId="8e4f0def-fbfd-44c0-9408-200b3c2ddd36" providerId="ADAL" clId="{B4906A78-156A-41E2-8279-558BF9B19694}" dt="2026-05-05T22:51:10.038" v="6"/>
          <ac:picMkLst>
            <pc:docMk/>
            <pc:sldMk cId="2432625014" sldId="478"/>
            <ac:picMk id="12" creationId="{C44EE1C4-4BF9-5421-83DA-DBD0915FA422}"/>
          </ac:picMkLst>
        </pc:picChg>
        <pc:picChg chg="mod">
          <ac:chgData name="Ashley Buntrock" userId="8e4f0def-fbfd-44c0-9408-200b3c2ddd36" providerId="ADAL" clId="{B4906A78-156A-41E2-8279-558BF9B19694}" dt="2026-05-06T19:56:20.565" v="32"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2:38.975" v="50" actId="1035"/>
        <pc:sldMkLst>
          <pc:docMk/>
          <pc:sldMk cId="3359260617" sldId="480"/>
        </pc:sldMkLst>
        <pc:spChg chg="mod">
          <ac:chgData name="Ashley Buntrock" userId="8e4f0def-fbfd-44c0-9408-200b3c2ddd36" providerId="ADAL" clId="{B4906A78-156A-41E2-8279-558BF9B19694}" dt="2026-05-14T22:42:38.975" v="50"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19:56:04.686" v="3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5:52.957" v="28" actId="14826"/>
        <pc:sldMkLst>
          <pc:docMk/>
          <pc:sldMk cId="183560291" sldId="481"/>
        </pc:sldMkLst>
        <pc:picChg chg="mod">
          <ac:chgData name="Ashley Buntrock" userId="8e4f0def-fbfd-44c0-9408-200b3c2ddd36" providerId="ADAL" clId="{B4906A78-156A-41E2-8279-558BF9B19694}" dt="2026-05-06T19:55:52.957" v="2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5:59.246" v="29" actId="14826"/>
        <pc:sldMkLst>
          <pc:docMk/>
          <pc:sldMk cId="177709908" sldId="482"/>
        </pc:sldMkLst>
        <pc:picChg chg="mod">
          <ac:chgData name="Ashley Buntrock" userId="8e4f0def-fbfd-44c0-9408-200b3c2ddd36" providerId="ADAL" clId="{B4906A78-156A-41E2-8279-558BF9B19694}" dt="2026-05-06T19:55:59.246" v="2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4:51.422" v="20" actId="14826"/>
        <pc:sldMkLst>
          <pc:docMk/>
          <pc:sldMk cId="1294600568" sldId="489"/>
        </pc:sldMkLst>
        <pc:picChg chg="mod">
          <ac:chgData name="Ashley Buntrock" userId="8e4f0def-fbfd-44c0-9408-200b3c2ddd36" providerId="ADAL" clId="{B4906A78-156A-41E2-8279-558BF9B19694}" dt="2026-05-06T19:54:51.422" v="2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2:30.064" v="37" actId="20577"/>
        <pc:sldMkLst>
          <pc:docMk/>
          <pc:sldMk cId="3464579640" sldId="490"/>
        </pc:sldMkLst>
        <pc:spChg chg="mod">
          <ac:chgData name="Ashley Buntrock" userId="8e4f0def-fbfd-44c0-9408-200b3c2ddd36" providerId="ADAL" clId="{B4906A78-156A-41E2-8279-558BF9B19694}" dt="2026-05-14T22:42:30.064" v="37"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55:05.276" v="2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5:19.328" v="24" actId="14826"/>
        <pc:sldMkLst>
          <pc:docMk/>
          <pc:sldMk cId="3182250818" sldId="491"/>
        </pc:sldMkLst>
        <pc:picChg chg="mod">
          <ac:chgData name="Ashley Buntrock" userId="8e4f0def-fbfd-44c0-9408-200b3c2ddd36" providerId="ADAL" clId="{B4906A78-156A-41E2-8279-558BF9B19694}" dt="2026-05-06T19:55:19.328" v="2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5:25.775" v="25" actId="14826"/>
        <pc:sldMkLst>
          <pc:docMk/>
          <pc:sldMk cId="3240851937" sldId="492"/>
        </pc:sldMkLst>
        <pc:picChg chg="mod">
          <ac:chgData name="Ashley Buntrock" userId="8e4f0def-fbfd-44c0-9408-200b3c2ddd36" providerId="ADAL" clId="{B4906A78-156A-41E2-8279-558BF9B19694}" dt="2026-05-06T19:55:25.775" v="2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8:09.867" v="34" actId="14826"/>
        <pc:sldMkLst>
          <pc:docMk/>
          <pc:sldMk cId="759316035" sldId="493"/>
        </pc:sldMkLst>
        <pc:picChg chg="mod">
          <ac:chgData name="Ashley Buntrock" userId="8e4f0def-fbfd-44c0-9408-200b3c2ddd36" providerId="ADAL" clId="{B4906A78-156A-41E2-8279-558BF9B19694}" dt="2026-05-06T21:28:09.867" v="34"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5:35.591" v="26" actId="14826"/>
        <pc:sldMkLst>
          <pc:docMk/>
          <pc:sldMk cId="3654559010" sldId="494"/>
        </pc:sldMkLst>
        <pc:picChg chg="mod">
          <ac:chgData name="Ashley Buntrock" userId="8e4f0def-fbfd-44c0-9408-200b3c2ddd36" providerId="ADAL" clId="{B4906A78-156A-41E2-8279-558BF9B19694}" dt="2026-05-06T19:55:35.591" v="2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5:13.623" v="23" actId="14826"/>
        <pc:sldMkLst>
          <pc:docMk/>
          <pc:sldMk cId="286672837" sldId="496"/>
        </pc:sldMkLst>
        <pc:picChg chg="mod">
          <ac:chgData name="Ashley Buntrock" userId="8e4f0def-fbfd-44c0-9408-200b3c2ddd36" providerId="ADAL" clId="{B4906A78-156A-41E2-8279-558BF9B19694}" dt="2026-05-06T19:55:13.623" v="2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54:25.009" v="16"/>
        <pc:sldMkLst>
          <pc:docMk/>
          <pc:sldMk cId="3806718291" sldId="501"/>
        </pc:sldMkLst>
      </pc:sldChg>
      <pc:sldChg chg="modSp">
        <pc:chgData name="Ashley Buntrock" userId="8e4f0def-fbfd-44c0-9408-200b3c2ddd36" providerId="ADAL" clId="{B4906A78-156A-41E2-8279-558BF9B19694}" dt="2026-05-06T21:28:16.759" v="35" actId="14826"/>
        <pc:sldMkLst>
          <pc:docMk/>
          <pc:sldMk cId="2867657139" sldId="503"/>
        </pc:sldMkLst>
        <pc:picChg chg="mod">
          <ac:chgData name="Ashley Buntrock" userId="8e4f0def-fbfd-44c0-9408-200b3c2ddd36" providerId="ADAL" clId="{B4906A78-156A-41E2-8279-558BF9B19694}" dt="2026-05-06T21:28:16.759" v="35"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54:19.684" v="14"/>
        <pc:sldMkLst>
          <pc:docMk/>
          <pc:sldMk cId="3873285620" sldId="504"/>
        </pc:sldMkLst>
        <pc:spChg chg="add mod">
          <ac:chgData name="Ashley Buntrock" userId="8e4f0def-fbfd-44c0-9408-200b3c2ddd36" providerId="ADAL" clId="{B4906A78-156A-41E2-8279-558BF9B19694}" dt="2026-05-06T16:30:45.811" v="8" actId="20577"/>
          <ac:spMkLst>
            <pc:docMk/>
            <pc:sldMk cId="3873285620" sldId="504"/>
            <ac:spMk id="6" creationId="{5EED625F-AED4-2A1D-56DE-A295AE8966F6}"/>
          </ac:spMkLst>
        </pc:spChg>
        <pc:picChg chg="add mod">
          <ac:chgData name="Ashley Buntrock" userId="8e4f0def-fbfd-44c0-9408-200b3c2ddd36" providerId="ADAL" clId="{B4906A78-156A-41E2-8279-558BF9B19694}" dt="2026-05-05T22:50:51.136" v="1"/>
          <ac:picMkLst>
            <pc:docMk/>
            <pc:sldMk cId="3873285620" sldId="504"/>
            <ac:picMk id="8" creationId="{5E5EA9F1-8567-B1B8-498E-5159D3E081B2}"/>
          </ac:picMkLst>
        </pc:picChg>
        <pc:picChg chg="mod">
          <ac:chgData name="Ashley Buntrock" userId="8e4f0def-fbfd-44c0-9408-200b3c2ddd36" providerId="ADAL" clId="{B4906A78-156A-41E2-8279-558BF9B19694}" dt="2026-05-06T19:54:11.615" v="1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6:13.857" v="31" actId="14826"/>
        <pc:sldMkLst>
          <pc:docMk/>
          <pc:sldMk cId="285343414" sldId="505"/>
        </pc:sldMkLst>
        <pc:picChg chg="mod">
          <ac:chgData name="Ashley Buntrock" userId="8e4f0def-fbfd-44c0-9408-200b3c2ddd36" providerId="ADAL" clId="{B4906A78-156A-41E2-8279-558BF9B19694}" dt="2026-05-06T19:56:13.857" v="3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5EED625F-AED4-2A1D-56DE-A295AE8966F6}"/>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Mike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856-904-4084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mike.leusner@changewholesale.com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mikel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5E5EA9F1-8567-B1B8-498E-5159D3E081B2}"/>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2"/>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11" name="TextBox 10">
            <a:extLst>
              <a:ext uri="{FF2B5EF4-FFF2-40B4-BE49-F238E27FC236}">
                <a16:creationId xmlns:a16="http://schemas.microsoft.com/office/drawing/2014/main" id="{5125B5F6-CA71-92ED-F1D4-1B4B5533EAC3}"/>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Mike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856-904-4084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mike.leusner@changewholesale.com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mikel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12" name="Picture 11">
            <a:extLst>
              <a:ext uri="{FF2B5EF4-FFF2-40B4-BE49-F238E27FC236}">
                <a16:creationId xmlns:a16="http://schemas.microsoft.com/office/drawing/2014/main" id="{C44EE1C4-4BF9-5421-83DA-DBD0915FA422}"/>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2581</TotalTime>
  <Words>1610</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