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08E0F-4B97-4175-836B-A1861C473330}" v="18" dt="2026-05-14T22:44:45.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44:55.157" v="69" actId="20577"/>
      <pc:docMkLst>
        <pc:docMk/>
      </pc:docMkLst>
      <pc:sldChg chg="modSp">
        <pc:chgData name="Ashley Buntrock" userId="8e4f0def-fbfd-44c0-9408-200b3c2ddd36" providerId="ADAL" clId="{B4906A78-156A-41E2-8279-558BF9B19694}" dt="2026-05-06T21:29:40.225" v="46" actId="14826"/>
        <pc:sldMkLst>
          <pc:docMk/>
          <pc:sldMk cId="1158894479" sldId="473"/>
        </pc:sldMkLst>
        <pc:picChg chg="mod">
          <ac:chgData name="Ashley Buntrock" userId="8e4f0def-fbfd-44c0-9408-200b3c2ddd36" providerId="ADAL" clId="{B4906A78-156A-41E2-8279-558BF9B19694}" dt="2026-05-06T21:29:40.225" v="46"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46:44.319" v="30" actId="14826"/>
        <pc:sldMkLst>
          <pc:docMk/>
          <pc:sldMk cId="2324333968" sldId="474"/>
        </pc:sldMkLst>
        <pc:picChg chg="mod">
          <ac:chgData name="Ashley Buntrock" userId="8e4f0def-fbfd-44c0-9408-200b3c2ddd36" providerId="ADAL" clId="{B4906A78-156A-41E2-8279-558BF9B19694}" dt="2026-05-06T19:46:44.319" v="30"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46:58.348" v="32" actId="14826"/>
        <pc:sldMkLst>
          <pc:docMk/>
          <pc:sldMk cId="4205676078" sldId="475"/>
        </pc:sldMkLst>
        <pc:picChg chg="mod">
          <ac:chgData name="Ashley Buntrock" userId="8e4f0def-fbfd-44c0-9408-200b3c2ddd36" providerId="ADAL" clId="{B4906A78-156A-41E2-8279-558BF9B19694}" dt="2026-05-06T19:46:58.348" v="32" actId="14826"/>
          <ac:picMkLst>
            <pc:docMk/>
            <pc:sldMk cId="4205676078" sldId="475"/>
            <ac:picMk id="11" creationId="{106E2A6B-AD51-A680-2DCD-557C66CF2449}"/>
          </ac:picMkLst>
        </pc:picChg>
      </pc:sldChg>
      <pc:sldChg chg="delSp modSp mod">
        <pc:chgData name="Ashley Buntrock" userId="8e4f0def-fbfd-44c0-9408-200b3c2ddd36" providerId="ADAL" clId="{B4906A78-156A-41E2-8279-558BF9B19694}" dt="2026-05-06T19:48:39.457" v="45" actId="14826"/>
        <pc:sldMkLst>
          <pc:docMk/>
          <pc:sldMk cId="2432625014" sldId="478"/>
        </pc:sldMkLst>
        <pc:spChg chg="mod">
          <ac:chgData name="Ashley Buntrock" userId="8e4f0def-fbfd-44c0-9408-200b3c2ddd36" providerId="ADAL" clId="{B4906A78-156A-41E2-8279-558BF9B19694}" dt="2026-05-05T22:58:58.411" v="21" actId="20577"/>
          <ac:spMkLst>
            <pc:docMk/>
            <pc:sldMk cId="2432625014" sldId="478"/>
            <ac:spMk id="3" creationId="{7C1F330B-884A-51A9-D049-D5941DA08D00}"/>
          </ac:spMkLst>
        </pc:spChg>
        <pc:picChg chg="mod">
          <ac:chgData name="Ashley Buntrock" userId="8e4f0def-fbfd-44c0-9408-200b3c2ddd36" providerId="ADAL" clId="{B4906A78-156A-41E2-8279-558BF9B19694}" dt="2026-05-05T22:59:15.293" v="23" actId="14826"/>
          <ac:picMkLst>
            <pc:docMk/>
            <pc:sldMk cId="2432625014" sldId="478"/>
            <ac:picMk id="7" creationId="{59783EFE-CBB6-8884-6776-650AEC430F4A}"/>
          </ac:picMkLst>
        </pc:picChg>
        <pc:picChg chg="mod">
          <ac:chgData name="Ashley Buntrock" userId="8e4f0def-fbfd-44c0-9408-200b3c2ddd36" providerId="ADAL" clId="{B4906A78-156A-41E2-8279-558BF9B19694}" dt="2026-05-06T19:48:39.457" v="45"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44:45.434" v="67" actId="1035"/>
        <pc:sldMkLst>
          <pc:docMk/>
          <pc:sldMk cId="3359260617" sldId="480"/>
        </pc:sldMkLst>
        <pc:spChg chg="mod">
          <ac:chgData name="Ashley Buntrock" userId="8e4f0def-fbfd-44c0-9408-200b3c2ddd36" providerId="ADAL" clId="{B4906A78-156A-41E2-8279-558BF9B19694}" dt="2026-05-14T22:44:45.434" v="67" actId="1035"/>
          <ac:spMkLst>
            <pc:docMk/>
            <pc:sldMk cId="3359260617" sldId="480"/>
            <ac:spMk id="7" creationId="{F038BD96-46E8-1861-5F71-9195462C3ABC}"/>
          </ac:spMkLst>
        </pc:spChg>
        <pc:picChg chg="mod">
          <ac:chgData name="Ashley Buntrock" userId="8e4f0def-fbfd-44c0-9408-200b3c2ddd36" providerId="ADAL" clId="{B4906A78-156A-41E2-8279-558BF9B19694}" dt="2026-05-06T19:48:22.248" v="43"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48:09.437" v="41" actId="14826"/>
        <pc:sldMkLst>
          <pc:docMk/>
          <pc:sldMk cId="183560291" sldId="481"/>
        </pc:sldMkLst>
        <pc:picChg chg="mod">
          <ac:chgData name="Ashley Buntrock" userId="8e4f0def-fbfd-44c0-9408-200b3c2ddd36" providerId="ADAL" clId="{B4906A78-156A-41E2-8279-558BF9B19694}" dt="2026-05-06T19:48:09.437" v="41"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48:15.415" v="42" actId="14826"/>
        <pc:sldMkLst>
          <pc:docMk/>
          <pc:sldMk cId="177709908" sldId="482"/>
        </pc:sldMkLst>
        <pc:picChg chg="mod">
          <ac:chgData name="Ashley Buntrock" userId="8e4f0def-fbfd-44c0-9408-200b3c2ddd36" providerId="ADAL" clId="{B4906A78-156A-41E2-8279-558BF9B19694}" dt="2026-05-06T19:48:15.415" v="42"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47:05.805" v="33" actId="14826"/>
        <pc:sldMkLst>
          <pc:docMk/>
          <pc:sldMk cId="1294600568" sldId="489"/>
        </pc:sldMkLst>
        <pc:picChg chg="mod">
          <ac:chgData name="Ashley Buntrock" userId="8e4f0def-fbfd-44c0-9408-200b3c2ddd36" providerId="ADAL" clId="{B4906A78-156A-41E2-8279-558BF9B19694}" dt="2026-05-06T19:47:05.805" v="33"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44:55.157" v="69" actId="20577"/>
        <pc:sldMkLst>
          <pc:docMk/>
          <pc:sldMk cId="3464579640" sldId="490"/>
        </pc:sldMkLst>
        <pc:spChg chg="mod">
          <ac:chgData name="Ashley Buntrock" userId="8e4f0def-fbfd-44c0-9408-200b3c2ddd36" providerId="ADAL" clId="{B4906A78-156A-41E2-8279-558BF9B19694}" dt="2026-05-14T22:44:55.157" v="69"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19:47:17.650" v="35"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47:29.838" v="37" actId="14826"/>
        <pc:sldMkLst>
          <pc:docMk/>
          <pc:sldMk cId="3182250818" sldId="491"/>
        </pc:sldMkLst>
        <pc:picChg chg="mod">
          <ac:chgData name="Ashley Buntrock" userId="8e4f0def-fbfd-44c0-9408-200b3c2ddd36" providerId="ADAL" clId="{B4906A78-156A-41E2-8279-558BF9B19694}" dt="2026-05-06T19:47:29.838" v="37"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47:37.506" v="38" actId="14826"/>
        <pc:sldMkLst>
          <pc:docMk/>
          <pc:sldMk cId="3240851937" sldId="492"/>
        </pc:sldMkLst>
        <pc:picChg chg="mod">
          <ac:chgData name="Ashley Buntrock" userId="8e4f0def-fbfd-44c0-9408-200b3c2ddd36" providerId="ADAL" clId="{B4906A78-156A-41E2-8279-558BF9B19694}" dt="2026-05-06T19:47:37.506" v="38"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9:47.653" v="47" actId="14826"/>
        <pc:sldMkLst>
          <pc:docMk/>
          <pc:sldMk cId="759316035" sldId="493"/>
        </pc:sldMkLst>
        <pc:picChg chg="mod">
          <ac:chgData name="Ashley Buntrock" userId="8e4f0def-fbfd-44c0-9408-200b3c2ddd36" providerId="ADAL" clId="{B4906A78-156A-41E2-8279-558BF9B19694}" dt="2026-05-06T21:29:47.653" v="47"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47:55.419" v="39" actId="14826"/>
        <pc:sldMkLst>
          <pc:docMk/>
          <pc:sldMk cId="3654559010" sldId="494"/>
        </pc:sldMkLst>
        <pc:picChg chg="mod">
          <ac:chgData name="Ashley Buntrock" userId="8e4f0def-fbfd-44c0-9408-200b3c2ddd36" providerId="ADAL" clId="{B4906A78-156A-41E2-8279-558BF9B19694}" dt="2026-05-06T19:47:55.419" v="39"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47:23.266" v="36" actId="14826"/>
        <pc:sldMkLst>
          <pc:docMk/>
          <pc:sldMk cId="286672837" sldId="496"/>
        </pc:sldMkLst>
        <pc:picChg chg="mod">
          <ac:chgData name="Ashley Buntrock" userId="8e4f0def-fbfd-44c0-9408-200b3c2ddd36" providerId="ADAL" clId="{B4906A78-156A-41E2-8279-558BF9B19694}" dt="2026-05-06T19:47:23.266" v="36"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46:32.810" v="28"/>
        <pc:sldMkLst>
          <pc:docMk/>
          <pc:sldMk cId="3806718291" sldId="501"/>
        </pc:sldMkLst>
      </pc:sldChg>
      <pc:sldChg chg="modSp">
        <pc:chgData name="Ashley Buntrock" userId="8e4f0def-fbfd-44c0-9408-200b3c2ddd36" providerId="ADAL" clId="{B4906A78-156A-41E2-8279-558BF9B19694}" dt="2026-05-06T21:29:56.729" v="48" actId="14826"/>
        <pc:sldMkLst>
          <pc:docMk/>
          <pc:sldMk cId="2867657139" sldId="503"/>
        </pc:sldMkLst>
        <pc:picChg chg="mod">
          <ac:chgData name="Ashley Buntrock" userId="8e4f0def-fbfd-44c0-9408-200b3c2ddd36" providerId="ADAL" clId="{B4906A78-156A-41E2-8279-558BF9B19694}" dt="2026-05-06T21:29:56.729" v="48" actId="14826"/>
          <ac:picMkLst>
            <pc:docMk/>
            <pc:sldMk cId="2867657139" sldId="503"/>
            <ac:picMk id="11" creationId="{9257C5FF-12BA-AB70-84CA-86AA800B0DC0}"/>
          </ac:picMkLst>
        </pc:picChg>
      </pc:sldChg>
      <pc:sldChg chg="delSp modSp mod setBg">
        <pc:chgData name="Ashley Buntrock" userId="8e4f0def-fbfd-44c0-9408-200b3c2ddd36" providerId="ADAL" clId="{B4906A78-156A-41E2-8279-558BF9B19694}" dt="2026-05-06T19:46:38.657" v="29" actId="14826"/>
        <pc:sldMkLst>
          <pc:docMk/>
          <pc:sldMk cId="3873285620" sldId="504"/>
        </pc:sldMkLst>
        <pc:spChg chg="mod">
          <ac:chgData name="Ashley Buntrock" userId="8e4f0def-fbfd-44c0-9408-200b3c2ddd36" providerId="ADAL" clId="{B4906A78-156A-41E2-8279-558BF9B19694}" dt="2026-05-05T22:58:40.800" v="17" actId="20577"/>
          <ac:spMkLst>
            <pc:docMk/>
            <pc:sldMk cId="3873285620" sldId="504"/>
            <ac:spMk id="15" creationId="{24C7E04F-AB9E-D771-5B75-269AFA35373F}"/>
          </ac:spMkLst>
        </pc:spChg>
        <pc:picChg chg="mod topLvl">
          <ac:chgData name="Ashley Buntrock" userId="8e4f0def-fbfd-44c0-9408-200b3c2ddd36" providerId="ADAL" clId="{B4906A78-156A-41E2-8279-558BF9B19694}" dt="2026-05-05T22:58:05.173" v="2" actId="14826"/>
          <ac:picMkLst>
            <pc:docMk/>
            <pc:sldMk cId="3873285620" sldId="504"/>
            <ac:picMk id="3" creationId="{101BAA0A-DAB2-C1F3-C3AA-AA53BAC39FBB}"/>
          </ac:picMkLst>
        </pc:picChg>
        <pc:picChg chg="mod">
          <ac:chgData name="Ashley Buntrock" userId="8e4f0def-fbfd-44c0-9408-200b3c2ddd36" providerId="ADAL" clId="{B4906A78-156A-41E2-8279-558BF9B19694}" dt="2026-05-06T19:46:38.657" v="29"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48:32.184" v="44" actId="14826"/>
        <pc:sldMkLst>
          <pc:docMk/>
          <pc:sldMk cId="285343414" sldId="505"/>
        </pc:sldMkLst>
        <pc:picChg chg="mod">
          <ac:chgData name="Ashley Buntrock" userId="8e4f0def-fbfd-44c0-9408-200b3c2ddd36" providerId="ADAL" clId="{B4906A78-156A-41E2-8279-558BF9B19694}" dt="2026-05-06T19:48:32.184" v="44"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3">
            <a:extLst>
              <a:ext uri="{28A0092B-C50C-407E-A947-70E740481C1C}">
                <a14:useLocalDpi xmlns:a14="http://schemas.microsoft.com/office/drawing/2010/main" val="0"/>
              </a:ext>
            </a:extLst>
          </a:blip>
          <a:srcRect l="236" r="236"/>
          <a:stretch/>
        </p:blipFill>
        <p:spPr>
          <a:xfrm>
            <a:off x="6618095"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834198" y="5035478"/>
            <a:ext cx="4238353"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Nima Fariman</a:t>
            </a:r>
          </a:p>
          <a:p>
            <a:r>
              <a:rPr lang="en-US" dirty="0">
                <a:solidFill>
                  <a:schemeClr val="bg1"/>
                </a:solidFill>
                <a:ea typeface="+mn-lt"/>
                <a:cs typeface="+mn-lt"/>
              </a:rPr>
              <a:t>VP, Account Executive</a:t>
            </a:r>
          </a:p>
          <a:p>
            <a:r>
              <a:rPr lang="en-US" dirty="0">
                <a:solidFill>
                  <a:schemeClr val="bg1"/>
                </a:solidFill>
                <a:effectLst/>
                <a:ea typeface="+mn-lt"/>
                <a:cs typeface="+mn-lt"/>
              </a:rPr>
              <a:t>(818) 802-8878</a:t>
            </a:r>
          </a:p>
          <a:p>
            <a:r>
              <a:rPr lang="en-US" dirty="0">
                <a:solidFill>
                  <a:schemeClr val="bg1"/>
                </a:solidFill>
                <a:effectLst/>
                <a:latin typeface="Arial"/>
                <a:ea typeface="+mn-lt"/>
                <a:cs typeface="+mn-lt"/>
              </a:rPr>
              <a:t>nima.fariman@changewholesale.com</a:t>
            </a:r>
          </a:p>
          <a:p>
            <a:r>
              <a:rPr lang="en-US" dirty="0">
                <a:solidFill>
                  <a:schemeClr val="bg1"/>
                </a:solidFill>
                <a:cs typeface="Arial"/>
              </a:rPr>
              <a:t>Changewholesale.com/ae/</a:t>
            </a:r>
            <a:r>
              <a:rPr lang="en-US" dirty="0" err="1">
                <a:solidFill>
                  <a:schemeClr val="bg1"/>
                </a:solidFill>
                <a:cs typeface="Arial"/>
              </a:rPr>
              <a:t>nima</a:t>
            </a:r>
            <a:endParaRPr lang="en-US" dirty="0">
              <a:solidFill>
                <a:schemeClr val="bg1"/>
              </a:solidFill>
              <a:cs typeface="Arial"/>
            </a:endParaRP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94021"/>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Nima Fariman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(818) 802-8878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nima.fariman@changewholesale.com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nima</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mso-contentType ?>
<SharedContentType xmlns="Microsoft.SharePoint.Taxonomy.ContentTypeSync" SourceId="dca6580d-d2bd-4bd4-9c15-a9099c44cea4" ContentTypeId="0x01010011357BD725B3D24A948EF2833EFA018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2587</TotalTime>
  <Words>1616</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