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044F1-43E0-47DC-B549-249512564234}" v="21" dt="2026-05-14T22:45:28.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45:28.364" v="56" actId="1035"/>
      <pc:docMkLst>
        <pc:docMk/>
      </pc:docMkLst>
      <pc:sldChg chg="modSp">
        <pc:chgData name="Ashley Buntrock" userId="8e4f0def-fbfd-44c0-9408-200b3c2ddd36" providerId="ADAL" clId="{B4906A78-156A-41E2-8279-558BF9B19694}" dt="2026-05-06T19:45:26.442" v="27" actId="14826"/>
        <pc:sldMkLst>
          <pc:docMk/>
          <pc:sldMk cId="1158894479" sldId="473"/>
        </pc:sldMkLst>
        <pc:picChg chg="mod">
          <ac:chgData name="Ashley Buntrock" userId="8e4f0def-fbfd-44c0-9408-200b3c2ddd36" providerId="ADAL" clId="{B4906A78-156A-41E2-8279-558BF9B19694}" dt="2026-05-06T19:45:26.442" v="27"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44:17.329" v="17" actId="14826"/>
        <pc:sldMkLst>
          <pc:docMk/>
          <pc:sldMk cId="2324333968" sldId="474"/>
        </pc:sldMkLst>
        <pc:picChg chg="mod">
          <ac:chgData name="Ashley Buntrock" userId="8e4f0def-fbfd-44c0-9408-200b3c2ddd36" providerId="ADAL" clId="{B4906A78-156A-41E2-8279-558BF9B19694}" dt="2026-05-06T19:44:17.329" v="17"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44:33.026" v="19" actId="14826"/>
        <pc:sldMkLst>
          <pc:docMk/>
          <pc:sldMk cId="4205676078" sldId="475"/>
        </pc:sldMkLst>
        <pc:picChg chg="mod">
          <ac:chgData name="Ashley Buntrock" userId="8e4f0def-fbfd-44c0-9408-200b3c2ddd36" providerId="ADAL" clId="{B4906A78-156A-41E2-8279-558BF9B19694}" dt="2026-05-06T19:44:33.026" v="19"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19:45:59.817" v="32" actId="14826"/>
        <pc:sldMkLst>
          <pc:docMk/>
          <pc:sldMk cId="2432625014" sldId="478"/>
        </pc:sldMkLst>
        <pc:spChg chg="add mod">
          <ac:chgData name="Ashley Buntrock" userId="8e4f0def-fbfd-44c0-9408-200b3c2ddd36" providerId="ADAL" clId="{B4906A78-156A-41E2-8279-558BF9B19694}" dt="2026-05-06T16:31:48.770" v="10" actId="20577"/>
          <ac:spMkLst>
            <pc:docMk/>
            <pc:sldMk cId="2432625014" sldId="478"/>
            <ac:spMk id="5" creationId="{A375D2A3-4094-B6EF-BCB2-EBF6C07377C5}"/>
          </ac:spMkLst>
        </pc:spChg>
        <pc:picChg chg="add mod">
          <ac:chgData name="Ashley Buntrock" userId="8e4f0def-fbfd-44c0-9408-200b3c2ddd36" providerId="ADAL" clId="{B4906A78-156A-41E2-8279-558BF9B19694}" dt="2026-05-05T23:00:57.061" v="6"/>
          <ac:picMkLst>
            <pc:docMk/>
            <pc:sldMk cId="2432625014" sldId="478"/>
            <ac:picMk id="8" creationId="{E55A7270-E287-3BD0-8E82-593FF4D510E2}"/>
          </ac:picMkLst>
        </pc:picChg>
        <pc:picChg chg="mod">
          <ac:chgData name="Ashley Buntrock" userId="8e4f0def-fbfd-44c0-9408-200b3c2ddd36" providerId="ADAL" clId="{B4906A78-156A-41E2-8279-558BF9B19694}" dt="2026-05-06T19:45:59.817" v="32"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45:28.364" v="56" actId="1035"/>
        <pc:sldMkLst>
          <pc:docMk/>
          <pc:sldMk cId="3359260617" sldId="480"/>
        </pc:sldMkLst>
        <pc:spChg chg="mod">
          <ac:chgData name="Ashley Buntrock" userId="8e4f0def-fbfd-44c0-9408-200b3c2ddd36" providerId="ADAL" clId="{B4906A78-156A-41E2-8279-558BF9B19694}" dt="2026-05-14T22:45:28.364" v="56" actId="1035"/>
          <ac:spMkLst>
            <pc:docMk/>
            <pc:sldMk cId="3359260617" sldId="480"/>
            <ac:spMk id="7" creationId="{F038BD96-46E8-1861-5F71-9195462C3ABC}"/>
          </ac:spMkLst>
        </pc:spChg>
        <pc:picChg chg="mod">
          <ac:chgData name="Ashley Buntrock" userId="8e4f0def-fbfd-44c0-9408-200b3c2ddd36" providerId="ADAL" clId="{B4906A78-156A-41E2-8279-558BF9B19694}" dt="2026-05-06T19:45:46.682" v="30"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45:34.333" v="28" actId="14826"/>
        <pc:sldMkLst>
          <pc:docMk/>
          <pc:sldMk cId="183560291" sldId="481"/>
        </pc:sldMkLst>
        <pc:picChg chg="mod">
          <ac:chgData name="Ashley Buntrock" userId="8e4f0def-fbfd-44c0-9408-200b3c2ddd36" providerId="ADAL" clId="{B4906A78-156A-41E2-8279-558BF9B19694}" dt="2026-05-06T19:45:34.333" v="28"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45:40.154" v="29" actId="14826"/>
        <pc:sldMkLst>
          <pc:docMk/>
          <pc:sldMk cId="177709908" sldId="482"/>
        </pc:sldMkLst>
        <pc:picChg chg="mod">
          <ac:chgData name="Ashley Buntrock" userId="8e4f0def-fbfd-44c0-9408-200b3c2ddd36" providerId="ADAL" clId="{B4906A78-156A-41E2-8279-558BF9B19694}" dt="2026-05-06T19:45:40.154" v="29"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44:38.563" v="20" actId="14826"/>
        <pc:sldMkLst>
          <pc:docMk/>
          <pc:sldMk cId="1294600568" sldId="489"/>
        </pc:sldMkLst>
        <pc:picChg chg="mod">
          <ac:chgData name="Ashley Buntrock" userId="8e4f0def-fbfd-44c0-9408-200b3c2ddd36" providerId="ADAL" clId="{B4906A78-156A-41E2-8279-558BF9B19694}" dt="2026-05-06T19:44:38.563" v="20"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45:16.364" v="34" actId="20577"/>
        <pc:sldMkLst>
          <pc:docMk/>
          <pc:sldMk cId="3464579640" sldId="490"/>
        </pc:sldMkLst>
        <pc:spChg chg="mod">
          <ac:chgData name="Ashley Buntrock" userId="8e4f0def-fbfd-44c0-9408-200b3c2ddd36" providerId="ADAL" clId="{B4906A78-156A-41E2-8279-558BF9B19694}" dt="2026-05-14T22:45:16.364" v="34"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19:44:51.556" v="22"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45:05.846" v="24" actId="14826"/>
        <pc:sldMkLst>
          <pc:docMk/>
          <pc:sldMk cId="3182250818" sldId="491"/>
        </pc:sldMkLst>
        <pc:picChg chg="mod">
          <ac:chgData name="Ashley Buntrock" userId="8e4f0def-fbfd-44c0-9408-200b3c2ddd36" providerId="ADAL" clId="{B4906A78-156A-41E2-8279-558BF9B19694}" dt="2026-05-06T19:45:05.846" v="24"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45:12.696" v="25" actId="14826"/>
        <pc:sldMkLst>
          <pc:docMk/>
          <pc:sldMk cId="3240851937" sldId="492"/>
        </pc:sldMkLst>
        <pc:picChg chg="mod">
          <ac:chgData name="Ashley Buntrock" userId="8e4f0def-fbfd-44c0-9408-200b3c2ddd36" providerId="ADAL" clId="{B4906A78-156A-41E2-8279-558BF9B19694}" dt="2026-05-06T19:45:12.696" v="25"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19:44:45.326" v="21" actId="14826"/>
        <pc:sldMkLst>
          <pc:docMk/>
          <pc:sldMk cId="759316035" sldId="493"/>
        </pc:sldMkLst>
        <pc:picChg chg="mod">
          <ac:chgData name="Ashley Buntrock" userId="8e4f0def-fbfd-44c0-9408-200b3c2ddd36" providerId="ADAL" clId="{B4906A78-156A-41E2-8279-558BF9B19694}" dt="2026-05-06T19:44:45.326" v="21"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45:20.575" v="26" actId="14826"/>
        <pc:sldMkLst>
          <pc:docMk/>
          <pc:sldMk cId="3654559010" sldId="494"/>
        </pc:sldMkLst>
        <pc:picChg chg="mod">
          <ac:chgData name="Ashley Buntrock" userId="8e4f0def-fbfd-44c0-9408-200b3c2ddd36" providerId="ADAL" clId="{B4906A78-156A-41E2-8279-558BF9B19694}" dt="2026-05-06T19:45:20.575" v="26"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44:59.288" v="23" actId="14826"/>
        <pc:sldMkLst>
          <pc:docMk/>
          <pc:sldMk cId="286672837" sldId="496"/>
        </pc:sldMkLst>
        <pc:picChg chg="mod">
          <ac:chgData name="Ashley Buntrock" userId="8e4f0def-fbfd-44c0-9408-200b3c2ddd36" providerId="ADAL" clId="{B4906A78-156A-41E2-8279-558BF9B19694}" dt="2026-05-06T19:44:59.288" v="23"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44:09.991" v="16"/>
        <pc:sldMkLst>
          <pc:docMk/>
          <pc:sldMk cId="3806718291" sldId="501"/>
        </pc:sldMkLst>
      </pc:sldChg>
      <pc:sldChg chg="modSp">
        <pc:chgData name="Ashley Buntrock" userId="8e4f0def-fbfd-44c0-9408-200b3c2ddd36" providerId="ADAL" clId="{B4906A78-156A-41E2-8279-558BF9B19694}" dt="2026-05-06T19:44:25.010" v="18" actId="14826"/>
        <pc:sldMkLst>
          <pc:docMk/>
          <pc:sldMk cId="2867657139" sldId="503"/>
        </pc:sldMkLst>
        <pc:picChg chg="mod">
          <ac:chgData name="Ashley Buntrock" userId="8e4f0def-fbfd-44c0-9408-200b3c2ddd36" providerId="ADAL" clId="{B4906A78-156A-41E2-8279-558BF9B19694}" dt="2026-05-06T19:44:25.010" v="18"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19:44:04.688" v="14"/>
        <pc:sldMkLst>
          <pc:docMk/>
          <pc:sldMk cId="3873285620" sldId="504"/>
        </pc:sldMkLst>
        <pc:spChg chg="add mod">
          <ac:chgData name="Ashley Buntrock" userId="8e4f0def-fbfd-44c0-9408-200b3c2ddd36" providerId="ADAL" clId="{B4906A78-156A-41E2-8279-558BF9B19694}" dt="2026-05-06T16:31:41.843" v="8" actId="20577"/>
          <ac:spMkLst>
            <pc:docMk/>
            <pc:sldMk cId="3873285620" sldId="504"/>
            <ac:spMk id="6" creationId="{E0A2E5C8-5FD7-22D1-06AA-CD1C8B48030E}"/>
          </ac:spMkLst>
        </pc:spChg>
        <pc:picChg chg="add mod">
          <ac:chgData name="Ashley Buntrock" userId="8e4f0def-fbfd-44c0-9408-200b3c2ddd36" providerId="ADAL" clId="{B4906A78-156A-41E2-8279-558BF9B19694}" dt="2026-05-05T23:00:42.016" v="1"/>
          <ac:picMkLst>
            <pc:docMk/>
            <pc:sldMk cId="3873285620" sldId="504"/>
            <ac:picMk id="8" creationId="{5EC37760-B958-C24B-0568-16A31D709F8E}"/>
          </ac:picMkLst>
        </pc:picChg>
        <pc:picChg chg="mod">
          <ac:chgData name="Ashley Buntrock" userId="8e4f0def-fbfd-44c0-9408-200b3c2ddd36" providerId="ADAL" clId="{B4906A78-156A-41E2-8279-558BF9B19694}" dt="2026-05-06T19:43:58.151" v="12"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45:53.781" v="31" actId="14826"/>
        <pc:sldMkLst>
          <pc:docMk/>
          <pc:sldMk cId="285343414" sldId="505"/>
        </pc:sldMkLst>
        <pc:picChg chg="mod">
          <ac:chgData name="Ashley Buntrock" userId="8e4f0def-fbfd-44c0-9408-200b3c2ddd36" providerId="ADAL" clId="{B4906A78-156A-41E2-8279-558BF9B19694}" dt="2026-05-06T19:45:53.781" v="31"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E0A2E5C8-5FD7-22D1-06AA-CD1C8B48030E}"/>
              </a:ext>
            </a:extLst>
          </p:cNvPr>
          <p:cNvSpPr txBox="1"/>
          <p:nvPr/>
        </p:nvSpPr>
        <p:spPr>
          <a:xfrm>
            <a:off x="7814930" y="5002670"/>
            <a:ext cx="4320664"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Russell Rothstein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(201) 639-1342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russell.rothstein@changewholesale.com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russell</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5EC37760-B958-C24B-0568-16A31D709F8E}"/>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06564"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51490"/>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A375D2A3-4094-B6EF-BCB2-EBF6C07377C5}"/>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Russell Rothstein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(201) 639-1342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russell.rothstein@changewholesale.com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russell</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E55A7270-E287-3BD0-8E82-593FF4D510E2}"/>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ca6580d-d2bd-4bd4-9c15-a9099c44cea4" ContentTypeId="0x01010011357BD725B3D24A948EF2833EFA0181"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4.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2.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3.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4.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2484</TotalTime>
  <Words>1616</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