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A524CC-E699-404E-BBD8-4517A085E290}" v="16" dt="2026-05-14T22:47:06.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47:06.549" v="85" actId="1036"/>
      <pc:docMkLst>
        <pc:docMk/>
      </pc:docMkLst>
      <pc:sldChg chg="modSp">
        <pc:chgData name="Ashley Buntrock" userId="8e4f0def-fbfd-44c0-9408-200b3c2ddd36" providerId="ADAL" clId="{B4906A78-156A-41E2-8279-558BF9B19694}" dt="2026-05-06T19:42:46.463" v="61" actId="14826"/>
        <pc:sldMkLst>
          <pc:docMk/>
          <pc:sldMk cId="1158894479" sldId="473"/>
        </pc:sldMkLst>
        <pc:picChg chg="mod">
          <ac:chgData name="Ashley Buntrock" userId="8e4f0def-fbfd-44c0-9408-200b3c2ddd36" providerId="ADAL" clId="{B4906A78-156A-41E2-8279-558BF9B19694}" dt="2026-05-06T19:42:46.463" v="61"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19:41:33.400" v="51" actId="14826"/>
        <pc:sldMkLst>
          <pc:docMk/>
          <pc:sldMk cId="2324333968" sldId="474"/>
        </pc:sldMkLst>
        <pc:picChg chg="mod">
          <ac:chgData name="Ashley Buntrock" userId="8e4f0def-fbfd-44c0-9408-200b3c2ddd36" providerId="ADAL" clId="{B4906A78-156A-41E2-8279-558BF9B19694}" dt="2026-05-06T19:41:33.400" v="51"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19:41:48.183" v="53" actId="14826"/>
        <pc:sldMkLst>
          <pc:docMk/>
          <pc:sldMk cId="4205676078" sldId="475"/>
        </pc:sldMkLst>
        <pc:picChg chg="mod">
          <ac:chgData name="Ashley Buntrock" userId="8e4f0def-fbfd-44c0-9408-200b3c2ddd36" providerId="ADAL" clId="{B4906A78-156A-41E2-8279-558BF9B19694}" dt="2026-05-06T19:41:48.183" v="53" actId="14826"/>
          <ac:picMkLst>
            <pc:docMk/>
            <pc:sldMk cId="4205676078" sldId="475"/>
            <ac:picMk id="11" creationId="{106E2A6B-AD51-A680-2DCD-557C66CF2449}"/>
          </ac:picMkLst>
        </pc:picChg>
      </pc:sldChg>
      <pc:sldChg chg="delSp modSp mod">
        <pc:chgData name="Ashley Buntrock" userId="8e4f0def-fbfd-44c0-9408-200b3c2ddd36" providerId="ADAL" clId="{B4906A78-156A-41E2-8279-558BF9B19694}" dt="2026-05-06T19:43:18.852" v="66" actId="14826"/>
        <pc:sldMkLst>
          <pc:docMk/>
          <pc:sldMk cId="2432625014" sldId="478"/>
        </pc:sldMkLst>
        <pc:spChg chg="mod">
          <ac:chgData name="Ashley Buntrock" userId="8e4f0def-fbfd-44c0-9408-200b3c2ddd36" providerId="ADAL" clId="{B4906A78-156A-41E2-8279-558BF9B19694}" dt="2026-05-05T23:03:09.575" v="42"/>
          <ac:spMkLst>
            <pc:docMk/>
            <pc:sldMk cId="2432625014" sldId="478"/>
            <ac:spMk id="3" creationId="{7C1F330B-884A-51A9-D049-D5941DA08D00}"/>
          </ac:spMkLst>
        </pc:spChg>
        <pc:picChg chg="mod">
          <ac:chgData name="Ashley Buntrock" userId="8e4f0def-fbfd-44c0-9408-200b3c2ddd36" providerId="ADAL" clId="{B4906A78-156A-41E2-8279-558BF9B19694}" dt="2026-05-05T23:03:21.686" v="44" actId="14826"/>
          <ac:picMkLst>
            <pc:docMk/>
            <pc:sldMk cId="2432625014" sldId="478"/>
            <ac:picMk id="7" creationId="{59783EFE-CBB6-8884-6776-650AEC430F4A}"/>
          </ac:picMkLst>
        </pc:picChg>
        <pc:picChg chg="mod">
          <ac:chgData name="Ashley Buntrock" userId="8e4f0def-fbfd-44c0-9408-200b3c2ddd36" providerId="ADAL" clId="{B4906A78-156A-41E2-8279-558BF9B19694}" dt="2026-05-06T19:43:18.852" v="66" actId="14826"/>
          <ac:picMkLst>
            <pc:docMk/>
            <pc:sldMk cId="2432625014" sldId="478"/>
            <ac:picMk id="14" creationId="{8669BA01-8E93-EF92-9E99-070ABA389492}"/>
          </ac:picMkLst>
        </pc:picChg>
      </pc:sldChg>
      <pc:sldChg chg="modSp mod">
        <pc:chgData name="Ashley Buntrock" userId="8e4f0def-fbfd-44c0-9408-200b3c2ddd36" providerId="ADAL" clId="{B4906A78-156A-41E2-8279-558BF9B19694}" dt="2026-05-14T22:47:06.549" v="85" actId="1036"/>
        <pc:sldMkLst>
          <pc:docMk/>
          <pc:sldMk cId="3359260617" sldId="480"/>
        </pc:sldMkLst>
        <pc:spChg chg="mod">
          <ac:chgData name="Ashley Buntrock" userId="8e4f0def-fbfd-44c0-9408-200b3c2ddd36" providerId="ADAL" clId="{B4906A78-156A-41E2-8279-558BF9B19694}" dt="2026-05-14T22:47:06.549" v="85" actId="1036"/>
          <ac:spMkLst>
            <pc:docMk/>
            <pc:sldMk cId="3359260617" sldId="480"/>
            <ac:spMk id="7" creationId="{F038BD96-46E8-1861-5F71-9195462C3ABC}"/>
          </ac:spMkLst>
        </pc:spChg>
        <pc:picChg chg="mod">
          <ac:chgData name="Ashley Buntrock" userId="8e4f0def-fbfd-44c0-9408-200b3c2ddd36" providerId="ADAL" clId="{B4906A78-156A-41E2-8279-558BF9B19694}" dt="2026-05-06T19:43:06.146" v="64"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19:42:52.920" v="62" actId="14826"/>
        <pc:sldMkLst>
          <pc:docMk/>
          <pc:sldMk cId="183560291" sldId="481"/>
        </pc:sldMkLst>
        <pc:picChg chg="mod">
          <ac:chgData name="Ashley Buntrock" userId="8e4f0def-fbfd-44c0-9408-200b3c2ddd36" providerId="ADAL" clId="{B4906A78-156A-41E2-8279-558BF9B19694}" dt="2026-05-06T19:42:52.920" v="62"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19:42:59.205" v="63" actId="14826"/>
        <pc:sldMkLst>
          <pc:docMk/>
          <pc:sldMk cId="177709908" sldId="482"/>
        </pc:sldMkLst>
        <pc:picChg chg="mod">
          <ac:chgData name="Ashley Buntrock" userId="8e4f0def-fbfd-44c0-9408-200b3c2ddd36" providerId="ADAL" clId="{B4906A78-156A-41E2-8279-558BF9B19694}" dt="2026-05-06T19:42:59.205" v="63"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19:41:54.883" v="54" actId="14826"/>
        <pc:sldMkLst>
          <pc:docMk/>
          <pc:sldMk cId="1294600568" sldId="489"/>
        </pc:sldMkLst>
        <pc:picChg chg="mod">
          <ac:chgData name="Ashley Buntrock" userId="8e4f0def-fbfd-44c0-9408-200b3c2ddd36" providerId="ADAL" clId="{B4906A78-156A-41E2-8279-558BF9B19694}" dt="2026-05-06T19:41:54.883" v="54"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46:46.953" v="68" actId="20577"/>
        <pc:sldMkLst>
          <pc:docMk/>
          <pc:sldMk cId="3464579640" sldId="490"/>
        </pc:sldMkLst>
        <pc:spChg chg="mod">
          <ac:chgData name="Ashley Buntrock" userId="8e4f0def-fbfd-44c0-9408-200b3c2ddd36" providerId="ADAL" clId="{B4906A78-156A-41E2-8279-558BF9B19694}" dt="2026-05-14T22:46:46.953" v="68"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19:42:07.623" v="56"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19:42:23.113" v="58" actId="14826"/>
        <pc:sldMkLst>
          <pc:docMk/>
          <pc:sldMk cId="3182250818" sldId="491"/>
        </pc:sldMkLst>
        <pc:picChg chg="mod">
          <ac:chgData name="Ashley Buntrock" userId="8e4f0def-fbfd-44c0-9408-200b3c2ddd36" providerId="ADAL" clId="{B4906A78-156A-41E2-8279-558BF9B19694}" dt="2026-05-06T19:42:23.113" v="58"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19:42:30.868" v="59" actId="14826"/>
        <pc:sldMkLst>
          <pc:docMk/>
          <pc:sldMk cId="3240851937" sldId="492"/>
        </pc:sldMkLst>
        <pc:picChg chg="mod">
          <ac:chgData name="Ashley Buntrock" userId="8e4f0def-fbfd-44c0-9408-200b3c2ddd36" providerId="ADAL" clId="{B4906A78-156A-41E2-8279-558BF9B19694}" dt="2026-05-06T19:42:30.868" v="59"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19:42:01.321" v="55" actId="14826"/>
        <pc:sldMkLst>
          <pc:docMk/>
          <pc:sldMk cId="759316035" sldId="493"/>
        </pc:sldMkLst>
        <pc:picChg chg="mod">
          <ac:chgData name="Ashley Buntrock" userId="8e4f0def-fbfd-44c0-9408-200b3c2ddd36" providerId="ADAL" clId="{B4906A78-156A-41E2-8279-558BF9B19694}" dt="2026-05-06T19:42:01.321" v="55"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19:42:40.308" v="60" actId="14826"/>
        <pc:sldMkLst>
          <pc:docMk/>
          <pc:sldMk cId="3654559010" sldId="494"/>
        </pc:sldMkLst>
        <pc:picChg chg="mod">
          <ac:chgData name="Ashley Buntrock" userId="8e4f0def-fbfd-44c0-9408-200b3c2ddd36" providerId="ADAL" clId="{B4906A78-156A-41E2-8279-558BF9B19694}" dt="2026-05-06T19:42:40.308" v="60"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19:42:15.696" v="57" actId="14826"/>
        <pc:sldMkLst>
          <pc:docMk/>
          <pc:sldMk cId="286672837" sldId="496"/>
        </pc:sldMkLst>
        <pc:picChg chg="mod">
          <ac:chgData name="Ashley Buntrock" userId="8e4f0def-fbfd-44c0-9408-200b3c2ddd36" providerId="ADAL" clId="{B4906A78-156A-41E2-8279-558BF9B19694}" dt="2026-05-06T19:42:15.696" v="57"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19:41:27.878" v="50"/>
        <pc:sldMkLst>
          <pc:docMk/>
          <pc:sldMk cId="3806718291" sldId="501"/>
        </pc:sldMkLst>
      </pc:sldChg>
      <pc:sldChg chg="modSp">
        <pc:chgData name="Ashley Buntrock" userId="8e4f0def-fbfd-44c0-9408-200b3c2ddd36" providerId="ADAL" clId="{B4906A78-156A-41E2-8279-558BF9B19694}" dt="2026-05-06T19:41:40.189" v="52" actId="14826"/>
        <pc:sldMkLst>
          <pc:docMk/>
          <pc:sldMk cId="2867657139" sldId="503"/>
        </pc:sldMkLst>
        <pc:picChg chg="mod">
          <ac:chgData name="Ashley Buntrock" userId="8e4f0def-fbfd-44c0-9408-200b3c2ddd36" providerId="ADAL" clId="{B4906A78-156A-41E2-8279-558BF9B19694}" dt="2026-05-06T19:41:40.189" v="52" actId="14826"/>
          <ac:picMkLst>
            <pc:docMk/>
            <pc:sldMk cId="2867657139" sldId="503"/>
            <ac:picMk id="11" creationId="{9257C5FF-12BA-AB70-84CA-86AA800B0DC0}"/>
          </ac:picMkLst>
        </pc:picChg>
      </pc:sldChg>
      <pc:sldChg chg="delSp modSp mod setBg">
        <pc:chgData name="Ashley Buntrock" userId="8e4f0def-fbfd-44c0-9408-200b3c2ddd36" providerId="ADAL" clId="{B4906A78-156A-41E2-8279-558BF9B19694}" dt="2026-05-06T19:41:22.847" v="48"/>
        <pc:sldMkLst>
          <pc:docMk/>
          <pc:sldMk cId="3873285620" sldId="504"/>
        </pc:sldMkLst>
        <pc:spChg chg="mod">
          <ac:chgData name="Ashley Buntrock" userId="8e4f0def-fbfd-44c0-9408-200b3c2ddd36" providerId="ADAL" clId="{B4906A78-156A-41E2-8279-558BF9B19694}" dt="2026-05-05T23:02:42.471" v="39" actId="20577"/>
          <ac:spMkLst>
            <pc:docMk/>
            <pc:sldMk cId="3873285620" sldId="504"/>
            <ac:spMk id="15" creationId="{24C7E04F-AB9E-D771-5B75-269AFA35373F}"/>
          </ac:spMkLst>
        </pc:spChg>
        <pc:picChg chg="mod topLvl">
          <ac:chgData name="Ashley Buntrock" userId="8e4f0def-fbfd-44c0-9408-200b3c2ddd36" providerId="ADAL" clId="{B4906A78-156A-41E2-8279-558BF9B19694}" dt="2026-05-05T23:02:02.787" v="2" actId="14826"/>
          <ac:picMkLst>
            <pc:docMk/>
            <pc:sldMk cId="3873285620" sldId="504"/>
            <ac:picMk id="3" creationId="{101BAA0A-DAB2-C1F3-C3AA-AA53BAC39FBB}"/>
          </ac:picMkLst>
        </pc:picChg>
        <pc:picChg chg="mod">
          <ac:chgData name="Ashley Buntrock" userId="8e4f0def-fbfd-44c0-9408-200b3c2ddd36" providerId="ADAL" clId="{B4906A78-156A-41E2-8279-558BF9B19694}" dt="2026-05-06T19:41:13.835" v="46"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19:43:11.857" v="65" actId="14826"/>
        <pc:sldMkLst>
          <pc:docMk/>
          <pc:sldMk cId="285343414" sldId="505"/>
        </pc:sldMkLst>
        <pc:picChg chg="mod">
          <ac:chgData name="Ashley Buntrock" userId="8e4f0def-fbfd-44c0-9408-200b3c2ddd36" providerId="ADAL" clId="{B4906A78-156A-41E2-8279-558BF9B19694}" dt="2026-05-06T19:43:11.857" v="65"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1</a:t>
            </a:fld>
            <a:endParaRPr lang="en-US"/>
          </a:p>
        </p:txBody>
      </p:sp>
    </p:spTree>
    <p:extLst>
      <p:ext uri="{BB962C8B-B14F-4D97-AF65-F5344CB8AC3E}">
        <p14:creationId xmlns:p14="http://schemas.microsoft.com/office/powerpoint/2010/main" val="397563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1BAA0A-DAB2-C1F3-C3AA-AA53BAC39FBB}"/>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618095" y="5152879"/>
            <a:ext cx="1146716" cy="1152144"/>
          </a:xfrm>
          <a:prstGeom prst="ellipse">
            <a:avLst/>
          </a:prstGeom>
        </p:spPr>
      </p:pic>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15" name="TextBox 14">
            <a:extLst>
              <a:ext uri="{FF2B5EF4-FFF2-40B4-BE49-F238E27FC236}">
                <a16:creationId xmlns:a16="http://schemas.microsoft.com/office/drawing/2014/main" id="{24C7E04F-AB9E-D771-5B75-269AFA35373F}"/>
              </a:ext>
            </a:extLst>
          </p:cNvPr>
          <p:cNvSpPr txBox="1"/>
          <p:nvPr/>
        </p:nvSpPr>
        <p:spPr>
          <a:xfrm>
            <a:off x="7834198" y="5035478"/>
            <a:ext cx="4238353"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Sam Ashton</a:t>
            </a:r>
            <a:endParaRPr lang="en-US" b="1" dirty="0">
              <a:solidFill>
                <a:srgbClr val="D5AF83"/>
              </a:solidFill>
            </a:endParaRPr>
          </a:p>
          <a:p>
            <a:r>
              <a:rPr lang="en-US" dirty="0">
                <a:solidFill>
                  <a:schemeClr val="bg1"/>
                </a:solidFill>
                <a:ea typeface="+mn-lt"/>
                <a:cs typeface="+mn-lt"/>
              </a:rPr>
              <a:t>Account Executive </a:t>
            </a:r>
          </a:p>
          <a:p>
            <a:r>
              <a:rPr lang="en-US" dirty="0">
                <a:solidFill>
                  <a:schemeClr val="bg1"/>
                </a:solidFill>
                <a:effectLst/>
                <a:ea typeface="+mn-lt"/>
                <a:cs typeface="+mn-lt"/>
              </a:rPr>
              <a:t>(801) 828-8797</a:t>
            </a:r>
          </a:p>
          <a:p>
            <a:r>
              <a:rPr lang="en-US" dirty="0">
                <a:solidFill>
                  <a:schemeClr val="bg1"/>
                </a:solidFill>
                <a:effectLst/>
                <a:latin typeface="Arial"/>
                <a:ea typeface="+mn-lt"/>
                <a:cs typeface="+mn-lt"/>
              </a:rPr>
              <a:t>sam.ashton@changewholesale.com</a:t>
            </a:r>
          </a:p>
          <a:p>
            <a:r>
              <a:rPr lang="en-US" dirty="0">
                <a:solidFill>
                  <a:schemeClr val="bg1"/>
                </a:solidFill>
                <a:cs typeface="Arial"/>
              </a:rPr>
              <a:t>Changewholesale.com/ae/</a:t>
            </a:r>
            <a:r>
              <a:rPr lang="en-US" dirty="0" err="1">
                <a:solidFill>
                  <a:schemeClr val="bg1"/>
                </a:solidFill>
                <a:cs typeface="Arial"/>
              </a:rPr>
              <a:t>sam</a:t>
            </a:r>
            <a:endParaRPr lang="en-US" dirty="0">
              <a:solidFill>
                <a:schemeClr val="bg1"/>
              </a:solidFill>
              <a:cs typeface="Arial"/>
            </a:endParaRPr>
          </a:p>
        </p:txBody>
      </p:sp>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83392"/>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3" name="TextBox 2">
            <a:extLst>
              <a:ext uri="{FF2B5EF4-FFF2-40B4-BE49-F238E27FC236}">
                <a16:creationId xmlns:a16="http://schemas.microsoft.com/office/drawing/2014/main" id="{7C1F330B-884A-51A9-D049-D5941DA08D00}"/>
              </a:ext>
            </a:extLst>
          </p:cNvPr>
          <p:cNvSpPr txBox="1"/>
          <p:nvPr/>
        </p:nvSpPr>
        <p:spPr>
          <a:xfrm>
            <a:off x="6797712" y="3466432"/>
            <a:ext cx="4583476"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Sam Ashton</a:t>
            </a:r>
            <a:endParaRPr kumimoji="0" lang="en-US" sz="1800" b="1" i="0" u="none" strike="noStrike" kern="1200" cap="none" spc="0" normalizeH="0" baseline="0" noProof="0" dirty="0">
              <a:ln>
                <a:noFill/>
              </a:ln>
              <a:solidFill>
                <a:srgbClr val="D5AF83"/>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(801) 828-8797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sam.ashton@changewholesale.com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Changewholesale.com/ae/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sam</a:t>
            </a:r>
            <a:endParaRPr lang="en-US" dirty="0">
              <a:solidFill>
                <a:schemeClr val="bg1"/>
              </a:solidFill>
              <a:cs typeface="Arial"/>
            </a:endParaRP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pic>
        <p:nvPicPr>
          <p:cNvPr id="7" name="Picture 6">
            <a:extLst>
              <a:ext uri="{FF2B5EF4-FFF2-40B4-BE49-F238E27FC236}">
                <a16:creationId xmlns:a16="http://schemas.microsoft.com/office/drawing/2014/main" id="{59783EFE-CBB6-8884-6776-650AEC430F4A}"/>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93082" y="2295967"/>
            <a:ext cx="1146716" cy="1152144"/>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3.xml><?xml version="1.0" encoding="utf-8"?>
<?mso-contentType ?>
<SharedContentType xmlns="Microsoft.SharePoint.Taxonomy.ContentTypeSync" SourceId="dca6580d-d2bd-4bd4-9c15-a9099c44cea4" ContentTypeId="0x01010011357BD725B3D24A948EF2833EFA018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3.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4.xml><?xml version="1.0" encoding="utf-8"?>
<ds:datastoreItem xmlns:ds="http://schemas.openxmlformats.org/officeDocument/2006/customXml" ds:itemID="{BDAB4E77-A7A6-42C5-AA1D-C5EADD31D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2486</TotalTime>
  <Words>1613</Words>
  <Application>Microsoft Office PowerPoint</Application>
  <PresentationFormat>Widescreen</PresentationFormat>
  <Paragraphs>228</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