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C91C0-E3E5-473D-A1B1-492911C3CD8D}" v="18" dt="2026-05-14T22:48:27.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undo custSel modSld">
      <pc:chgData name="Ashley Buntrock" userId="8e4f0def-fbfd-44c0-9408-200b3c2ddd36" providerId="ADAL" clId="{B4906A78-156A-41E2-8279-558BF9B19694}" dt="2026-05-14T22:48:27.625" v="99" actId="1036"/>
      <pc:docMkLst>
        <pc:docMk/>
      </pc:docMkLst>
      <pc:sldChg chg="modSp">
        <pc:chgData name="Ashley Buntrock" userId="8e4f0def-fbfd-44c0-9408-200b3c2ddd36" providerId="ADAL" clId="{B4906A78-156A-41E2-8279-558BF9B19694}" dt="2026-05-06T21:30:42.559" v="70" actId="14826"/>
        <pc:sldMkLst>
          <pc:docMk/>
          <pc:sldMk cId="1158894479" sldId="473"/>
        </pc:sldMkLst>
        <pc:picChg chg="mod">
          <ac:chgData name="Ashley Buntrock" userId="8e4f0def-fbfd-44c0-9408-200b3c2ddd36" providerId="ADAL" clId="{B4906A78-156A-41E2-8279-558BF9B19694}" dt="2026-05-06T21:30:42.559" v="70"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36:04.442" v="51" actId="14826"/>
        <pc:sldMkLst>
          <pc:docMk/>
          <pc:sldMk cId="2324333968" sldId="474"/>
        </pc:sldMkLst>
        <pc:picChg chg="mod">
          <ac:chgData name="Ashley Buntrock" userId="8e4f0def-fbfd-44c0-9408-200b3c2ddd36" providerId="ADAL" clId="{B4906A78-156A-41E2-8279-558BF9B19694}" dt="2026-05-06T19:36:04.442" v="51"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36:19.056" v="53" actId="14826"/>
        <pc:sldMkLst>
          <pc:docMk/>
          <pc:sldMk cId="4205676078" sldId="475"/>
        </pc:sldMkLst>
        <pc:picChg chg="mod">
          <ac:chgData name="Ashley Buntrock" userId="8e4f0def-fbfd-44c0-9408-200b3c2ddd36" providerId="ADAL" clId="{B4906A78-156A-41E2-8279-558BF9B19694}" dt="2026-05-06T19:36:19.056" v="53"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35:02.153" v="77" actId="14826"/>
        <pc:sldMkLst>
          <pc:docMk/>
          <pc:sldMk cId="2432625014" sldId="478"/>
        </pc:sldMkLst>
        <pc:spChg chg="mod">
          <ac:chgData name="Ashley Buntrock" userId="8e4f0def-fbfd-44c0-9408-200b3c2ddd36" providerId="ADAL" clId="{B4906A78-156A-41E2-8279-558BF9B19694}" dt="2026-05-06T16:20:13.241" v="45" actId="313"/>
          <ac:spMkLst>
            <pc:docMk/>
            <pc:sldMk cId="2432625014" sldId="478"/>
            <ac:spMk id="3" creationId="{7C1F330B-884A-51A9-D049-D5941DA08D00}"/>
          </ac:spMkLst>
        </pc:spChg>
        <pc:picChg chg="mod">
          <ac:chgData name="Ashley Buntrock" userId="8e4f0def-fbfd-44c0-9408-200b3c2ddd36" providerId="ADAL" clId="{B4906A78-156A-41E2-8279-558BF9B19694}" dt="2026-05-06T21:35:02.153" v="77"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21:33:40.648" v="76"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8:27.625" v="99" actId="1036"/>
        <pc:sldMkLst>
          <pc:docMk/>
          <pc:sldMk cId="3359260617" sldId="480"/>
        </pc:sldMkLst>
        <pc:spChg chg="mod">
          <ac:chgData name="Ashley Buntrock" userId="8e4f0def-fbfd-44c0-9408-200b3c2ddd36" providerId="ADAL" clId="{B4906A78-156A-41E2-8279-558BF9B19694}" dt="2026-05-14T22:48:27.625" v="99"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19:37:38.658" v="64"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37:25.702" v="62" actId="14826"/>
        <pc:sldMkLst>
          <pc:docMk/>
          <pc:sldMk cId="183560291" sldId="481"/>
        </pc:sldMkLst>
        <pc:picChg chg="mod">
          <ac:chgData name="Ashley Buntrock" userId="8e4f0def-fbfd-44c0-9408-200b3c2ddd36" providerId="ADAL" clId="{B4906A78-156A-41E2-8279-558BF9B19694}" dt="2026-05-06T19:37:25.702" v="62"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37:32.865" v="63" actId="14826"/>
        <pc:sldMkLst>
          <pc:docMk/>
          <pc:sldMk cId="177709908" sldId="482"/>
        </pc:sldMkLst>
        <pc:picChg chg="mod">
          <ac:chgData name="Ashley Buntrock" userId="8e4f0def-fbfd-44c0-9408-200b3c2ddd36" providerId="ADAL" clId="{B4906A78-156A-41E2-8279-558BF9B19694}" dt="2026-05-06T19:37:32.865" v="63"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36:26.056" v="54" actId="14826"/>
        <pc:sldMkLst>
          <pc:docMk/>
          <pc:sldMk cId="1294600568" sldId="489"/>
        </pc:sldMkLst>
        <pc:picChg chg="mod">
          <ac:chgData name="Ashley Buntrock" userId="8e4f0def-fbfd-44c0-9408-200b3c2ddd36" providerId="ADAL" clId="{B4906A78-156A-41E2-8279-558BF9B19694}" dt="2026-05-06T19:36:26.056" v="54"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8:02.610" v="80" actId="20577"/>
        <pc:sldMkLst>
          <pc:docMk/>
          <pc:sldMk cId="3464579640" sldId="490"/>
        </pc:sldMkLst>
        <pc:spChg chg="mod">
          <ac:chgData name="Ashley Buntrock" userId="8e4f0def-fbfd-44c0-9408-200b3c2ddd36" providerId="ADAL" clId="{B4906A78-156A-41E2-8279-558BF9B19694}" dt="2026-05-14T22:48:02.610" v="80"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36:38.464" v="56"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36:54.058" v="58" actId="14826"/>
        <pc:sldMkLst>
          <pc:docMk/>
          <pc:sldMk cId="3182250818" sldId="491"/>
        </pc:sldMkLst>
        <pc:picChg chg="mod">
          <ac:chgData name="Ashley Buntrock" userId="8e4f0def-fbfd-44c0-9408-200b3c2ddd36" providerId="ADAL" clId="{B4906A78-156A-41E2-8279-558BF9B19694}" dt="2026-05-06T19:36:54.058" v="58"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37:01.446" v="59" actId="14826"/>
        <pc:sldMkLst>
          <pc:docMk/>
          <pc:sldMk cId="3240851937" sldId="492"/>
        </pc:sldMkLst>
        <pc:picChg chg="mod">
          <ac:chgData name="Ashley Buntrock" userId="8e4f0def-fbfd-44c0-9408-200b3c2ddd36" providerId="ADAL" clId="{B4906A78-156A-41E2-8279-558BF9B19694}" dt="2026-05-06T19:37:01.446" v="59"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30:33.836" v="69" actId="14826"/>
        <pc:sldMkLst>
          <pc:docMk/>
          <pc:sldMk cId="759316035" sldId="493"/>
        </pc:sldMkLst>
        <pc:picChg chg="mod">
          <ac:chgData name="Ashley Buntrock" userId="8e4f0def-fbfd-44c0-9408-200b3c2ddd36" providerId="ADAL" clId="{B4906A78-156A-41E2-8279-558BF9B19694}" dt="2026-05-06T21:30:33.836" v="69"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32:15.143" v="72" actId="14826"/>
        <pc:sldMkLst>
          <pc:docMk/>
          <pc:sldMk cId="3654559010" sldId="494"/>
        </pc:sldMkLst>
        <pc:picChg chg="mod">
          <ac:chgData name="Ashley Buntrock" userId="8e4f0def-fbfd-44c0-9408-200b3c2ddd36" providerId="ADAL" clId="{B4906A78-156A-41E2-8279-558BF9B19694}" dt="2026-05-06T21:32:15.143" v="72"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36:45.468" v="57" actId="14826"/>
        <pc:sldMkLst>
          <pc:docMk/>
          <pc:sldMk cId="286672837" sldId="496"/>
        </pc:sldMkLst>
        <pc:picChg chg="mod">
          <ac:chgData name="Ashley Buntrock" userId="8e4f0def-fbfd-44c0-9408-200b3c2ddd36" providerId="ADAL" clId="{B4906A78-156A-41E2-8279-558BF9B19694}" dt="2026-05-06T19:36:45.468" v="57"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33:26.307" v="74"/>
        <pc:sldMkLst>
          <pc:docMk/>
          <pc:sldMk cId="3806718291" sldId="501"/>
        </pc:sldMkLst>
      </pc:sldChg>
      <pc:sldChg chg="modSp">
        <pc:chgData name="Ashley Buntrock" userId="8e4f0def-fbfd-44c0-9408-200b3c2ddd36" providerId="ADAL" clId="{B4906A78-156A-41E2-8279-558BF9B19694}" dt="2026-05-06T21:30:27.533" v="68" actId="14826"/>
        <pc:sldMkLst>
          <pc:docMk/>
          <pc:sldMk cId="2867657139" sldId="503"/>
        </pc:sldMkLst>
        <pc:picChg chg="mod">
          <ac:chgData name="Ashley Buntrock" userId="8e4f0def-fbfd-44c0-9408-200b3c2ddd36" providerId="ADAL" clId="{B4906A78-156A-41E2-8279-558BF9B19694}" dt="2026-05-06T21:30:27.533" v="68"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21:35:09.559" v="78" actId="14826"/>
        <pc:sldMkLst>
          <pc:docMk/>
          <pc:sldMk cId="3873285620" sldId="504"/>
        </pc:sldMkLst>
        <pc:spChg chg="mod">
          <ac:chgData name="Ashley Buntrock" userId="8e4f0def-fbfd-44c0-9408-200b3c2ddd36" providerId="ADAL" clId="{B4906A78-156A-41E2-8279-558BF9B19694}" dt="2026-05-06T16:19:50.663" v="42" actId="313"/>
          <ac:spMkLst>
            <pc:docMk/>
            <pc:sldMk cId="3873285620" sldId="504"/>
            <ac:spMk id="15" creationId="{24C7E04F-AB9E-D771-5B75-269AFA35373F}"/>
          </ac:spMkLst>
        </pc:spChg>
        <pc:picChg chg="mod topLvl">
          <ac:chgData name="Ashley Buntrock" userId="8e4f0def-fbfd-44c0-9408-200b3c2ddd36" providerId="ADAL" clId="{B4906A78-156A-41E2-8279-558BF9B19694}" dt="2026-05-06T21:35:09.559" v="78"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21:33:31.334" v="75"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37:49.104" v="65" actId="14826"/>
        <pc:sldMkLst>
          <pc:docMk/>
          <pc:sldMk cId="285343414" sldId="505"/>
        </pc:sldMkLst>
        <pc:picChg chg="mod">
          <ac:chgData name="Ashley Buntrock" userId="8e4f0def-fbfd-44c0-9408-200b3c2ddd36" providerId="ADAL" clId="{B4906A78-156A-41E2-8279-558BF9B19694}" dt="2026-05-06T19:37:49.104" v="65"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45730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814" y="344154"/>
            <a:ext cx="2443380"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Stuart Lebowitz</a:t>
            </a:r>
          </a:p>
          <a:p>
            <a:r>
              <a:rPr lang="en-US" dirty="0">
                <a:solidFill>
                  <a:schemeClr val="bg1"/>
                </a:solidFill>
                <a:ea typeface="+mn-lt"/>
                <a:cs typeface="+mn-lt"/>
              </a:rPr>
              <a:t>Account Executive </a:t>
            </a:r>
          </a:p>
          <a:p>
            <a:r>
              <a:rPr lang="en-US" dirty="0">
                <a:solidFill>
                  <a:schemeClr val="bg1"/>
                </a:solidFill>
                <a:effectLst/>
                <a:ea typeface="+mn-lt"/>
                <a:cs typeface="+mn-lt"/>
              </a:rPr>
              <a:t>(310) 892-3323</a:t>
            </a:r>
          </a:p>
          <a:p>
            <a:r>
              <a:rPr lang="en-US" dirty="0">
                <a:solidFill>
                  <a:schemeClr val="bg1"/>
                </a:solidFill>
                <a:effectLst/>
                <a:latin typeface="Arial"/>
                <a:ea typeface="+mn-lt"/>
                <a:cs typeface="+mn-lt"/>
              </a:rPr>
              <a:t>stuart.lebowitz@changewholesale.com</a:t>
            </a:r>
            <a:r>
              <a:rPr lang="en-US" dirty="0">
                <a:solidFill>
                  <a:schemeClr val="bg1"/>
                </a:solidFill>
                <a:cs typeface="Arial"/>
              </a:rPr>
              <a:t>Changewholesale.com/ae/</a:t>
            </a:r>
            <a:r>
              <a:rPr lang="en-US" dirty="0" err="1">
                <a:solidFill>
                  <a:schemeClr val="bg1"/>
                </a:solidFill>
                <a:cs typeface="Arial"/>
              </a:rPr>
              <a:t>stuart</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Stuart Lebowitz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(310) 892-3323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stuart.lebowitz@changewholesale.com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stuart</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5" y="3194149"/>
            <a:ext cx="3812420"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2494</TotalTime>
  <Words>1612</Words>
  <Application>Microsoft Office PowerPoint</Application>
  <PresentationFormat>Widescreen</PresentationFormat>
  <Paragraphs>227</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