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928CA-98B3-4120-9D5B-30BCC773BC86}" v="13" dt="2026-05-14T22:49:13.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9:13.204" v="54" actId="1036"/>
      <pc:docMkLst>
        <pc:docMk/>
      </pc:docMkLst>
      <pc:sldChg chg="modSp">
        <pc:chgData name="Ashley Buntrock" userId="8e4f0def-fbfd-44c0-9408-200b3c2ddd36" providerId="ADAL" clId="{B4906A78-156A-41E2-8279-558BF9B19694}" dt="2026-05-06T19:29:26.168" v="24" actId="14826"/>
        <pc:sldMkLst>
          <pc:docMk/>
          <pc:sldMk cId="1158894479" sldId="473"/>
        </pc:sldMkLst>
        <pc:picChg chg="mod">
          <ac:chgData name="Ashley Buntrock" userId="8e4f0def-fbfd-44c0-9408-200b3c2ddd36" providerId="ADAL" clId="{B4906A78-156A-41E2-8279-558BF9B19694}" dt="2026-05-06T19:29:26.168" v="24"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28:04.318" v="14" actId="14826"/>
        <pc:sldMkLst>
          <pc:docMk/>
          <pc:sldMk cId="2324333968" sldId="474"/>
        </pc:sldMkLst>
        <pc:picChg chg="mod">
          <ac:chgData name="Ashley Buntrock" userId="8e4f0def-fbfd-44c0-9408-200b3c2ddd36" providerId="ADAL" clId="{B4906A78-156A-41E2-8279-558BF9B19694}" dt="2026-05-06T19:28:04.318" v="14"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28:24.058" v="16" actId="14826"/>
        <pc:sldMkLst>
          <pc:docMk/>
          <pc:sldMk cId="4205676078" sldId="475"/>
        </pc:sldMkLst>
        <pc:picChg chg="mod">
          <ac:chgData name="Ashley Buntrock" userId="8e4f0def-fbfd-44c0-9408-200b3c2ddd36" providerId="ADAL" clId="{B4906A78-156A-41E2-8279-558BF9B19694}" dt="2026-05-06T19:28:24.058" v="16"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33:16.883" v="35" actId="14826"/>
        <pc:sldMkLst>
          <pc:docMk/>
          <pc:sldMk cId="2432625014" sldId="478"/>
        </pc:sldMkLst>
        <pc:spChg chg="add mod">
          <ac:chgData name="Ashley Buntrock" userId="8e4f0def-fbfd-44c0-9408-200b3c2ddd36" providerId="ADAL" clId="{B4906A78-156A-41E2-8279-558BF9B19694}" dt="2026-05-06T16:33:05.340" v="8" actId="20577"/>
          <ac:spMkLst>
            <pc:docMk/>
            <pc:sldMk cId="2432625014" sldId="478"/>
            <ac:spMk id="5" creationId="{F3A46648-1225-0603-D172-635D6A0E671E}"/>
          </ac:spMkLst>
        </pc:spChg>
        <pc:picChg chg="add mod">
          <ac:chgData name="Ashley Buntrock" userId="8e4f0def-fbfd-44c0-9408-200b3c2ddd36" providerId="ADAL" clId="{B4906A78-156A-41E2-8279-558BF9B19694}" dt="2026-05-05T23:08:16.116" v="4"/>
          <ac:picMkLst>
            <pc:docMk/>
            <pc:sldMk cId="2432625014" sldId="478"/>
            <ac:picMk id="8" creationId="{54628347-B613-8994-9D4B-126F2FD61313}"/>
          </ac:picMkLst>
        </pc:picChg>
        <pc:picChg chg="mod">
          <ac:chgData name="Ashley Buntrock" userId="8e4f0def-fbfd-44c0-9408-200b3c2ddd36" providerId="ADAL" clId="{B4906A78-156A-41E2-8279-558BF9B19694}" dt="2026-05-06T19:33:16.883" v="35"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9:13.204" v="54" actId="1036"/>
        <pc:sldMkLst>
          <pc:docMk/>
          <pc:sldMk cId="3359260617" sldId="480"/>
        </pc:sldMkLst>
        <pc:spChg chg="mod">
          <ac:chgData name="Ashley Buntrock" userId="8e4f0def-fbfd-44c0-9408-200b3c2ddd36" providerId="ADAL" clId="{B4906A78-156A-41E2-8279-558BF9B19694}" dt="2026-05-14T22:49:13.204" v="54"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19:35:07.065" v="37"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29:33.742" v="25" actId="14826"/>
        <pc:sldMkLst>
          <pc:docMk/>
          <pc:sldMk cId="183560291" sldId="481"/>
        </pc:sldMkLst>
        <pc:picChg chg="mod">
          <ac:chgData name="Ashley Buntrock" userId="8e4f0def-fbfd-44c0-9408-200b3c2ddd36" providerId="ADAL" clId="{B4906A78-156A-41E2-8279-558BF9B19694}" dt="2026-05-06T19:29:33.742" v="25"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34:56.909" v="36" actId="14826"/>
        <pc:sldMkLst>
          <pc:docMk/>
          <pc:sldMk cId="177709908" sldId="482"/>
        </pc:sldMkLst>
        <pc:picChg chg="mod">
          <ac:chgData name="Ashley Buntrock" userId="8e4f0def-fbfd-44c0-9408-200b3c2ddd36" providerId="ADAL" clId="{B4906A78-156A-41E2-8279-558BF9B19694}" dt="2026-05-06T19:34:56.909" v="36"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28:30.945" v="17" actId="14826"/>
        <pc:sldMkLst>
          <pc:docMk/>
          <pc:sldMk cId="1294600568" sldId="489"/>
        </pc:sldMkLst>
        <pc:picChg chg="mod">
          <ac:chgData name="Ashley Buntrock" userId="8e4f0def-fbfd-44c0-9408-200b3c2ddd36" providerId="ADAL" clId="{B4906A78-156A-41E2-8279-558BF9B19694}" dt="2026-05-06T19:28:30.945" v="17"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8:58.169" v="40" actId="20577"/>
        <pc:sldMkLst>
          <pc:docMk/>
          <pc:sldMk cId="3464579640" sldId="490"/>
        </pc:sldMkLst>
        <pc:spChg chg="mod">
          <ac:chgData name="Ashley Buntrock" userId="8e4f0def-fbfd-44c0-9408-200b3c2ddd36" providerId="ADAL" clId="{B4906A78-156A-41E2-8279-558BF9B19694}" dt="2026-05-14T22:48:58.169" v="40"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35:13.848" v="38"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29:00.681" v="21" actId="14826"/>
        <pc:sldMkLst>
          <pc:docMk/>
          <pc:sldMk cId="3182250818" sldId="491"/>
        </pc:sldMkLst>
        <pc:picChg chg="mod">
          <ac:chgData name="Ashley Buntrock" userId="8e4f0def-fbfd-44c0-9408-200b3c2ddd36" providerId="ADAL" clId="{B4906A78-156A-41E2-8279-558BF9B19694}" dt="2026-05-06T19:29:00.681" v="21"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29:07.987" v="22" actId="14826"/>
        <pc:sldMkLst>
          <pc:docMk/>
          <pc:sldMk cId="3240851937" sldId="492"/>
        </pc:sldMkLst>
        <pc:picChg chg="mod">
          <ac:chgData name="Ashley Buntrock" userId="8e4f0def-fbfd-44c0-9408-200b3c2ddd36" providerId="ADAL" clId="{B4906A78-156A-41E2-8279-558BF9B19694}" dt="2026-05-06T19:29:07.987" v="22"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19:28:39.100" v="18" actId="14826"/>
        <pc:sldMkLst>
          <pc:docMk/>
          <pc:sldMk cId="759316035" sldId="493"/>
        </pc:sldMkLst>
        <pc:picChg chg="mod">
          <ac:chgData name="Ashley Buntrock" userId="8e4f0def-fbfd-44c0-9408-200b3c2ddd36" providerId="ADAL" clId="{B4906A78-156A-41E2-8279-558BF9B19694}" dt="2026-05-06T19:28:39.100" v="18"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29:18.556" v="23" actId="14826"/>
        <pc:sldMkLst>
          <pc:docMk/>
          <pc:sldMk cId="3654559010" sldId="494"/>
        </pc:sldMkLst>
        <pc:picChg chg="mod">
          <ac:chgData name="Ashley Buntrock" userId="8e4f0def-fbfd-44c0-9408-200b3c2ddd36" providerId="ADAL" clId="{B4906A78-156A-41E2-8279-558BF9B19694}" dt="2026-05-06T19:29:18.556" v="23"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28:54.345" v="20" actId="14826"/>
        <pc:sldMkLst>
          <pc:docMk/>
          <pc:sldMk cId="286672837" sldId="496"/>
        </pc:sldMkLst>
        <pc:picChg chg="mod">
          <ac:chgData name="Ashley Buntrock" userId="8e4f0def-fbfd-44c0-9408-200b3c2ddd36" providerId="ADAL" clId="{B4906A78-156A-41E2-8279-558BF9B19694}" dt="2026-05-06T19:28:54.345" v="20"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33:01.214" v="33"/>
        <pc:sldMkLst>
          <pc:docMk/>
          <pc:sldMk cId="3806718291" sldId="501"/>
        </pc:sldMkLst>
      </pc:sldChg>
      <pc:sldChg chg="modSp">
        <pc:chgData name="Ashley Buntrock" userId="8e4f0def-fbfd-44c0-9408-200b3c2ddd36" providerId="ADAL" clId="{B4906A78-156A-41E2-8279-558BF9B19694}" dt="2026-05-06T19:31:31.444" v="31" actId="14826"/>
        <pc:sldMkLst>
          <pc:docMk/>
          <pc:sldMk cId="2867657139" sldId="503"/>
        </pc:sldMkLst>
        <pc:picChg chg="mod">
          <ac:chgData name="Ashley Buntrock" userId="8e4f0def-fbfd-44c0-9408-200b3c2ddd36" providerId="ADAL" clId="{B4906A78-156A-41E2-8279-558BF9B19694}" dt="2026-05-06T19:31:31.444" v="31"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33:08.653" v="34" actId="14826"/>
        <pc:sldMkLst>
          <pc:docMk/>
          <pc:sldMk cId="3873285620" sldId="504"/>
        </pc:sldMkLst>
        <pc:spChg chg="add mod">
          <ac:chgData name="Ashley Buntrock" userId="8e4f0def-fbfd-44c0-9408-200b3c2ddd36" providerId="ADAL" clId="{B4906A78-156A-41E2-8279-558BF9B19694}" dt="2026-05-06T16:32:59.130" v="6" actId="20577"/>
          <ac:spMkLst>
            <pc:docMk/>
            <pc:sldMk cId="3873285620" sldId="504"/>
            <ac:spMk id="6" creationId="{9BB99F81-7C11-53B1-7F5D-82881679BF34}"/>
          </ac:spMkLst>
        </pc:spChg>
        <pc:picChg chg="add mod">
          <ac:chgData name="Ashley Buntrock" userId="8e4f0def-fbfd-44c0-9408-200b3c2ddd36" providerId="ADAL" clId="{B4906A78-156A-41E2-8279-558BF9B19694}" dt="2026-05-05T23:08:03.118" v="1"/>
          <ac:picMkLst>
            <pc:docMk/>
            <pc:sldMk cId="3873285620" sldId="504"/>
            <ac:picMk id="8" creationId="{0F35490D-9065-DEF6-182E-A943A59E7E49}"/>
          </ac:picMkLst>
        </pc:picChg>
        <pc:picChg chg="mod">
          <ac:chgData name="Ashley Buntrock" userId="8e4f0def-fbfd-44c0-9408-200b3c2ddd36" providerId="ADAL" clId="{B4906A78-156A-41E2-8279-558BF9B19694}" dt="2026-05-06T19:33:08.653" v="3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30:02.853" v="28" actId="14826"/>
        <pc:sldMkLst>
          <pc:docMk/>
          <pc:sldMk cId="285343414" sldId="505"/>
        </pc:sldMkLst>
        <pc:picChg chg="mod">
          <ac:chgData name="Ashley Buntrock" userId="8e4f0def-fbfd-44c0-9408-200b3c2ddd36" providerId="ADAL" clId="{B4906A78-156A-41E2-8279-558BF9B19694}" dt="2026-05-06T19:30:02.853" v="28"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9BB99F81-7C11-53B1-7F5D-82881679BF34}"/>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Tan Karim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302-4328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tan.karim@changewholesale.com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hangewholesale.com/ae/tan</a:t>
            </a:r>
          </a:p>
        </p:txBody>
      </p:sp>
      <p:pic>
        <p:nvPicPr>
          <p:cNvPr id="8" name="Picture 7">
            <a:extLst>
              <a:ext uri="{FF2B5EF4-FFF2-40B4-BE49-F238E27FC236}">
                <a16:creationId xmlns:a16="http://schemas.microsoft.com/office/drawing/2014/main" id="{0F35490D-9065-DEF6-182E-A943A59E7E49}"/>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4"/>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F3A46648-1225-0603-D172-635D6A0E671E}"/>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Tan Karim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302-4328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tan.karim@changewholesale.com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hangewholesale.com/ae/tan</a:t>
            </a:r>
          </a:p>
        </p:txBody>
      </p:sp>
      <p:pic>
        <p:nvPicPr>
          <p:cNvPr id="8" name="Picture 7">
            <a:extLst>
              <a:ext uri="{FF2B5EF4-FFF2-40B4-BE49-F238E27FC236}">
                <a16:creationId xmlns:a16="http://schemas.microsoft.com/office/drawing/2014/main" id="{54628347-B613-8994-9D4B-126F2FD61313}"/>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2499</TotalTime>
  <Words>1616</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