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37716-72A9-43EB-8C8F-F750CCE82CA2}" v="27" dt="2026-05-14T22:49:50.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9:50.332" v="64" actId="1035"/>
      <pc:docMkLst>
        <pc:docMk/>
      </pc:docMkLst>
      <pc:sldChg chg="modSp mod">
        <pc:chgData name="Ashley Buntrock" userId="8e4f0def-fbfd-44c0-9408-200b3c2ddd36" providerId="ADAL" clId="{B4906A78-156A-41E2-8279-558BF9B19694}" dt="2026-05-14T18:51:35.987" v="45"/>
        <pc:sldMkLst>
          <pc:docMk/>
          <pc:sldMk cId="2432625014" sldId="478"/>
        </pc:sldMkLst>
        <pc:spChg chg="mod">
          <ac:chgData name="Ashley Buntrock" userId="8e4f0def-fbfd-44c0-9408-200b3c2ddd36" providerId="ADAL" clId="{B4906A78-156A-41E2-8279-558BF9B19694}" dt="2026-05-14T18:51:35.987" v="45"/>
          <ac:spMkLst>
            <pc:docMk/>
            <pc:sldMk cId="2432625014" sldId="478"/>
            <ac:spMk id="3" creationId="{7C1F330B-884A-51A9-D049-D5941DA08D00}"/>
          </ac:spMkLst>
        </pc:spChg>
        <pc:picChg chg="mod">
          <ac:chgData name="Ashley Buntrock" userId="8e4f0def-fbfd-44c0-9408-200b3c2ddd36" providerId="ADAL" clId="{B4906A78-156A-41E2-8279-558BF9B19694}" dt="2026-05-14T18:51:28.242" v="44" actId="14826"/>
          <ac:picMkLst>
            <pc:docMk/>
            <pc:sldMk cId="2432625014" sldId="478"/>
            <ac:picMk id="7" creationId="{59783EFE-CBB6-8884-6776-650AEC430F4A}"/>
          </ac:picMkLst>
        </pc:picChg>
      </pc:sldChg>
      <pc:sldChg chg="modSp mod">
        <pc:chgData name="Ashley Buntrock" userId="8e4f0def-fbfd-44c0-9408-200b3c2ddd36" providerId="ADAL" clId="{B4906A78-156A-41E2-8279-558BF9B19694}" dt="2026-05-14T22:49:50.332" v="64" actId="1035"/>
        <pc:sldMkLst>
          <pc:docMk/>
          <pc:sldMk cId="3359260617" sldId="480"/>
        </pc:sldMkLst>
        <pc:spChg chg="mod">
          <ac:chgData name="Ashley Buntrock" userId="8e4f0def-fbfd-44c0-9408-200b3c2ddd36" providerId="ADAL" clId="{B4906A78-156A-41E2-8279-558BF9B19694}" dt="2026-05-14T22:49:50.332" v="64" actId="1035"/>
          <ac:spMkLst>
            <pc:docMk/>
            <pc:sldMk cId="3359260617" sldId="480"/>
            <ac:spMk id="7" creationId="{F038BD96-46E8-1861-5F71-9195462C3ABC}"/>
          </ac:spMkLst>
        </pc:spChg>
      </pc:sldChg>
      <pc:sldChg chg="modSp mod">
        <pc:chgData name="Ashley Buntrock" userId="8e4f0def-fbfd-44c0-9408-200b3c2ddd36" providerId="ADAL" clId="{B4906A78-156A-41E2-8279-558BF9B19694}" dt="2026-05-14T22:49:31.139" v="47" actId="20577"/>
        <pc:sldMkLst>
          <pc:docMk/>
          <pc:sldMk cId="3464579640" sldId="490"/>
        </pc:sldMkLst>
        <pc:spChg chg="mod">
          <ac:chgData name="Ashley Buntrock" userId="8e4f0def-fbfd-44c0-9408-200b3c2ddd36" providerId="ADAL" clId="{B4906A78-156A-41E2-8279-558BF9B19694}" dt="2026-05-14T22:49:31.139" v="47" actId="20577"/>
          <ac:spMkLst>
            <pc:docMk/>
            <pc:sldMk cId="3464579640" sldId="490"/>
            <ac:spMk id="6" creationId="{8E7EF068-7B9D-8364-4745-996288097482}"/>
          </ac:spMkLst>
        </pc:spChg>
      </pc:sldChg>
      <pc:sldChg chg="modSp mod">
        <pc:chgData name="Ashley Buntrock" userId="8e4f0def-fbfd-44c0-9408-200b3c2ddd36" providerId="ADAL" clId="{B4906A78-156A-41E2-8279-558BF9B19694}" dt="2026-05-14T18:50:47.118" v="41" actId="20577"/>
        <pc:sldMkLst>
          <pc:docMk/>
          <pc:sldMk cId="3873285620" sldId="504"/>
        </pc:sldMkLst>
        <pc:spChg chg="mod">
          <ac:chgData name="Ashley Buntrock" userId="8e4f0def-fbfd-44c0-9408-200b3c2ddd36" providerId="ADAL" clId="{B4906A78-156A-41E2-8279-558BF9B19694}" dt="2026-05-14T18:50:47.118" v="41" actId="20577"/>
          <ac:spMkLst>
            <pc:docMk/>
            <pc:sldMk cId="3873285620" sldId="504"/>
            <ac:spMk id="15" creationId="{24C7E04F-AB9E-D771-5B75-269AFA35373F}"/>
          </ac:spMkLst>
        </pc:spChg>
        <pc:picChg chg="mod">
          <ac:chgData name="Ashley Buntrock" userId="8e4f0def-fbfd-44c0-9408-200b3c2ddd36" providerId="ADAL" clId="{B4906A78-156A-41E2-8279-558BF9B19694}" dt="2026-05-14T18:50:12.789" v="16" actId="1037"/>
          <ac:picMkLst>
            <pc:docMk/>
            <pc:sldMk cId="3873285620" sldId="504"/>
            <ac:picMk id="3" creationId="{101BAA0A-DAB2-C1F3-C3AA-AA53BAC39FB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554297"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770400" y="5035478"/>
            <a:ext cx="42975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Thomas Goguen</a:t>
            </a:r>
          </a:p>
          <a:p>
            <a:r>
              <a:rPr lang="en-US" dirty="0">
                <a:solidFill>
                  <a:schemeClr val="bg1"/>
                </a:solidFill>
                <a:ea typeface="+mn-lt"/>
                <a:cs typeface="+mn-lt"/>
              </a:rPr>
              <a:t>Account Executive </a:t>
            </a:r>
          </a:p>
          <a:p>
            <a:r>
              <a:rPr lang="en-US" dirty="0">
                <a:solidFill>
                  <a:schemeClr val="bg1"/>
                </a:solidFill>
                <a:effectLst/>
                <a:ea typeface="+mn-lt"/>
                <a:cs typeface="+mn-lt"/>
              </a:rPr>
              <a:t>(</a:t>
            </a:r>
            <a:r>
              <a:rPr lang="en-US" dirty="0">
                <a:solidFill>
                  <a:schemeClr val="bg1"/>
                </a:solidFill>
                <a:ea typeface="+mn-lt"/>
                <a:cs typeface="+mn-lt"/>
              </a:rPr>
              <a:t>941</a:t>
            </a:r>
            <a:r>
              <a:rPr lang="en-US" dirty="0">
                <a:solidFill>
                  <a:schemeClr val="bg1"/>
                </a:solidFill>
                <a:effectLst/>
                <a:ea typeface="+mn-lt"/>
                <a:cs typeface="+mn-lt"/>
              </a:rPr>
              <a:t>) </a:t>
            </a:r>
            <a:r>
              <a:rPr lang="en-US" dirty="0">
                <a:solidFill>
                  <a:schemeClr val="bg1"/>
                </a:solidFill>
                <a:ea typeface="+mn-lt"/>
                <a:cs typeface="+mn-lt"/>
              </a:rPr>
              <a:t>626-7188</a:t>
            </a:r>
            <a:endParaRPr lang="en-US" dirty="0">
              <a:solidFill>
                <a:schemeClr val="bg1"/>
              </a:solidFill>
            </a:endParaRPr>
          </a:p>
          <a:p>
            <a:r>
              <a:rPr lang="en-US" dirty="0">
                <a:solidFill>
                  <a:schemeClr val="bg1"/>
                </a:solidFill>
                <a:latin typeface="Arial"/>
                <a:ea typeface="+mn-lt"/>
                <a:cs typeface="+mn-lt"/>
              </a:rPr>
              <a:t>thomas.goguen@changewholesale.com</a:t>
            </a:r>
          </a:p>
          <a:p>
            <a:r>
              <a:rPr lang="en-US" dirty="0">
                <a:solidFill>
                  <a:schemeClr val="bg1"/>
                </a:solidFill>
                <a:cs typeface="Arial"/>
              </a:rPr>
              <a:t>Changewholesale.com/ae/</a:t>
            </a:r>
            <a:r>
              <a:rPr lang="en-US" dirty="0" err="1">
                <a:solidFill>
                  <a:schemeClr val="bg1"/>
                </a:solidFill>
                <a:cs typeface="Arial"/>
              </a:rPr>
              <a:t>thomas</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Thomas Goguen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(941) 626-7188</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panose="020B0604020202020204"/>
              </a:rPr>
              <a:t>thomas.goguen@changewholesale.com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thomas</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2515</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65</cp:revision>
  <cp:lastPrinted>2021-06-09T15:52:49Z</cp:lastPrinted>
  <dcterms:created xsi:type="dcterms:W3CDTF">2020-08-24T22:40:14Z</dcterms:created>
  <dcterms:modified xsi:type="dcterms:W3CDTF">2026-05-14T22:49:58Z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