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7.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6BA94-188A-486E-B39A-389CEE0335F6}" v="21" dt="2026-05-14T22:50:25.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modSld">
      <pc:chgData name="Ashley Buntrock" userId="8e4f0def-fbfd-44c0-9408-200b3c2ddd36" providerId="ADAL" clId="{B4906A78-156A-41E2-8279-558BF9B19694}" dt="2026-05-14T22:50:25.081" v="58" actId="1035"/>
      <pc:docMkLst>
        <pc:docMk/>
      </pc:docMkLst>
      <pc:sldChg chg="modSp mod">
        <pc:chgData name="Ashley Buntrock" userId="8e4f0def-fbfd-44c0-9408-200b3c2ddd36" providerId="ADAL" clId="{B4906A78-156A-41E2-8279-558BF9B19694}" dt="2026-05-14T18:56:34.765" v="39"/>
        <pc:sldMkLst>
          <pc:docMk/>
          <pc:sldMk cId="2432625014" sldId="478"/>
        </pc:sldMkLst>
        <pc:spChg chg="mod">
          <ac:chgData name="Ashley Buntrock" userId="8e4f0def-fbfd-44c0-9408-200b3c2ddd36" providerId="ADAL" clId="{B4906A78-156A-41E2-8279-558BF9B19694}" dt="2026-05-14T18:56:34.765" v="39"/>
          <ac:spMkLst>
            <pc:docMk/>
            <pc:sldMk cId="2432625014" sldId="478"/>
            <ac:spMk id="3" creationId="{7C1F330B-884A-51A9-D049-D5941DA08D00}"/>
          </ac:spMkLst>
        </pc:spChg>
        <pc:picChg chg="mod">
          <ac:chgData name="Ashley Buntrock" userId="8e4f0def-fbfd-44c0-9408-200b3c2ddd36" providerId="ADAL" clId="{B4906A78-156A-41E2-8279-558BF9B19694}" dt="2026-05-14T18:56:28.011" v="38" actId="14826"/>
          <ac:picMkLst>
            <pc:docMk/>
            <pc:sldMk cId="2432625014" sldId="478"/>
            <ac:picMk id="7" creationId="{59783EFE-CBB6-8884-6776-650AEC430F4A}"/>
          </ac:picMkLst>
        </pc:picChg>
      </pc:sldChg>
      <pc:sldChg chg="modSp mod">
        <pc:chgData name="Ashley Buntrock" userId="8e4f0def-fbfd-44c0-9408-200b3c2ddd36" providerId="ADAL" clId="{B4906A78-156A-41E2-8279-558BF9B19694}" dt="2026-05-14T22:50:25.081" v="58" actId="1035"/>
        <pc:sldMkLst>
          <pc:docMk/>
          <pc:sldMk cId="3359260617" sldId="480"/>
        </pc:sldMkLst>
        <pc:spChg chg="mod">
          <ac:chgData name="Ashley Buntrock" userId="8e4f0def-fbfd-44c0-9408-200b3c2ddd36" providerId="ADAL" clId="{B4906A78-156A-41E2-8279-558BF9B19694}" dt="2026-05-14T22:50:25.081" v="58" actId="1035"/>
          <ac:spMkLst>
            <pc:docMk/>
            <pc:sldMk cId="3359260617" sldId="480"/>
            <ac:spMk id="7" creationId="{F038BD96-46E8-1861-5F71-9195462C3ABC}"/>
          </ac:spMkLst>
        </pc:spChg>
      </pc:sldChg>
      <pc:sldChg chg="modSp mod">
        <pc:chgData name="Ashley Buntrock" userId="8e4f0def-fbfd-44c0-9408-200b3c2ddd36" providerId="ADAL" clId="{B4906A78-156A-41E2-8279-558BF9B19694}" dt="2026-05-14T22:50:13.747" v="41" actId="20577"/>
        <pc:sldMkLst>
          <pc:docMk/>
          <pc:sldMk cId="3464579640" sldId="490"/>
        </pc:sldMkLst>
        <pc:spChg chg="mod">
          <ac:chgData name="Ashley Buntrock" userId="8e4f0def-fbfd-44c0-9408-200b3c2ddd36" providerId="ADAL" clId="{B4906A78-156A-41E2-8279-558BF9B19694}" dt="2026-05-14T22:50:13.747" v="41" actId="20577"/>
          <ac:spMkLst>
            <pc:docMk/>
            <pc:sldMk cId="3464579640" sldId="490"/>
            <ac:spMk id="6" creationId="{8E7EF068-7B9D-8364-4745-996288097482}"/>
          </ac:spMkLst>
        </pc:spChg>
      </pc:sldChg>
      <pc:sldChg chg="modSp mod">
        <pc:chgData name="Ashley Buntrock" userId="8e4f0def-fbfd-44c0-9408-200b3c2ddd36" providerId="ADAL" clId="{B4906A78-156A-41E2-8279-558BF9B19694}" dt="2026-05-14T18:56:01.891" v="37" actId="20577"/>
        <pc:sldMkLst>
          <pc:docMk/>
          <pc:sldMk cId="3873285620" sldId="504"/>
        </pc:sldMkLst>
        <pc:spChg chg="mod">
          <ac:chgData name="Ashley Buntrock" userId="8e4f0def-fbfd-44c0-9408-200b3c2ddd36" providerId="ADAL" clId="{B4906A78-156A-41E2-8279-558BF9B19694}" dt="2026-05-14T18:56:01.891" v="37" actId="20577"/>
          <ac:spMkLst>
            <pc:docMk/>
            <pc:sldMk cId="3873285620" sldId="504"/>
            <ac:spMk id="15" creationId="{24C7E04F-AB9E-D771-5B75-269AFA35373F}"/>
          </ac:spMkLst>
        </pc:spChg>
        <pc:picChg chg="mod">
          <ac:chgData name="Ashley Buntrock" userId="8e4f0def-fbfd-44c0-9408-200b3c2ddd36" providerId="ADAL" clId="{B4906A78-156A-41E2-8279-558BF9B19694}" dt="2026-05-14T18:54:47.375" v="1" actId="14826"/>
          <ac:picMkLst>
            <pc:docMk/>
            <pc:sldMk cId="3873285620" sldId="504"/>
            <ac:picMk id="3" creationId="{101BAA0A-DAB2-C1F3-C3AA-AA53BAC39FB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1BAA0A-DAB2-C1F3-C3AA-AA53BAC39FBB}"/>
              </a:ext>
            </a:extLst>
          </p:cNvPr>
          <p:cNvPicPr>
            <a:picLocks/>
          </p:cNvPicPr>
          <p:nvPr/>
        </p:nvPicPr>
        <p:blipFill>
          <a:blip r:embed="rId3">
            <a:extLst>
              <a:ext uri="{28A0092B-C50C-407E-A947-70E740481C1C}">
                <a14:useLocalDpi xmlns:a14="http://schemas.microsoft.com/office/drawing/2010/main" val="0"/>
              </a:ext>
            </a:extLst>
          </a:blip>
          <a:srcRect l="236" r="236"/>
          <a:stretch/>
        </p:blipFill>
        <p:spPr>
          <a:xfrm>
            <a:off x="6618095" y="5152879"/>
            <a:ext cx="1146716" cy="1152144"/>
          </a:xfrm>
          <a:prstGeom prst="ellipse">
            <a:avLst/>
          </a:prstGeom>
        </p:spPr>
      </p:pic>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15" name="TextBox 14">
            <a:extLst>
              <a:ext uri="{FF2B5EF4-FFF2-40B4-BE49-F238E27FC236}">
                <a16:creationId xmlns:a16="http://schemas.microsoft.com/office/drawing/2014/main" id="{24C7E04F-AB9E-D771-5B75-269AFA35373F}"/>
              </a:ext>
            </a:extLst>
          </p:cNvPr>
          <p:cNvSpPr txBox="1"/>
          <p:nvPr/>
        </p:nvSpPr>
        <p:spPr>
          <a:xfrm>
            <a:off x="7834198" y="5035478"/>
            <a:ext cx="4238353" cy="1631216"/>
          </a:xfrm>
          <a:prstGeom prst="rect">
            <a:avLst/>
          </a:prstGeom>
          <a:noFill/>
        </p:spPr>
        <p:txBody>
          <a:bodyPr wrap="square" lIns="91440" tIns="45720" rIns="91440" bIns="45720" rtlCol="0" anchor="t">
            <a:spAutoFit/>
          </a:bodyPr>
          <a:lstStyle/>
          <a:p>
            <a:r>
              <a:rPr lang="en-US" sz="2800" b="1" dirty="0">
                <a:solidFill>
                  <a:srgbClr val="D5AF83"/>
                </a:solidFill>
                <a:ea typeface="+mn-lt"/>
                <a:cs typeface="+mn-lt"/>
              </a:rPr>
              <a:t>Tim </a:t>
            </a:r>
            <a:r>
              <a:rPr lang="en-US" sz="2800" b="1" dirty="0" err="1">
                <a:solidFill>
                  <a:srgbClr val="D5AF83"/>
                </a:solidFill>
                <a:ea typeface="+mn-lt"/>
                <a:cs typeface="+mn-lt"/>
              </a:rPr>
              <a:t>Marsteiner</a:t>
            </a:r>
            <a:endParaRPr lang="en-US" sz="2800" b="1" dirty="0">
              <a:solidFill>
                <a:srgbClr val="D5AF83"/>
              </a:solidFill>
              <a:ea typeface="+mn-lt"/>
              <a:cs typeface="+mn-lt"/>
            </a:endParaRPr>
          </a:p>
          <a:p>
            <a:r>
              <a:rPr lang="en-US" dirty="0">
                <a:solidFill>
                  <a:schemeClr val="bg1"/>
                </a:solidFill>
                <a:ea typeface="+mn-lt"/>
                <a:cs typeface="+mn-lt"/>
              </a:rPr>
              <a:t>Account Executive </a:t>
            </a:r>
          </a:p>
          <a:p>
            <a:r>
              <a:rPr lang="en-US" dirty="0">
                <a:solidFill>
                  <a:schemeClr val="bg1"/>
                </a:solidFill>
                <a:effectLst/>
                <a:ea typeface="+mn-lt"/>
                <a:cs typeface="+mn-lt"/>
              </a:rPr>
              <a:t>(</a:t>
            </a:r>
            <a:r>
              <a:rPr lang="en-US" dirty="0">
                <a:solidFill>
                  <a:schemeClr val="bg1"/>
                </a:solidFill>
                <a:ea typeface="+mn-lt"/>
                <a:cs typeface="+mn-lt"/>
              </a:rPr>
              <a:t>480</a:t>
            </a:r>
            <a:r>
              <a:rPr lang="en-US" dirty="0">
                <a:solidFill>
                  <a:schemeClr val="bg1"/>
                </a:solidFill>
                <a:effectLst/>
                <a:ea typeface="+mn-lt"/>
                <a:cs typeface="+mn-lt"/>
              </a:rPr>
              <a:t>) </a:t>
            </a:r>
            <a:r>
              <a:rPr lang="en-US" dirty="0">
                <a:solidFill>
                  <a:schemeClr val="bg1"/>
                </a:solidFill>
                <a:ea typeface="+mn-lt"/>
                <a:cs typeface="+mn-lt"/>
              </a:rPr>
              <a:t>450-1745</a:t>
            </a:r>
            <a:endParaRPr lang="en-US" dirty="0">
              <a:solidFill>
                <a:schemeClr val="bg1"/>
              </a:solidFill>
            </a:endParaRPr>
          </a:p>
          <a:p>
            <a:r>
              <a:rPr lang="en-US" dirty="0">
                <a:solidFill>
                  <a:schemeClr val="bg1"/>
                </a:solidFill>
                <a:latin typeface="Arial"/>
                <a:ea typeface="+mn-lt"/>
                <a:cs typeface="+mn-lt"/>
              </a:rPr>
              <a:t>tim</a:t>
            </a:r>
            <a:r>
              <a:rPr lang="en-US" dirty="0">
                <a:solidFill>
                  <a:schemeClr val="bg1"/>
                </a:solidFill>
                <a:effectLst/>
                <a:latin typeface="Arial"/>
                <a:ea typeface="+mn-lt"/>
                <a:cs typeface="+mn-lt"/>
              </a:rPr>
              <a:t>.marsteiner</a:t>
            </a:r>
            <a:r>
              <a:rPr lang="en-US" dirty="0">
                <a:solidFill>
                  <a:schemeClr val="bg1"/>
                </a:solidFill>
                <a:effectLst/>
                <a:latin typeface="Arial"/>
                <a:cs typeface="Arial"/>
              </a:rPr>
              <a:t>@changewholesale.com</a:t>
            </a:r>
            <a:endParaRPr lang="en-US" dirty="0">
              <a:solidFill>
                <a:schemeClr val="bg1"/>
              </a:solidFill>
            </a:endParaRPr>
          </a:p>
          <a:p>
            <a:r>
              <a:rPr lang="en-US" dirty="0">
                <a:solidFill>
                  <a:schemeClr val="bg1"/>
                </a:solidFill>
                <a:cs typeface="Arial"/>
              </a:rPr>
              <a:t>Changewholesale.com/ae/</a:t>
            </a:r>
            <a:r>
              <a:rPr lang="en-US" dirty="0" err="1">
                <a:solidFill>
                  <a:schemeClr val="bg1"/>
                </a:solidFill>
                <a:cs typeface="Arial"/>
              </a:rPr>
              <a:t>tim</a:t>
            </a:r>
            <a:endParaRPr lang="en-US" dirty="0">
              <a:solidFill>
                <a:schemeClr val="bg1"/>
              </a:solidFill>
              <a:cs typeface="Arial"/>
            </a:endParaRPr>
          </a:p>
        </p:txBody>
      </p:sp>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83390"/>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3" name="TextBox 2">
            <a:extLst>
              <a:ext uri="{FF2B5EF4-FFF2-40B4-BE49-F238E27FC236}">
                <a16:creationId xmlns:a16="http://schemas.microsoft.com/office/drawing/2014/main" id="{7C1F330B-884A-51A9-D049-D5941DA08D00}"/>
              </a:ext>
            </a:extLst>
          </p:cNvPr>
          <p:cNvSpPr txBox="1"/>
          <p:nvPr/>
        </p:nvSpPr>
        <p:spPr>
          <a:xfrm>
            <a:off x="6797712" y="3466432"/>
            <a:ext cx="4583476"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Tim </a:t>
            </a:r>
            <a:r>
              <a:rPr kumimoji="0" lang="en-US" sz="2800" b="1" i="0" u="none" strike="noStrike" kern="1200" cap="none" spc="0" normalizeH="0" baseline="0" noProof="0" dirty="0" err="1">
                <a:ln>
                  <a:noFill/>
                </a:ln>
                <a:solidFill>
                  <a:srgbClr val="D5AF83"/>
                </a:solidFill>
                <a:effectLst/>
                <a:uLnTx/>
                <a:uFillTx/>
                <a:latin typeface="Arial" panose="020B0604020202020204"/>
                <a:ea typeface="+mn-lt"/>
                <a:cs typeface="Arial" panose="020B0604020202020204"/>
              </a:rPr>
              <a:t>Marsteiner</a:t>
            </a:r>
            <a:endPar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(480) 450-1745</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lt"/>
                <a:cs typeface="Arial" panose="020B0604020202020204"/>
              </a:rPr>
              <a:t>tim.marsteiner</a:t>
            </a:r>
            <a:r>
              <a:rPr kumimoji="0" lang="en-US" sz="1800" b="0" i="0" u="none" strike="noStrike" kern="1200" cap="none" spc="0" normalizeH="0" baseline="0" noProof="0" dirty="0">
                <a:ln>
                  <a:noFill/>
                </a:ln>
                <a:solidFill>
                  <a:prstClr val="white"/>
                </a:solidFill>
                <a:effectLst/>
                <a:uLnTx/>
                <a:uFillTx/>
                <a:latin typeface="Arial"/>
                <a:ea typeface="+mn-ea"/>
                <a:cs typeface="Arial"/>
              </a:rPr>
              <a:t>@changewholesale.com</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Changewholesale.com/ae/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tim</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pic>
        <p:nvPicPr>
          <p:cNvPr id="7" name="Picture 6">
            <a:extLst>
              <a:ext uri="{FF2B5EF4-FFF2-40B4-BE49-F238E27FC236}">
                <a16:creationId xmlns:a16="http://schemas.microsoft.com/office/drawing/2014/main" id="{59783EFE-CBB6-8884-6776-650AEC430F4A}"/>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93082" y="2295967"/>
            <a:ext cx="1146716" cy="1152144"/>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dca6580d-d2bd-4bd4-9c15-a9099c44cea4" ContentTypeId="0x01010011357BD725B3D24A948EF2833EFA0181" PreviousValue="false"/>
</file>

<file path=customXml/item2.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3.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8C074B-A2C1-446A-AF3D-05BF3DCADD53}">
  <ds:schemaRefs>
    <ds:schemaRef ds:uri="Microsoft.SharePoint.Taxonomy.ContentTypeSync"/>
  </ds:schemaRefs>
</ds:datastoreItem>
</file>

<file path=customXml/itemProps2.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3.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DAB4E77-A7A6-42C5-AA1D-C5EADD31D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2516</TotalTime>
  <Words>1612</Words>
  <Application>Microsoft Office PowerPoint</Application>
  <PresentationFormat>Widescreen</PresentationFormat>
  <Paragraphs>227</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65</cp:revision>
  <cp:lastPrinted>2021-06-09T15:52:49Z</cp:lastPrinted>
  <dcterms:created xsi:type="dcterms:W3CDTF">2020-08-24T22:40:14Z</dcterms:created>
  <dcterms:modified xsi:type="dcterms:W3CDTF">2026-05-14T22:50:25Z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