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60D75-B6D2-411F-AA93-6B2091D08A8D}" v="16" dt="2026-05-14T22:51:09.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redo custSel modSld">
      <pc:chgData name="Ashley Buntrock" userId="8e4f0def-fbfd-44c0-9408-200b3c2ddd36" providerId="ADAL" clId="{B4906A78-156A-41E2-8279-558BF9B19694}" dt="2026-05-14T22:51:09.084" v="134" actId="1036"/>
      <pc:docMkLst>
        <pc:docMk/>
      </pc:docMkLst>
      <pc:sldChg chg="modSp">
        <pc:chgData name="Ashley Buntrock" userId="8e4f0def-fbfd-44c0-9408-200b3c2ddd36" providerId="ADAL" clId="{B4906A78-156A-41E2-8279-558BF9B19694}" dt="2026-05-06T19:07:07.331" v="111" actId="14826"/>
        <pc:sldMkLst>
          <pc:docMk/>
          <pc:sldMk cId="1158894479" sldId="473"/>
        </pc:sldMkLst>
        <pc:picChg chg="mod">
          <ac:chgData name="Ashley Buntrock" userId="8e4f0def-fbfd-44c0-9408-200b3c2ddd36" providerId="ADAL" clId="{B4906A78-156A-41E2-8279-558BF9B19694}" dt="2026-05-06T19:07:07.331" v="111"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07:30.149" v="113" actId="14826"/>
        <pc:sldMkLst>
          <pc:docMk/>
          <pc:sldMk cId="2324333968" sldId="474"/>
        </pc:sldMkLst>
        <pc:picChg chg="mod">
          <ac:chgData name="Ashley Buntrock" userId="8e4f0def-fbfd-44c0-9408-200b3c2ddd36" providerId="ADAL" clId="{B4906A78-156A-41E2-8279-558BF9B19694}" dt="2026-05-06T19:07:30.149" v="113"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07:24.263" v="112" actId="14826"/>
        <pc:sldMkLst>
          <pc:docMk/>
          <pc:sldMk cId="4205676078" sldId="475"/>
        </pc:sldMkLst>
        <pc:picChg chg="mod">
          <ac:chgData name="Ashley Buntrock" userId="8e4f0def-fbfd-44c0-9408-200b3c2ddd36" providerId="ADAL" clId="{B4906A78-156A-41E2-8279-558BF9B19694}" dt="2026-05-06T19:07:24.263" v="112"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19:01:25.570" v="93" actId="14826"/>
        <pc:sldMkLst>
          <pc:docMk/>
          <pc:sldMk cId="2432625014" sldId="478"/>
        </pc:sldMkLst>
        <pc:spChg chg="mod">
          <ac:chgData name="Ashley Buntrock" userId="8e4f0def-fbfd-44c0-9408-200b3c2ddd36" providerId="ADAL" clId="{B4906A78-156A-41E2-8279-558BF9B19694}" dt="2026-05-05T23:07:46.857" v="72" actId="20577"/>
          <ac:spMkLst>
            <pc:docMk/>
            <pc:sldMk cId="2432625014" sldId="478"/>
            <ac:spMk id="3" creationId="{7C1F330B-884A-51A9-D049-D5941DA08D00}"/>
          </ac:spMkLst>
        </pc:spChg>
        <pc:picChg chg="mod">
          <ac:chgData name="Ashley Buntrock" userId="8e4f0def-fbfd-44c0-9408-200b3c2ddd36" providerId="ADAL" clId="{B4906A78-156A-41E2-8279-558BF9B19694}" dt="2026-05-05T23:07:33.188" v="64"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19:01:25.570" v="93"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51:09.084" v="134" actId="1036"/>
        <pc:sldMkLst>
          <pc:docMk/>
          <pc:sldMk cId="3359260617" sldId="480"/>
        </pc:sldMkLst>
        <pc:spChg chg="mod">
          <ac:chgData name="Ashley Buntrock" userId="8e4f0def-fbfd-44c0-9408-200b3c2ddd36" providerId="ADAL" clId="{B4906A78-156A-41E2-8279-558BF9B19694}" dt="2026-05-14T22:51:09.084" v="134"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06:57.337" v="11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07:47.162" v="115" actId="14826"/>
        <pc:sldMkLst>
          <pc:docMk/>
          <pc:sldMk cId="183560291" sldId="481"/>
        </pc:sldMkLst>
        <pc:picChg chg="mod">
          <ac:chgData name="Ashley Buntrock" userId="8e4f0def-fbfd-44c0-9408-200b3c2ddd36" providerId="ADAL" clId="{B4906A78-156A-41E2-8279-558BF9B19694}" dt="2026-05-06T19:07:47.162" v="115"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06:37.718" v="108" actId="14826"/>
        <pc:sldMkLst>
          <pc:docMk/>
          <pc:sldMk cId="177709908" sldId="482"/>
        </pc:sldMkLst>
        <pc:picChg chg="mod">
          <ac:chgData name="Ashley Buntrock" userId="8e4f0def-fbfd-44c0-9408-200b3c2ddd36" providerId="ADAL" clId="{B4906A78-156A-41E2-8279-558BF9B19694}" dt="2026-05-06T19:06:37.718" v="108"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06:47.740" v="109" actId="14826"/>
        <pc:sldMkLst>
          <pc:docMk/>
          <pc:sldMk cId="1294600568" sldId="489"/>
        </pc:sldMkLst>
        <pc:picChg chg="mod">
          <ac:chgData name="Ashley Buntrock" userId="8e4f0def-fbfd-44c0-9408-200b3c2ddd36" providerId="ADAL" clId="{B4906A78-156A-41E2-8279-558BF9B19694}" dt="2026-05-06T19:06:47.740" v="109"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50:47.716" v="117" actId="20577"/>
        <pc:sldMkLst>
          <pc:docMk/>
          <pc:sldMk cId="3464579640" sldId="490"/>
        </pc:sldMkLst>
        <pc:spChg chg="mod">
          <ac:chgData name="Ashley Buntrock" userId="8e4f0def-fbfd-44c0-9408-200b3c2ddd36" providerId="ADAL" clId="{B4906A78-156A-41E2-8279-558BF9B19694}" dt="2026-05-14T22:50:47.716" v="117"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06:25.522" v="107"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06:16.820" v="106" actId="14826"/>
        <pc:sldMkLst>
          <pc:docMk/>
          <pc:sldMk cId="3182250818" sldId="491"/>
        </pc:sldMkLst>
        <pc:picChg chg="mod">
          <ac:chgData name="Ashley Buntrock" userId="8e4f0def-fbfd-44c0-9408-200b3c2ddd36" providerId="ADAL" clId="{B4906A78-156A-41E2-8279-558BF9B19694}" dt="2026-05-06T19:06:16.820" v="10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07:42.081" v="114" actId="14826"/>
        <pc:sldMkLst>
          <pc:docMk/>
          <pc:sldMk cId="3240851937" sldId="492"/>
        </pc:sldMkLst>
        <pc:picChg chg="mod">
          <ac:chgData name="Ashley Buntrock" userId="8e4f0def-fbfd-44c0-9408-200b3c2ddd36" providerId="ADAL" clId="{B4906A78-156A-41E2-8279-558BF9B19694}" dt="2026-05-06T19:07:42.081" v="114"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19:06:04.881" v="105" actId="14826"/>
        <pc:sldMkLst>
          <pc:docMk/>
          <pc:sldMk cId="759316035" sldId="493"/>
        </pc:sldMkLst>
        <pc:picChg chg="mod">
          <ac:chgData name="Ashley Buntrock" userId="8e4f0def-fbfd-44c0-9408-200b3c2ddd36" providerId="ADAL" clId="{B4906A78-156A-41E2-8279-558BF9B19694}" dt="2026-05-06T19:06:04.881" v="105"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05:54.710" v="104" actId="14826"/>
        <pc:sldMkLst>
          <pc:docMk/>
          <pc:sldMk cId="3654559010" sldId="494"/>
        </pc:sldMkLst>
        <pc:picChg chg="mod">
          <ac:chgData name="Ashley Buntrock" userId="8e4f0def-fbfd-44c0-9408-200b3c2ddd36" providerId="ADAL" clId="{B4906A78-156A-41E2-8279-558BF9B19694}" dt="2026-05-06T19:05:54.710" v="104"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05:45.531" v="103" actId="14826"/>
        <pc:sldMkLst>
          <pc:docMk/>
          <pc:sldMk cId="286672837" sldId="496"/>
        </pc:sldMkLst>
        <pc:picChg chg="mod">
          <ac:chgData name="Ashley Buntrock" userId="8e4f0def-fbfd-44c0-9408-200b3c2ddd36" providerId="ADAL" clId="{B4906A78-156A-41E2-8279-558BF9B19694}" dt="2026-05-06T19:05:45.531" v="10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04:37.357" v="102"/>
        <pc:sldMkLst>
          <pc:docMk/>
          <pc:sldMk cId="3806718291" sldId="501"/>
        </pc:sldMkLst>
      </pc:sldChg>
      <pc:sldChg chg="modSp">
        <pc:chgData name="Ashley Buntrock" userId="8e4f0def-fbfd-44c0-9408-200b3c2ddd36" providerId="ADAL" clId="{B4906A78-156A-41E2-8279-558BF9B19694}" dt="2026-05-06T19:02:22.382" v="97" actId="14826"/>
        <pc:sldMkLst>
          <pc:docMk/>
          <pc:sldMk cId="2867657139" sldId="503"/>
        </pc:sldMkLst>
        <pc:picChg chg="mod">
          <ac:chgData name="Ashley Buntrock" userId="8e4f0def-fbfd-44c0-9408-200b3c2ddd36" providerId="ADAL" clId="{B4906A78-156A-41E2-8279-558BF9B19694}" dt="2026-05-06T19:02:22.382" v="97"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19:03:33.347" v="99"/>
        <pc:sldMkLst>
          <pc:docMk/>
          <pc:sldMk cId="3873285620" sldId="504"/>
        </pc:sldMkLst>
        <pc:spChg chg="mod">
          <ac:chgData name="Ashley Buntrock" userId="8e4f0def-fbfd-44c0-9408-200b3c2ddd36" providerId="ADAL" clId="{B4906A78-156A-41E2-8279-558BF9B19694}" dt="2026-05-05T23:06:11.158" v="59"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6T19:00:51.341" v="92"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19:01:36.076" v="9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04:04.542" v="100" actId="14826"/>
        <pc:sldMkLst>
          <pc:docMk/>
          <pc:sldMk cId="285343414" sldId="505"/>
        </pc:sldMkLst>
        <pc:picChg chg="mod">
          <ac:chgData name="Ashley Buntrock" userId="8e4f0def-fbfd-44c0-9408-200b3c2ddd36" providerId="ADAL" clId="{B4906A78-156A-41E2-8279-558BF9B19694}" dt="2026-05-06T19:04:04.542" v="100"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Tina Burke</a:t>
            </a:r>
          </a:p>
          <a:p>
            <a:r>
              <a:rPr lang="en-US" dirty="0">
                <a:solidFill>
                  <a:schemeClr val="bg1"/>
                </a:solidFill>
                <a:ea typeface="+mn-lt"/>
                <a:cs typeface="+mn-lt"/>
              </a:rPr>
              <a:t>Account Executive </a:t>
            </a:r>
          </a:p>
          <a:p>
            <a:r>
              <a:rPr lang="en-US" dirty="0">
                <a:solidFill>
                  <a:schemeClr val="bg1"/>
                </a:solidFill>
                <a:effectLst/>
                <a:ea typeface="+mn-lt"/>
                <a:cs typeface="+mn-lt"/>
              </a:rPr>
              <a:t>(</a:t>
            </a:r>
            <a:r>
              <a:rPr lang="en-US" dirty="0">
                <a:solidFill>
                  <a:schemeClr val="bg1"/>
                </a:solidFill>
                <a:ea typeface="+mn-lt"/>
                <a:cs typeface="+mn-lt"/>
              </a:rPr>
              <a:t>949</a:t>
            </a:r>
            <a:r>
              <a:rPr lang="en-US" dirty="0">
                <a:solidFill>
                  <a:schemeClr val="bg1"/>
                </a:solidFill>
                <a:effectLst/>
                <a:ea typeface="+mn-lt"/>
                <a:cs typeface="+mn-lt"/>
              </a:rPr>
              <a:t>) </a:t>
            </a:r>
            <a:r>
              <a:rPr lang="en-US" dirty="0">
                <a:solidFill>
                  <a:schemeClr val="bg1"/>
                </a:solidFill>
                <a:ea typeface="+mn-lt"/>
                <a:cs typeface="+mn-lt"/>
              </a:rPr>
              <a:t>282-7158</a:t>
            </a:r>
            <a:endParaRPr lang="en-US" dirty="0">
              <a:solidFill>
                <a:schemeClr val="bg1"/>
              </a:solidFill>
            </a:endParaRPr>
          </a:p>
          <a:p>
            <a:r>
              <a:rPr lang="en-US" dirty="0">
                <a:solidFill>
                  <a:schemeClr val="bg1"/>
                </a:solidFill>
                <a:latin typeface="Arial"/>
                <a:ea typeface="+mn-lt"/>
                <a:cs typeface="+mn-lt"/>
              </a:rPr>
              <a:t>t</a:t>
            </a:r>
            <a:r>
              <a:rPr lang="en-US" dirty="0">
                <a:solidFill>
                  <a:schemeClr val="bg1"/>
                </a:solidFill>
                <a:effectLst/>
                <a:latin typeface="Arial"/>
                <a:ea typeface="+mn-lt"/>
                <a:cs typeface="+mn-lt"/>
              </a:rPr>
              <a:t>ina.burke</a:t>
            </a:r>
            <a:r>
              <a:rPr lang="en-US" dirty="0">
                <a:solidFill>
                  <a:schemeClr val="bg1"/>
                </a:solidFill>
                <a:effectLst/>
                <a:latin typeface="Arial"/>
                <a:cs typeface="Arial"/>
              </a:rPr>
              <a:t>@changewholesale.com</a:t>
            </a:r>
            <a:endParaRPr lang="en-US" dirty="0">
              <a:solidFill>
                <a:schemeClr val="bg1"/>
              </a:solidFill>
            </a:endParaRPr>
          </a:p>
          <a:p>
            <a:r>
              <a:rPr lang="en-US" dirty="0">
                <a:solidFill>
                  <a:schemeClr val="bg1"/>
                </a:solidFill>
                <a:cs typeface="Arial"/>
              </a:rPr>
              <a:t>Changewholesale.com/ae/tina</a:t>
            </a: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1"/>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Tina Burke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282-7158</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lt"/>
                <a:cs typeface="Arial" panose="020B0604020202020204"/>
              </a:rPr>
              <a:t>tina.burke</a:t>
            </a:r>
            <a:r>
              <a:rPr kumimoji="0" lang="en-US" sz="1800" b="0" i="0" u="none" strike="noStrike" kern="1200" cap="none" spc="0" normalizeH="0" baseline="0" noProof="0" dirty="0">
                <a:ln>
                  <a:noFill/>
                </a:ln>
                <a:solidFill>
                  <a:prstClr val="white"/>
                </a:solidFill>
                <a:effectLst/>
                <a:uLnTx/>
                <a:uFillTx/>
                <a:latin typeface="Arial"/>
                <a:ea typeface="+mn-ea"/>
                <a:cs typeface="Arial"/>
              </a:rPr>
              <a:t>@changewholesale.com</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a:ln>
                  <a:noFill/>
                </a:ln>
                <a:solidFill>
                  <a:prstClr val="white"/>
                </a:solidFill>
                <a:effectLst/>
                <a:uLnTx/>
                <a:uFillTx/>
                <a:latin typeface="Arial" panose="020B0604020202020204"/>
                <a:ea typeface="+mn-ea"/>
                <a:cs typeface="Arial"/>
              </a:rPr>
              <a:t>/tina</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2511</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