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226717-8360-4285-99CF-0288DCE43876}" v="18" dt="2026-07-01T23:14:45.0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p:scale>
          <a:sx n="33" d="100"/>
          <a:sy n="33" d="100"/>
        </p:scale>
        <p:origin x="3678" y="13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undo custSel modSld">
      <pc:chgData name="Ashley Buntrock" userId="8e4f0def-fbfd-44c0-9408-200b3c2ddd36" providerId="ADAL" clId="{B4906A78-156A-41E2-8279-558BF9B19694}" dt="2026-07-01T23:14:47.539" v="104" actId="478"/>
      <pc:docMkLst>
        <pc:docMk/>
      </pc:docMkLst>
      <pc:sldChg chg="addSp delSp modSp mod">
        <pc:chgData name="Ashley Buntrock" userId="8e4f0def-fbfd-44c0-9408-200b3c2ddd36" providerId="ADAL" clId="{B4906A78-156A-41E2-8279-558BF9B19694}" dt="2026-07-01T23:14:47.539" v="104" actId="478"/>
        <pc:sldMkLst>
          <pc:docMk/>
          <pc:sldMk cId="177709908" sldId="482"/>
        </pc:sldMkLst>
        <pc:spChg chg="add mod">
          <ac:chgData name="Ashley Buntrock" userId="8e4f0def-fbfd-44c0-9408-200b3c2ddd36" providerId="ADAL" clId="{B4906A78-156A-41E2-8279-558BF9B19694}" dt="2026-07-01T23:14:13.891" v="88"/>
          <ac:spMkLst>
            <pc:docMk/>
            <pc:sldMk cId="177709908" sldId="482"/>
            <ac:spMk id="5" creationId="{5998026E-3864-5E49-C63A-CAFB3744998A}"/>
          </ac:spMkLst>
        </pc:spChg>
        <pc:spChg chg="del">
          <ac:chgData name="Ashley Buntrock" userId="8e4f0def-fbfd-44c0-9408-200b3c2ddd36" providerId="ADAL" clId="{B4906A78-156A-41E2-8279-558BF9B19694}" dt="2026-07-01T23:14:17.160" v="89" actId="478"/>
          <ac:spMkLst>
            <pc:docMk/>
            <pc:sldMk cId="177709908" sldId="482"/>
            <ac:spMk id="6" creationId="{5998026E-3864-5E49-C63A-CAFB3744998A}"/>
          </ac:spMkLst>
        </pc:spChg>
        <pc:spChg chg="del mod">
          <ac:chgData name="Ashley Buntrock" userId="8e4f0def-fbfd-44c0-9408-200b3c2ddd36" providerId="ADAL" clId="{B4906A78-156A-41E2-8279-558BF9B19694}" dt="2026-07-01T23:14:19.439" v="91" actId="478"/>
          <ac:spMkLst>
            <pc:docMk/>
            <pc:sldMk cId="177709908" sldId="482"/>
            <ac:spMk id="7" creationId="{CD903754-3C3D-6A0D-C664-B21BDEBAFF3F}"/>
          </ac:spMkLst>
        </pc:spChg>
        <pc:spChg chg="add mod">
          <ac:chgData name="Ashley Buntrock" userId="8e4f0def-fbfd-44c0-9408-200b3c2ddd36" providerId="ADAL" clId="{B4906A78-156A-41E2-8279-558BF9B19694}" dt="2026-07-01T23:14:13.891" v="88"/>
          <ac:spMkLst>
            <pc:docMk/>
            <pc:sldMk cId="177709908" sldId="482"/>
            <ac:spMk id="8" creationId="{CD903754-3C3D-6A0D-C664-B21BDEBAFF3F}"/>
          </ac:spMkLst>
        </pc:spChg>
        <pc:spChg chg="add mod">
          <ac:chgData name="Ashley Buntrock" userId="8e4f0def-fbfd-44c0-9408-200b3c2ddd36" providerId="ADAL" clId="{B4906A78-156A-41E2-8279-558BF9B19694}" dt="2026-07-01T23:14:13.891" v="88"/>
          <ac:spMkLst>
            <pc:docMk/>
            <pc:sldMk cId="177709908" sldId="482"/>
            <ac:spMk id="9" creationId="{1D043F50-98AE-478A-E0CD-3CDAE3919CBC}"/>
          </ac:spMkLst>
        </pc:spChg>
        <pc:spChg chg="del">
          <ac:chgData name="Ashley Buntrock" userId="8e4f0def-fbfd-44c0-9408-200b3c2ddd36" providerId="ADAL" clId="{B4906A78-156A-41E2-8279-558BF9B19694}" dt="2026-07-01T23:14:18.393" v="90" actId="478"/>
          <ac:spMkLst>
            <pc:docMk/>
            <pc:sldMk cId="177709908" sldId="482"/>
            <ac:spMk id="13" creationId="{1D043F50-98AE-478A-E0CD-3CDAE3919CBC}"/>
          </ac:spMkLst>
        </pc:spChg>
        <pc:spChg chg="add mod">
          <ac:chgData name="Ashley Buntrock" userId="8e4f0def-fbfd-44c0-9408-200b3c2ddd36" providerId="ADAL" clId="{B4906A78-156A-41E2-8279-558BF9B19694}" dt="2026-07-01T23:14:45.058" v="103" actId="1037"/>
          <ac:spMkLst>
            <pc:docMk/>
            <pc:sldMk cId="177709908" sldId="482"/>
            <ac:spMk id="14" creationId="{5998026E-3864-5E49-C63A-CAFB3744998A}"/>
          </ac:spMkLst>
        </pc:spChg>
        <pc:spChg chg="add mod">
          <ac:chgData name="Ashley Buntrock" userId="8e4f0def-fbfd-44c0-9408-200b3c2ddd36" providerId="ADAL" clId="{B4906A78-156A-41E2-8279-558BF9B19694}" dt="2026-07-01T23:14:45.058" v="103" actId="1037"/>
          <ac:spMkLst>
            <pc:docMk/>
            <pc:sldMk cId="177709908" sldId="482"/>
            <ac:spMk id="15" creationId="{CD903754-3C3D-6A0D-C664-B21BDEBAFF3F}"/>
          </ac:spMkLst>
        </pc:spChg>
        <pc:spChg chg="add mod">
          <ac:chgData name="Ashley Buntrock" userId="8e4f0def-fbfd-44c0-9408-200b3c2ddd36" providerId="ADAL" clId="{B4906A78-156A-41E2-8279-558BF9B19694}" dt="2026-07-01T23:14:45.058" v="103" actId="1037"/>
          <ac:spMkLst>
            <pc:docMk/>
            <pc:sldMk cId="177709908" sldId="482"/>
            <ac:spMk id="17" creationId="{1D043F50-98AE-478A-E0CD-3CDAE3919CBC}"/>
          </ac:spMkLst>
        </pc:spChg>
        <pc:picChg chg="add mod">
          <ac:chgData name="Ashley Buntrock" userId="8e4f0def-fbfd-44c0-9408-200b3c2ddd36" providerId="ADAL" clId="{B4906A78-156A-41E2-8279-558BF9B19694}" dt="2026-07-01T23:14:13.891" v="88"/>
          <ac:picMkLst>
            <pc:docMk/>
            <pc:sldMk cId="177709908" sldId="482"/>
            <ac:picMk id="3" creationId="{8C1C3936-9D83-1178-9C0C-3B0F00D3F521}"/>
          </ac:picMkLst>
        </pc:picChg>
        <pc:picChg chg="add del mod">
          <ac:chgData name="Ashley Buntrock" userId="8e4f0def-fbfd-44c0-9408-200b3c2ddd36" providerId="ADAL" clId="{B4906A78-156A-41E2-8279-558BF9B19694}" dt="2026-07-01T23:14:47.539" v="104" actId="478"/>
          <ac:picMkLst>
            <pc:docMk/>
            <pc:sldMk cId="177709908" sldId="482"/>
            <ac:picMk id="12" creationId="{8C1C3936-9D83-1178-9C0C-3B0F00D3F52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7/1/2026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7/1/2026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8F12E0B0-0011-F7D9-0BE3-9AC74F40A549}"/>
              </a:ext>
            </a:extLst>
          </p:cNvPr>
          <p:cNvSpPr txBox="1"/>
          <p:nvPr/>
        </p:nvSpPr>
        <p:spPr>
          <a:xfrm>
            <a:off x="7895984" y="5002670"/>
            <a:ext cx="4239610"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Carlos Cabezas</a:t>
            </a:r>
          </a:p>
          <a:p>
            <a:r>
              <a:rPr lang="en-US" dirty="0">
                <a:solidFill>
                  <a:schemeClr val="bg1"/>
                </a:solidFill>
                <a:ea typeface="+mn-lt"/>
                <a:cs typeface="+mn-lt"/>
              </a:rPr>
              <a:t>Account Executive</a:t>
            </a:r>
          </a:p>
          <a:p>
            <a:r>
              <a:rPr lang="en-US" dirty="0">
                <a:solidFill>
                  <a:schemeClr val="bg1"/>
                </a:solidFill>
                <a:effectLst/>
                <a:ea typeface="+mn-lt"/>
                <a:cs typeface="+mn-lt"/>
              </a:rPr>
              <a:t>(305) 490-2188</a:t>
            </a:r>
          </a:p>
          <a:p>
            <a:r>
              <a:rPr lang="en-US" dirty="0">
                <a:solidFill>
                  <a:schemeClr val="bg1"/>
                </a:solidFill>
                <a:effectLst/>
                <a:ea typeface="+mn-lt"/>
                <a:cs typeface="+mn-lt"/>
              </a:rPr>
              <a:t>carlos.cabezas@changewholesale.com</a:t>
            </a:r>
          </a:p>
          <a:p>
            <a:r>
              <a:rPr lang="en-US" dirty="0">
                <a:solidFill>
                  <a:schemeClr val="bg1"/>
                </a:solidFill>
                <a:cs typeface="Arial"/>
              </a:rPr>
              <a:t>Changewholesale.com/ae/</a:t>
            </a:r>
            <a:r>
              <a:rPr lang="en-US" dirty="0" err="1">
                <a:solidFill>
                  <a:schemeClr val="bg1"/>
                </a:solidFill>
                <a:cs typeface="Arial"/>
              </a:rPr>
              <a:t>carlos</a:t>
            </a:r>
            <a:endParaRPr lang="en-US" dirty="0">
              <a:solidFill>
                <a:schemeClr val="bg1"/>
              </a:solidFill>
              <a:cs typeface="Arial"/>
            </a:endParaRPr>
          </a:p>
        </p:txBody>
      </p:sp>
      <p:pic>
        <p:nvPicPr>
          <p:cNvPr id="8" name="Picture 7">
            <a:extLst>
              <a:ext uri="{FF2B5EF4-FFF2-40B4-BE49-F238E27FC236}">
                <a16:creationId xmlns:a16="http://schemas.microsoft.com/office/drawing/2014/main" id="{6734DFFE-F54F-E299-B6FA-838EB6F27975}"/>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70362"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5">
            <a:extLst>
              <a:ext uri="{FF2B5EF4-FFF2-40B4-BE49-F238E27FC236}">
                <a16:creationId xmlns:a16="http://schemas.microsoft.com/office/drawing/2014/main" id="{5998026E-3864-5E49-C63A-CAFB3744998A}"/>
              </a:ext>
            </a:extLst>
          </p:cNvPr>
          <p:cNvSpPr txBox="1"/>
          <p:nvPr/>
        </p:nvSpPr>
        <p:spPr>
          <a:xfrm>
            <a:off x="6221847"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15" name="Rectangle 14">
            <a:extLst>
              <a:ext uri="{FF2B5EF4-FFF2-40B4-BE49-F238E27FC236}">
                <a16:creationId xmlns:a16="http://schemas.microsoft.com/office/drawing/2014/main" id="{CD903754-3C3D-6A0D-C664-B21BDEBAFF3F}"/>
              </a:ext>
            </a:extLst>
          </p:cNvPr>
          <p:cNvSpPr>
            <a:spLocks noChangeArrowheads="1"/>
          </p:cNvSpPr>
          <p:nvPr/>
        </p:nvSpPr>
        <p:spPr bwMode="auto">
          <a:xfrm>
            <a:off x="6221848"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17" name="TextBox 12">
            <a:extLst>
              <a:ext uri="{FF2B5EF4-FFF2-40B4-BE49-F238E27FC236}">
                <a16:creationId xmlns:a16="http://schemas.microsoft.com/office/drawing/2014/main" id="{1D043F50-98AE-478A-E0CD-3CDAE3919CBC}"/>
              </a:ext>
            </a:extLst>
          </p:cNvPr>
          <p:cNvSpPr txBox="1"/>
          <p:nvPr/>
        </p:nvSpPr>
        <p:spPr>
          <a:xfrm>
            <a:off x="6221847"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404653"/>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5" name="TextBox 4">
            <a:extLst>
              <a:ext uri="{FF2B5EF4-FFF2-40B4-BE49-F238E27FC236}">
                <a16:creationId xmlns:a16="http://schemas.microsoft.com/office/drawing/2014/main" id="{DA9ADD72-92E2-0F17-D73A-38A695C7D10A}"/>
              </a:ext>
            </a:extLst>
          </p:cNvPr>
          <p:cNvSpPr txBox="1"/>
          <p:nvPr/>
        </p:nvSpPr>
        <p:spPr>
          <a:xfrm>
            <a:off x="6797712" y="3466432"/>
            <a:ext cx="4583476" cy="1631216"/>
          </a:xfrm>
          <a:prstGeom prst="rect">
            <a:avLst/>
          </a:prstGeom>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Carlos Cabezas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(305) 490-2188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carlos.cabezas@changewholesale.com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a:ln>
                  <a:noFill/>
                </a:ln>
                <a:solidFill>
                  <a:prstClr val="white"/>
                </a:solidFill>
                <a:effectLst/>
                <a:uLnTx/>
                <a:uFillTx/>
                <a:latin typeface="Arial" panose="020B0604020202020204"/>
                <a:ea typeface="+mn-ea"/>
                <a:cs typeface="Arial"/>
              </a:rPr>
              <a:t>hangewholesale</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carlos</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1F448DF6-30FB-F00D-E9E3-5BD2DC7EC69D}"/>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sp>
        <p:nvSpPr>
          <p:cNvPr id="3" name="TextBox 2">
            <a:extLst>
              <a:ext uri="{FF2B5EF4-FFF2-40B4-BE49-F238E27FC236}">
                <a16:creationId xmlns:a16="http://schemas.microsoft.com/office/drawing/2014/main" id="{E38250A2-5D51-A2C4-338F-1B55A1ADC461}"/>
              </a:ext>
            </a:extLst>
          </p:cNvPr>
          <p:cNvSpPr txBox="1"/>
          <p:nvPr/>
        </p:nvSpPr>
        <p:spPr>
          <a:xfrm>
            <a:off x="0" y="6022061"/>
            <a:ext cx="5474368" cy="707886"/>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sp>
        <p:nvSpPr>
          <p:cNvPr id="3" name="TextBox 2">
            <a:extLst>
              <a:ext uri="{FF2B5EF4-FFF2-40B4-BE49-F238E27FC236}">
                <a16:creationId xmlns:a16="http://schemas.microsoft.com/office/drawing/2014/main" id="{42D92F82-4526-F7CD-8460-214DFCF203DE}"/>
              </a:ext>
            </a:extLst>
          </p:cNvPr>
          <p:cNvSpPr txBox="1"/>
          <p:nvPr/>
        </p:nvSpPr>
        <p:spPr>
          <a:xfrm>
            <a:off x="0" y="6022061"/>
            <a:ext cx="5705856" cy="584775"/>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dca6580d-d2bd-4bd4-9c15-a9099c44cea4" ContentTypeId="0x01010011357BD725B3D24A948EF2833EFA0181" PreviousValue="false"/>
</file>

<file path=customXml/item2.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3.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2.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3.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DAB4E77-A7A6-42C5-AA1D-C5EADD31D6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2486</TotalTime>
  <Words>1628</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2026-07-01T23:14:48Z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