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E72E0D-3E99-43A0-9127-A6BDB03487E9}" v="13" dt="2026-07-01T23:17:09.1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7-01T23:17:12.209" v="71" actId="478"/>
      <pc:docMkLst>
        <pc:docMk/>
      </pc:docMkLst>
      <pc:sldChg chg="addSp delSp modSp mod">
        <pc:chgData name="Ashley Buntrock" userId="8e4f0def-fbfd-44c0-9408-200b3c2ddd36" providerId="ADAL" clId="{B4906A78-156A-41E2-8279-558BF9B19694}" dt="2026-07-01T23:17:12.209" v="71" actId="478"/>
        <pc:sldMkLst>
          <pc:docMk/>
          <pc:sldMk cId="177709908" sldId="482"/>
        </pc:sldMkLst>
        <pc:spChg chg="add mod">
          <ac:chgData name="Ashley Buntrock" userId="8e4f0def-fbfd-44c0-9408-200b3c2ddd36" providerId="ADAL" clId="{B4906A78-156A-41E2-8279-558BF9B19694}" dt="2026-07-01T23:17:09.137" v="70" actId="1038"/>
          <ac:spMkLst>
            <pc:docMk/>
            <pc:sldMk cId="177709908" sldId="482"/>
            <ac:spMk id="5" creationId="{5998026E-3864-5E49-C63A-CAFB3744998A}"/>
          </ac:spMkLst>
        </pc:spChg>
        <pc:spChg chg="del">
          <ac:chgData name="Ashley Buntrock" userId="8e4f0def-fbfd-44c0-9408-200b3c2ddd36" providerId="ADAL" clId="{B4906A78-156A-41E2-8279-558BF9B19694}" dt="2026-07-01T23:16:56.666" v="56" actId="478"/>
          <ac:spMkLst>
            <pc:docMk/>
            <pc:sldMk cId="177709908" sldId="482"/>
            <ac:spMk id="6" creationId="{5998026E-3864-5E49-C63A-CAFB3744998A}"/>
          </ac:spMkLst>
        </pc:spChg>
        <pc:spChg chg="del mod">
          <ac:chgData name="Ashley Buntrock" userId="8e4f0def-fbfd-44c0-9408-200b3c2ddd36" providerId="ADAL" clId="{B4906A78-156A-41E2-8279-558BF9B19694}" dt="2026-07-01T23:16:59.296" v="58" actId="478"/>
          <ac:spMkLst>
            <pc:docMk/>
            <pc:sldMk cId="177709908" sldId="482"/>
            <ac:spMk id="7" creationId="{CD903754-3C3D-6A0D-C664-B21BDEBAFF3F}"/>
          </ac:spMkLst>
        </pc:spChg>
        <pc:spChg chg="add mod">
          <ac:chgData name="Ashley Buntrock" userId="8e4f0def-fbfd-44c0-9408-200b3c2ddd36" providerId="ADAL" clId="{B4906A78-156A-41E2-8279-558BF9B19694}" dt="2026-07-01T23:17:09.137" v="70" actId="1038"/>
          <ac:spMkLst>
            <pc:docMk/>
            <pc:sldMk cId="177709908" sldId="482"/>
            <ac:spMk id="8" creationId="{CD903754-3C3D-6A0D-C664-B21BDEBAFF3F}"/>
          </ac:spMkLst>
        </pc:spChg>
        <pc:spChg chg="add mod">
          <ac:chgData name="Ashley Buntrock" userId="8e4f0def-fbfd-44c0-9408-200b3c2ddd36" providerId="ADAL" clId="{B4906A78-156A-41E2-8279-558BF9B19694}" dt="2026-07-01T23:17:09.137" v="70" actId="1038"/>
          <ac:spMkLst>
            <pc:docMk/>
            <pc:sldMk cId="177709908" sldId="482"/>
            <ac:spMk id="9" creationId="{1D043F50-98AE-478A-E0CD-3CDAE3919CBC}"/>
          </ac:spMkLst>
        </pc:spChg>
        <pc:spChg chg="del">
          <ac:chgData name="Ashley Buntrock" userId="8e4f0def-fbfd-44c0-9408-200b3c2ddd36" providerId="ADAL" clId="{B4906A78-156A-41E2-8279-558BF9B19694}" dt="2026-07-01T23:16:57.745" v="57" actId="478"/>
          <ac:spMkLst>
            <pc:docMk/>
            <pc:sldMk cId="177709908" sldId="482"/>
            <ac:spMk id="13" creationId="{1D043F50-98AE-478A-E0CD-3CDAE3919CBC}"/>
          </ac:spMkLst>
        </pc:spChg>
        <pc:picChg chg="add del mod">
          <ac:chgData name="Ashley Buntrock" userId="8e4f0def-fbfd-44c0-9408-200b3c2ddd36" providerId="ADAL" clId="{B4906A78-156A-41E2-8279-558BF9B19694}" dt="2026-07-01T23:17:12.209" v="71" actId="478"/>
          <ac:picMkLst>
            <pc:docMk/>
            <pc:sldMk cId="177709908" sldId="482"/>
            <ac:picMk id="3"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7/1/2026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7/1/2026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6B516FA7-5D1F-EA86-7FA2-600CBD82EA98}"/>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Ciro DiPalma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351-8599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ciro.dipalma@changewholesale.com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ciro</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157588B5-FED2-2558-6B7E-38223D117443}"/>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6077"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6078"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6077"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2"/>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AAB85DB2-7CF7-9093-AC6A-5D79820F0669}"/>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Ciro DiPalma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351-8599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ciro.dipalma@changewholesale.com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ciro</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B67255A1-E219-48B9-88C1-348F0F840714}"/>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2.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dca6580d-d2bd-4bd4-9c15-a9099c44cea4" ContentTypeId="0x01010011357BD725B3D24A948EF2833EFA0181" PreviousValue="false"/>
</file>

<file path=customXml/itemProps1.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2.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4.xml><?xml version="1.0" encoding="utf-8"?>
<ds:datastoreItem xmlns:ds="http://schemas.openxmlformats.org/officeDocument/2006/customXml" ds:itemID="{548C074B-A2C1-446A-AF3D-05BF3DCADD5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2485</TotalTime>
  <Words>1628</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2026-07-01T23:17:14Z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