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9029F4-F4DB-402A-9B90-BBE34B19EEC6}" v="14" dt="2026-07-16T17:10:17.799"/>
    <p1510:client id="{F3457B07-4259-44E2-94AE-73DC28765357}" v="8" dt="2026-07-16T19:41:33.6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7-16T19:41:33.665" v="132" actId="14826"/>
      <pc:docMkLst>
        <pc:docMk/>
      </pc:docMkLst>
      <pc:sldChg chg="modSp mod">
        <pc:chgData name="Ashley Buntrock" userId="8e4f0def-fbfd-44c0-9408-200b3c2ddd36" providerId="ADAL" clId="{B4906A78-156A-41E2-8279-558BF9B19694}" dt="2026-07-16T19:41:22.599" v="131" actId="14826"/>
        <pc:sldMkLst>
          <pc:docMk/>
          <pc:sldMk cId="2432625014" sldId="478"/>
        </pc:sldMkLst>
        <pc:spChg chg="mod">
          <ac:chgData name="Ashley Buntrock" userId="8e4f0def-fbfd-44c0-9408-200b3c2ddd36" providerId="ADAL" clId="{B4906A78-156A-41E2-8279-558BF9B19694}" dt="2026-07-16T19:41:00.891" v="130"/>
          <ac:spMkLst>
            <pc:docMk/>
            <pc:sldMk cId="2432625014" sldId="478"/>
            <ac:spMk id="3" creationId="{7C1F330B-884A-51A9-D049-D5941DA08D00}"/>
          </ac:spMkLst>
        </pc:spChg>
        <pc:picChg chg="mod">
          <ac:chgData name="Ashley Buntrock" userId="8e4f0def-fbfd-44c0-9408-200b3c2ddd36" providerId="ADAL" clId="{B4906A78-156A-41E2-8279-558BF9B19694}" dt="2026-07-16T19:41:22.599" v="131" actId="14826"/>
          <ac:picMkLst>
            <pc:docMk/>
            <pc:sldMk cId="2432625014" sldId="478"/>
            <ac:picMk id="7" creationId="{59783EFE-CBB6-8884-6776-650AEC430F4A}"/>
          </ac:picMkLst>
        </pc:picChg>
      </pc:sldChg>
      <pc:sldChg chg="addSp delSp modSp mod">
        <pc:chgData name="Ashley Buntrock" userId="8e4f0def-fbfd-44c0-9408-200b3c2ddd36" providerId="ADAL" clId="{B4906A78-156A-41E2-8279-558BF9B19694}" dt="2026-07-02T17:56:08.934" v="106"/>
        <pc:sldMkLst>
          <pc:docMk/>
          <pc:sldMk cId="177709908" sldId="482"/>
        </pc:sldMkLst>
        <pc:spChg chg="add mod">
          <ac:chgData name="Ashley Buntrock" userId="8e4f0def-fbfd-44c0-9408-200b3c2ddd36" providerId="ADAL" clId="{B4906A78-156A-41E2-8279-558BF9B19694}" dt="2026-07-02T17:56:08.934" v="106"/>
          <ac:spMkLst>
            <pc:docMk/>
            <pc:sldMk cId="177709908" sldId="482"/>
            <ac:spMk id="5" creationId="{85F05B53-8C91-4437-30AE-9C33AE58AA74}"/>
          </ac:spMkLst>
        </pc:spChg>
        <pc:spChg chg="add mod">
          <ac:chgData name="Ashley Buntrock" userId="8e4f0def-fbfd-44c0-9408-200b3c2ddd36" providerId="ADAL" clId="{B4906A78-156A-41E2-8279-558BF9B19694}" dt="2026-07-02T17:56:08.934" v="106"/>
          <ac:spMkLst>
            <pc:docMk/>
            <pc:sldMk cId="177709908" sldId="482"/>
            <ac:spMk id="8" creationId="{D6E98EC9-B3C0-C1F3-17F0-13CB0025FA2C}"/>
          </ac:spMkLst>
        </pc:spChg>
        <pc:spChg chg="add mod">
          <ac:chgData name="Ashley Buntrock" userId="8e4f0def-fbfd-44c0-9408-200b3c2ddd36" providerId="ADAL" clId="{B4906A78-156A-41E2-8279-558BF9B19694}" dt="2026-07-02T17:56:08.934" v="106"/>
          <ac:spMkLst>
            <pc:docMk/>
            <pc:sldMk cId="177709908" sldId="482"/>
            <ac:spMk id="9" creationId="{0CBE656A-12B5-5C57-F9F7-FAD14487D2FF}"/>
          </ac:spMkLst>
        </pc:spChg>
        <pc:picChg chg="add mod">
          <ac:chgData name="Ashley Buntrock" userId="8e4f0def-fbfd-44c0-9408-200b3c2ddd36" providerId="ADAL" clId="{B4906A78-156A-41E2-8279-558BF9B19694}" dt="2026-07-02T17:56:08.934" v="106"/>
          <ac:picMkLst>
            <pc:docMk/>
            <pc:sldMk cId="177709908" sldId="482"/>
            <ac:picMk id="3" creationId="{DC93632E-CEB4-7B28-2EE8-9C9804A844EA}"/>
          </ac:picMkLst>
        </pc:picChg>
      </pc:sldChg>
      <pc:sldChg chg="modSp mod">
        <pc:chgData name="Ashley Buntrock" userId="8e4f0def-fbfd-44c0-9408-200b3c2ddd36" providerId="ADAL" clId="{B4906A78-156A-41E2-8279-558BF9B19694}" dt="2026-07-16T19:41:33.665" v="132" actId="14826"/>
        <pc:sldMkLst>
          <pc:docMk/>
          <pc:sldMk cId="3873285620" sldId="504"/>
        </pc:sldMkLst>
        <pc:spChg chg="mod">
          <ac:chgData name="Ashley Buntrock" userId="8e4f0def-fbfd-44c0-9408-200b3c2ddd36" providerId="ADAL" clId="{B4906A78-156A-41E2-8279-558BF9B19694}" dt="2026-07-16T19:40:44.715" v="127"/>
          <ac:spMkLst>
            <pc:docMk/>
            <pc:sldMk cId="3873285620" sldId="504"/>
            <ac:spMk id="15" creationId="{24C7E04F-AB9E-D771-5B75-269AFA35373F}"/>
          </ac:spMkLst>
        </pc:spChg>
        <pc:picChg chg="mod">
          <ac:chgData name="Ashley Buntrock" userId="8e4f0def-fbfd-44c0-9408-200b3c2ddd36" providerId="ADAL" clId="{B4906A78-156A-41E2-8279-558BF9B19694}" dt="2026-07-16T19:41:33.665" v="132" actId="14826"/>
          <ac:picMkLst>
            <pc:docMk/>
            <pc:sldMk cId="3873285620" sldId="504"/>
            <ac:picMk id="3" creationId="{101BAA0A-DAB2-C1F3-C3AA-AA53BAC39FB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7/16/2026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7/16/2026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457302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4" y="344154"/>
            <a:ext cx="2443380"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Gary Nakamura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351-1951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gary.nakamura@changewholesale.com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gary</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DC93632E-CEB4-7B28-2EE8-9C9804A844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85F05B53-8C91-4437-30AE-9C33AE58AA74}"/>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D6E98EC9-B3C0-C1F3-17F0-13CB0025FA2C}"/>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0CBE656A-12B5-5C57-F9F7-FAD14487D2FF}"/>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Gary Nakamura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(949) 351-1951</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gary.nakamura@changewholesale.com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gary</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5" y="3194149"/>
            <a:ext cx="3812420"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4.xml><?xml version="1.0" encoding="utf-8"?>
<?mso-contentType ?>
<SharedContentType xmlns="Microsoft.SharePoint.Taxonomy.ContentTypeSync" SourceId="dca6580d-d2bd-4bd4-9c15-a9099c44cea4" ContentTypeId="0x01010011357BD725B3D24A948EF2833EFA0181" PreviousValue="false"/>
</file>

<file path=customXml/itemProps1.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2.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4.xml><?xml version="1.0" encoding="utf-8"?>
<ds:datastoreItem xmlns:ds="http://schemas.openxmlformats.org/officeDocument/2006/customXml" ds:itemID="{548C074B-A2C1-446A-AF3D-05BF3DCADD5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2664</TotalTime>
  <Words>1629</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2026-07-16T19:41:33Z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