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07323E-BD87-4FE1-9028-7166BABE61AB}" v="3" dt="2026-07-02T17:53:36.7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3:36.729" v="57"/>
      <pc:docMkLst>
        <pc:docMk/>
      </pc:docMkLst>
      <pc:sldChg chg="addSp delSp modSp mod">
        <pc:chgData name="Ashley Buntrock" userId="8e4f0def-fbfd-44c0-9408-200b3c2ddd36" providerId="ADAL" clId="{B4906A78-156A-41E2-8279-558BF9B19694}" dt="2026-07-02T17:53:36.729" v="57"/>
        <pc:sldMkLst>
          <pc:docMk/>
          <pc:sldMk cId="177709908" sldId="482"/>
        </pc:sldMkLst>
        <pc:spChg chg="add mod">
          <ac:chgData name="Ashley Buntrock" userId="8e4f0def-fbfd-44c0-9408-200b3c2ddd36" providerId="ADAL" clId="{B4906A78-156A-41E2-8279-558BF9B19694}" dt="2026-07-02T17:53:36.729" v="57"/>
          <ac:spMkLst>
            <pc:docMk/>
            <pc:sldMk cId="177709908" sldId="482"/>
            <ac:spMk id="5" creationId="{4834D13E-8211-0CB5-50BE-DF380931F8EC}"/>
          </ac:spMkLst>
        </pc:spChg>
        <pc:spChg chg="del">
          <ac:chgData name="Ashley Buntrock" userId="8e4f0def-fbfd-44c0-9408-200b3c2ddd36" providerId="ADAL" clId="{B4906A78-156A-41E2-8279-558BF9B19694}" dt="2026-07-02T17:53:34.920" v="55"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3:31.745" v="53"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3:36.729" v="57"/>
          <ac:spMkLst>
            <pc:docMk/>
            <pc:sldMk cId="177709908" sldId="482"/>
            <ac:spMk id="8" creationId="{D3393F78-B888-8493-FAB8-134EF6BB26BB}"/>
          </ac:spMkLst>
        </pc:spChg>
        <pc:spChg chg="add mod">
          <ac:chgData name="Ashley Buntrock" userId="8e4f0def-fbfd-44c0-9408-200b3c2ddd36" providerId="ADAL" clId="{B4906A78-156A-41E2-8279-558BF9B19694}" dt="2026-07-02T17:53:36.729" v="57"/>
          <ac:spMkLst>
            <pc:docMk/>
            <pc:sldMk cId="177709908" sldId="482"/>
            <ac:spMk id="9" creationId="{47011B9A-C022-7AE5-0FB1-E586E8A255BF}"/>
          </ac:spMkLst>
        </pc:spChg>
        <pc:spChg chg="del">
          <ac:chgData name="Ashley Buntrock" userId="8e4f0def-fbfd-44c0-9408-200b3c2ddd36" providerId="ADAL" clId="{B4906A78-156A-41E2-8279-558BF9B19694}" dt="2026-07-02T17:53:32.911" v="54"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3:36.729" v="57"/>
          <ac:picMkLst>
            <pc:docMk/>
            <pc:sldMk cId="177709908" sldId="482"/>
            <ac:picMk id="3" creationId="{690D7292-7933-0CE0-A88A-1566039EF32D}"/>
          </ac:picMkLst>
        </pc:picChg>
        <pc:picChg chg="del">
          <ac:chgData name="Ashley Buntrock" userId="8e4f0def-fbfd-44c0-9408-200b3c2ddd36" providerId="ADAL" clId="{B4906A78-156A-41E2-8279-558BF9B19694}" dt="2026-07-02T17:53:35.760" v="56"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5EED625F-AED4-2A1D-56DE-A295AE8966F6}"/>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Mike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856-904-4084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mike.leusner@changewholesale.com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mikel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5E5EA9F1-8567-B1B8-498E-5159D3E081B2}"/>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690D7292-7933-0CE0-A88A-1566039EF3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4834D13E-8211-0CB5-50BE-DF380931F8EC}"/>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3393F78-B888-8493-FAB8-134EF6BB26BB}"/>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47011B9A-C022-7AE5-0FB1-E586E8A255B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11" name="TextBox 10">
            <a:extLst>
              <a:ext uri="{FF2B5EF4-FFF2-40B4-BE49-F238E27FC236}">
                <a16:creationId xmlns:a16="http://schemas.microsoft.com/office/drawing/2014/main" id="{5125B5F6-CA71-92ED-F1D4-1B4B5533EAC3}"/>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Mike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856-904-4084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mike.leusner@changewholesale.com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mikel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12" name="Picture 11">
            <a:extLst>
              <a:ext uri="{FF2B5EF4-FFF2-40B4-BE49-F238E27FC236}">
                <a16:creationId xmlns:a16="http://schemas.microsoft.com/office/drawing/2014/main" id="{C44EE1C4-4BF9-5421-83DA-DBD0915FA422}"/>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2581</TotalTime>
  <Words>1626</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