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821A35-6B46-47B0-BC9D-2199D3B9EE31}" v="3" dt="2026-07-02T17:54:10.6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7-02T17:54:10.692" v="61"/>
      <pc:docMkLst>
        <pc:docMk/>
      </pc:docMkLst>
      <pc:sldChg chg="addSp delSp modSp mod">
        <pc:chgData name="Ashley Buntrock" userId="8e4f0def-fbfd-44c0-9408-200b3c2ddd36" providerId="ADAL" clId="{B4906A78-156A-41E2-8279-558BF9B19694}" dt="2026-07-02T17:54:10.692" v="61"/>
        <pc:sldMkLst>
          <pc:docMk/>
          <pc:sldMk cId="177709908" sldId="482"/>
        </pc:sldMkLst>
        <pc:spChg chg="add mod">
          <ac:chgData name="Ashley Buntrock" userId="8e4f0def-fbfd-44c0-9408-200b3c2ddd36" providerId="ADAL" clId="{B4906A78-156A-41E2-8279-558BF9B19694}" dt="2026-07-02T17:54:10.692" v="61"/>
          <ac:spMkLst>
            <pc:docMk/>
            <pc:sldMk cId="177709908" sldId="482"/>
            <ac:spMk id="5" creationId="{EDE67512-720B-33E1-C5E8-CB0084AA329B}"/>
          </ac:spMkLst>
        </pc:spChg>
        <pc:spChg chg="del">
          <ac:chgData name="Ashley Buntrock" userId="8e4f0def-fbfd-44c0-9408-200b3c2ddd36" providerId="ADAL" clId="{B4906A78-156A-41E2-8279-558BF9B19694}" dt="2026-07-02T17:54:09.031" v="59" actId="478"/>
          <ac:spMkLst>
            <pc:docMk/>
            <pc:sldMk cId="177709908" sldId="482"/>
            <ac:spMk id="6" creationId="{5998026E-3864-5E49-C63A-CAFB3744998A}"/>
          </ac:spMkLst>
        </pc:spChg>
        <pc:spChg chg="del mod">
          <ac:chgData name="Ashley Buntrock" userId="8e4f0def-fbfd-44c0-9408-200b3c2ddd36" providerId="ADAL" clId="{B4906A78-156A-41E2-8279-558BF9B19694}" dt="2026-07-02T17:54:06.439" v="57" actId="478"/>
          <ac:spMkLst>
            <pc:docMk/>
            <pc:sldMk cId="177709908" sldId="482"/>
            <ac:spMk id="7" creationId="{CD903754-3C3D-6A0D-C664-B21BDEBAFF3F}"/>
          </ac:spMkLst>
        </pc:spChg>
        <pc:spChg chg="add mod">
          <ac:chgData name="Ashley Buntrock" userId="8e4f0def-fbfd-44c0-9408-200b3c2ddd36" providerId="ADAL" clId="{B4906A78-156A-41E2-8279-558BF9B19694}" dt="2026-07-02T17:54:10.692" v="61"/>
          <ac:spMkLst>
            <pc:docMk/>
            <pc:sldMk cId="177709908" sldId="482"/>
            <ac:spMk id="8" creationId="{AF5E849E-AE23-5B7A-9B5F-48698B98CE00}"/>
          </ac:spMkLst>
        </pc:spChg>
        <pc:spChg chg="add mod">
          <ac:chgData name="Ashley Buntrock" userId="8e4f0def-fbfd-44c0-9408-200b3c2ddd36" providerId="ADAL" clId="{B4906A78-156A-41E2-8279-558BF9B19694}" dt="2026-07-02T17:54:10.692" v="61"/>
          <ac:spMkLst>
            <pc:docMk/>
            <pc:sldMk cId="177709908" sldId="482"/>
            <ac:spMk id="9" creationId="{41EE12E7-168C-130C-9025-DE055A0F8BD1}"/>
          </ac:spMkLst>
        </pc:spChg>
        <pc:spChg chg="del">
          <ac:chgData name="Ashley Buntrock" userId="8e4f0def-fbfd-44c0-9408-200b3c2ddd36" providerId="ADAL" clId="{B4906A78-156A-41E2-8279-558BF9B19694}" dt="2026-07-02T17:54:07.465" v="58" actId="478"/>
          <ac:spMkLst>
            <pc:docMk/>
            <pc:sldMk cId="177709908" sldId="482"/>
            <ac:spMk id="13" creationId="{1D043F50-98AE-478A-E0CD-3CDAE3919CBC}"/>
          </ac:spMkLst>
        </pc:spChg>
        <pc:picChg chg="add mod">
          <ac:chgData name="Ashley Buntrock" userId="8e4f0def-fbfd-44c0-9408-200b3c2ddd36" providerId="ADAL" clId="{B4906A78-156A-41E2-8279-558BF9B19694}" dt="2026-07-02T17:54:10.692" v="61"/>
          <ac:picMkLst>
            <pc:docMk/>
            <pc:sldMk cId="177709908" sldId="482"/>
            <ac:picMk id="3" creationId="{84B04C8C-1AC6-2DD2-0F17-FF5572F6E6A4}"/>
          </ac:picMkLst>
        </pc:picChg>
        <pc:picChg chg="del">
          <ac:chgData name="Ashley Buntrock" userId="8e4f0def-fbfd-44c0-9408-200b3c2ddd36" providerId="ADAL" clId="{B4906A78-156A-41E2-8279-558BF9B19694}" dt="2026-07-02T17:54:09.695" v="60" actId="478"/>
          <ac:picMkLst>
            <pc:docMk/>
            <pc:sldMk cId="177709908" sldId="482"/>
            <ac:picMk id="4"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7/2/2026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7/2/2026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150407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909D1815-55E4-7358-93BD-3ADD2AF1E872}"/>
              </a:ext>
            </a:extLst>
          </p:cNvPr>
          <p:cNvSpPr txBox="1"/>
          <p:nvPr/>
        </p:nvSpPr>
        <p:spPr>
          <a:xfrm>
            <a:off x="7759082" y="5002670"/>
            <a:ext cx="4376512"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Naz Mehdizadeh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237-0873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naz.mehdizadeh@changewholesale.com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naz</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E401B124-D2F6-1B9C-745B-39655771528D}"/>
              </a:ext>
            </a:extLst>
          </p:cNvPr>
          <p:cNvPicPr>
            <a:picLocks/>
          </p:cNvPicPr>
          <p:nvPr/>
        </p:nvPicPr>
        <p:blipFill>
          <a:blip r:embed="rId5">
            <a:extLst>
              <a:ext uri="{28A0092B-C50C-407E-A947-70E740481C1C}">
                <a14:useLocalDpi xmlns:a14="http://schemas.microsoft.com/office/drawing/2010/main" val="0"/>
              </a:ext>
            </a:extLst>
          </a:blip>
          <a:srcRect l="236" r="236"/>
          <a:stretch/>
        </p:blipFill>
        <p:spPr>
          <a:xfrm>
            <a:off x="6451758"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a:t>
            </a:r>
            <a:r>
              <a:rPr lang="en-US" sz="1400">
                <a:solidFill>
                  <a:schemeClr val="bg1"/>
                </a:solidFill>
              </a:rPr>
              <a:t>FICO 680</a:t>
            </a:r>
            <a:endParaRPr lang="en-US" sz="1400" dirty="0">
              <a:solidFill>
                <a:schemeClr val="bg1"/>
              </a:solidFill>
            </a:endParaRP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84B04C8C-1AC6-2DD2-0F17-FF5572F6E6A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EDE67512-720B-33E1-C5E8-CB0084AA329B}"/>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AF5E849E-AE23-5B7A-9B5F-48698B98CE00}"/>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41EE12E7-168C-130C-9025-DE055A0F8BD1}"/>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1"/>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E2F1C949-194D-0101-1AB3-8E1E9A99CBEC}"/>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Naz Mehdizadeh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237-0873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naz.mehdizadeh@changewholesale.com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naz</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37ECB3C9-1533-22C9-B07C-CE98390362CD}"/>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2.xml><?xml version="1.0" encoding="utf-8"?>
<?mso-contentType ?>
<SharedContentType xmlns="Microsoft.SharePoint.Taxonomy.ContentTypeSync" SourceId="dca6580d-d2bd-4bd4-9c15-a9099c44cea4" ContentTypeId="0x01010011357BD725B3D24A948EF2833EFA018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2.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3.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4.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2586</TotalTime>
  <Words>1633</Words>
  <Application>Microsoft Office PowerPoint</Application>
  <PresentationFormat>Widescreen</PresentationFormat>
  <Paragraphs>228</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2026-07-02T17:54:17Z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