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BE2715-20DB-4F4A-9D9C-627D54D1EDD3}" v="3" dt="2026-07-02T17:54:32.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4:32.310" v="78"/>
      <pc:docMkLst>
        <pc:docMk/>
      </pc:docMkLst>
      <pc:sldChg chg="addSp delSp modSp mod">
        <pc:chgData name="Ashley Buntrock" userId="8e4f0def-fbfd-44c0-9408-200b3c2ddd36" providerId="ADAL" clId="{B4906A78-156A-41E2-8279-558BF9B19694}" dt="2026-07-02T17:54:32.310" v="78"/>
        <pc:sldMkLst>
          <pc:docMk/>
          <pc:sldMk cId="177709908" sldId="482"/>
        </pc:sldMkLst>
        <pc:spChg chg="add mod">
          <ac:chgData name="Ashley Buntrock" userId="8e4f0def-fbfd-44c0-9408-200b3c2ddd36" providerId="ADAL" clId="{B4906A78-156A-41E2-8279-558BF9B19694}" dt="2026-07-02T17:54:32.310" v="78"/>
          <ac:spMkLst>
            <pc:docMk/>
            <pc:sldMk cId="177709908" sldId="482"/>
            <ac:spMk id="5" creationId="{43C1625A-8B96-693C-616C-C07AB1B0D536}"/>
          </ac:spMkLst>
        </pc:spChg>
        <pc:spChg chg="del">
          <ac:chgData name="Ashley Buntrock" userId="8e4f0def-fbfd-44c0-9408-200b3c2ddd36" providerId="ADAL" clId="{B4906A78-156A-41E2-8279-558BF9B19694}" dt="2026-07-02T17:54:29.519" v="75"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4:26.990" v="72"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4:32.310" v="78"/>
          <ac:spMkLst>
            <pc:docMk/>
            <pc:sldMk cId="177709908" sldId="482"/>
            <ac:spMk id="8" creationId="{6A1DCC4D-6CCB-9443-9721-220EF04D847C}"/>
          </ac:spMkLst>
        </pc:spChg>
        <pc:spChg chg="add mod">
          <ac:chgData name="Ashley Buntrock" userId="8e4f0def-fbfd-44c0-9408-200b3c2ddd36" providerId="ADAL" clId="{B4906A78-156A-41E2-8279-558BF9B19694}" dt="2026-07-02T17:54:32.310" v="78"/>
          <ac:spMkLst>
            <pc:docMk/>
            <pc:sldMk cId="177709908" sldId="482"/>
            <ac:spMk id="9" creationId="{52D3FE21-38A8-4F7A-83A8-6F5F9A4C0900}"/>
          </ac:spMkLst>
        </pc:spChg>
        <pc:spChg chg="del mod">
          <ac:chgData name="Ashley Buntrock" userId="8e4f0def-fbfd-44c0-9408-200b3c2ddd36" providerId="ADAL" clId="{B4906A78-156A-41E2-8279-558BF9B19694}" dt="2026-07-02T17:54:30.591" v="76"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4:32.310" v="78"/>
          <ac:picMkLst>
            <pc:docMk/>
            <pc:sldMk cId="177709908" sldId="482"/>
            <ac:picMk id="3" creationId="{F9ECDCD9-3F03-9DB9-68C6-71F2BEF27E97}"/>
          </ac:picMkLst>
        </pc:picChg>
        <pc:picChg chg="del">
          <ac:chgData name="Ashley Buntrock" userId="8e4f0def-fbfd-44c0-9408-200b3c2ddd36" providerId="ADAL" clId="{B4906A78-156A-41E2-8279-558BF9B19694}" dt="2026-07-02T17:54:31.448" v="77"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Nima Fariman</a:t>
            </a:r>
          </a:p>
          <a:p>
            <a:r>
              <a:rPr lang="en-US" dirty="0">
                <a:solidFill>
                  <a:schemeClr val="bg1"/>
                </a:solidFill>
                <a:ea typeface="+mn-lt"/>
                <a:cs typeface="+mn-lt"/>
              </a:rPr>
              <a:t>VP, Account Executive</a:t>
            </a:r>
          </a:p>
          <a:p>
            <a:r>
              <a:rPr lang="en-US" dirty="0">
                <a:solidFill>
                  <a:schemeClr val="bg1"/>
                </a:solidFill>
                <a:effectLst/>
                <a:ea typeface="+mn-lt"/>
                <a:cs typeface="+mn-lt"/>
              </a:rPr>
              <a:t>(818) 802-8878</a:t>
            </a:r>
          </a:p>
          <a:p>
            <a:r>
              <a:rPr lang="en-US" dirty="0">
                <a:solidFill>
                  <a:schemeClr val="bg1"/>
                </a:solidFill>
                <a:effectLst/>
                <a:latin typeface="Arial"/>
                <a:ea typeface="+mn-lt"/>
                <a:cs typeface="+mn-lt"/>
              </a:rPr>
              <a:t>nima.fariman@changewholesale.com</a:t>
            </a:r>
          </a:p>
          <a:p>
            <a:r>
              <a:rPr lang="en-US" dirty="0">
                <a:solidFill>
                  <a:schemeClr val="bg1"/>
                </a:solidFill>
                <a:cs typeface="Arial"/>
              </a:rPr>
              <a:t>Changewholesale.com/ae/</a:t>
            </a:r>
            <a:r>
              <a:rPr lang="en-US" dirty="0" err="1">
                <a:solidFill>
                  <a:schemeClr val="bg1"/>
                </a:solidFill>
                <a:cs typeface="Arial"/>
              </a:rPr>
              <a:t>nima</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9ECDCD9-3F03-9DB9-68C6-71F2BEF27E9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43C1625A-8B96-693C-616C-C07AB1B0D536}"/>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6A1DCC4D-6CCB-9443-9721-220EF04D847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52D3FE21-38A8-4F7A-83A8-6F5F9A4C0900}"/>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9402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Nima Fariman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(818) 802-8878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nima.fariman@changewholesale.com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nima</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2587</TotalTime>
  <Words>1632</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