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5270DD-8D37-4B98-8751-7A339A5B52BE}" v="3" dt="2026-07-02T17:55:02.5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90" d="100"/>
          <a:sy n="90" d="100"/>
        </p:scale>
        <p:origin x="147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custSel modSld">
      <pc:chgData name="Ashley Buntrock" userId="8e4f0def-fbfd-44c0-9408-200b3c2ddd36" providerId="ADAL" clId="{B4906A78-156A-41E2-8279-558BF9B19694}" dt="2026-07-02T17:55:02.581" v="63"/>
      <pc:docMkLst>
        <pc:docMk/>
      </pc:docMkLst>
      <pc:sldChg chg="addSp delSp modSp mod">
        <pc:chgData name="Ashley Buntrock" userId="8e4f0def-fbfd-44c0-9408-200b3c2ddd36" providerId="ADAL" clId="{B4906A78-156A-41E2-8279-558BF9B19694}" dt="2026-07-02T17:55:02.581" v="63"/>
        <pc:sldMkLst>
          <pc:docMk/>
          <pc:sldMk cId="177709908" sldId="482"/>
        </pc:sldMkLst>
        <pc:spChg chg="add mod">
          <ac:chgData name="Ashley Buntrock" userId="8e4f0def-fbfd-44c0-9408-200b3c2ddd36" providerId="ADAL" clId="{B4906A78-156A-41E2-8279-558BF9B19694}" dt="2026-07-02T17:55:02.581" v="63"/>
          <ac:spMkLst>
            <pc:docMk/>
            <pc:sldMk cId="177709908" sldId="482"/>
            <ac:spMk id="5" creationId="{9CE05128-7ABB-A8DA-0D5B-21BE6FCB24B9}"/>
          </ac:spMkLst>
        </pc:spChg>
        <pc:spChg chg="del">
          <ac:chgData name="Ashley Buntrock" userId="8e4f0def-fbfd-44c0-9408-200b3c2ddd36" providerId="ADAL" clId="{B4906A78-156A-41E2-8279-558BF9B19694}" dt="2026-07-02T17:55:00.359" v="61" actId="478"/>
          <ac:spMkLst>
            <pc:docMk/>
            <pc:sldMk cId="177709908" sldId="482"/>
            <ac:spMk id="6" creationId="{5998026E-3864-5E49-C63A-CAFB3744998A}"/>
          </ac:spMkLst>
        </pc:spChg>
        <pc:spChg chg="del mod">
          <ac:chgData name="Ashley Buntrock" userId="8e4f0def-fbfd-44c0-9408-200b3c2ddd36" providerId="ADAL" clId="{B4906A78-156A-41E2-8279-558BF9B19694}" dt="2026-07-02T17:54:57.745" v="59" actId="478"/>
          <ac:spMkLst>
            <pc:docMk/>
            <pc:sldMk cId="177709908" sldId="482"/>
            <ac:spMk id="7" creationId="{CD903754-3C3D-6A0D-C664-B21BDEBAFF3F}"/>
          </ac:spMkLst>
        </pc:spChg>
        <pc:spChg chg="add mod">
          <ac:chgData name="Ashley Buntrock" userId="8e4f0def-fbfd-44c0-9408-200b3c2ddd36" providerId="ADAL" clId="{B4906A78-156A-41E2-8279-558BF9B19694}" dt="2026-07-02T17:55:02.581" v="63"/>
          <ac:spMkLst>
            <pc:docMk/>
            <pc:sldMk cId="177709908" sldId="482"/>
            <ac:spMk id="8" creationId="{B39D409D-CD7E-E9AD-EB3E-7EB95B06FA45}"/>
          </ac:spMkLst>
        </pc:spChg>
        <pc:spChg chg="add mod">
          <ac:chgData name="Ashley Buntrock" userId="8e4f0def-fbfd-44c0-9408-200b3c2ddd36" providerId="ADAL" clId="{B4906A78-156A-41E2-8279-558BF9B19694}" dt="2026-07-02T17:55:02.581" v="63"/>
          <ac:spMkLst>
            <pc:docMk/>
            <pc:sldMk cId="177709908" sldId="482"/>
            <ac:spMk id="9" creationId="{6B839FD3-ADD7-B661-80D8-71F3DFD5CC70}"/>
          </ac:spMkLst>
        </pc:spChg>
        <pc:spChg chg="del">
          <ac:chgData name="Ashley Buntrock" userId="8e4f0def-fbfd-44c0-9408-200b3c2ddd36" providerId="ADAL" clId="{B4906A78-156A-41E2-8279-558BF9B19694}" dt="2026-07-02T17:54:58.953" v="60" actId="478"/>
          <ac:spMkLst>
            <pc:docMk/>
            <pc:sldMk cId="177709908" sldId="482"/>
            <ac:spMk id="13" creationId="{1D043F50-98AE-478A-E0CD-3CDAE3919CBC}"/>
          </ac:spMkLst>
        </pc:spChg>
        <pc:picChg chg="add mod">
          <ac:chgData name="Ashley Buntrock" userId="8e4f0def-fbfd-44c0-9408-200b3c2ddd36" providerId="ADAL" clId="{B4906A78-156A-41E2-8279-558BF9B19694}" dt="2026-07-02T17:55:02.581" v="63"/>
          <ac:picMkLst>
            <pc:docMk/>
            <pc:sldMk cId="177709908" sldId="482"/>
            <ac:picMk id="3" creationId="{4F6C031B-CD1C-1C0A-C33E-A8FBFE4093CA}"/>
          </ac:picMkLst>
        </pc:picChg>
        <pc:picChg chg="del">
          <ac:chgData name="Ashley Buntrock" userId="8e4f0def-fbfd-44c0-9408-200b3c2ddd36" providerId="ADAL" clId="{B4906A78-156A-41E2-8279-558BF9B19694}" dt="2026-07-02T17:55:01.651" v="62" actId="478"/>
          <ac:picMkLst>
            <pc:docMk/>
            <pc:sldMk cId="177709908" sldId="482"/>
            <ac:picMk id="4" creationId="{8C1C3936-9D83-1178-9C0C-3B0F00D3F521}"/>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7/2/2026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7/2/2026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
        <p:nvSpPr>
          <p:cNvPr id="6" name="TextBox 5">
            <a:extLst>
              <a:ext uri="{FF2B5EF4-FFF2-40B4-BE49-F238E27FC236}">
                <a16:creationId xmlns:a16="http://schemas.microsoft.com/office/drawing/2014/main" id="{E0A2E5C8-5FD7-22D1-06AA-CD1C8B48030E}"/>
              </a:ext>
            </a:extLst>
          </p:cNvPr>
          <p:cNvSpPr txBox="1"/>
          <p:nvPr/>
        </p:nvSpPr>
        <p:spPr>
          <a:xfrm>
            <a:off x="7814930" y="5002670"/>
            <a:ext cx="4320664"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Russell Rothstein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VP, 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(201) 639-1342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russell.rothstein@changewholesale.com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russell</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pic>
        <p:nvPicPr>
          <p:cNvPr id="8" name="Picture 7">
            <a:extLst>
              <a:ext uri="{FF2B5EF4-FFF2-40B4-BE49-F238E27FC236}">
                <a16:creationId xmlns:a16="http://schemas.microsoft.com/office/drawing/2014/main" id="{5EC37760-B958-C24B-0568-16A31D709F8E}"/>
              </a:ext>
            </a:extLst>
          </p:cNvPr>
          <p:cNvPicPr>
            <a:picLocks/>
          </p:cNvPicPr>
          <p:nvPr/>
        </p:nvPicPr>
        <p:blipFill>
          <a:blip r:embed="rId4">
            <a:extLst>
              <a:ext uri="{28A0092B-C50C-407E-A947-70E740481C1C}">
                <a14:useLocalDpi xmlns:a14="http://schemas.microsoft.com/office/drawing/2010/main" val="0"/>
              </a:ext>
            </a:extLst>
          </a:blip>
          <a:srcRect l="236" r="236"/>
          <a:stretch/>
        </p:blipFill>
        <p:spPr>
          <a:xfrm>
            <a:off x="6506564" y="5221104"/>
            <a:ext cx="1188720" cy="1194347"/>
          </a:xfrm>
          <a:prstGeom prst="ellipse">
            <a:avLst/>
          </a:prstGeom>
        </p:spPr>
      </p:pic>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4F6C031B-CD1C-1C0A-C33E-A8FBFE4093C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5" name="TextBox 5">
            <a:extLst>
              <a:ext uri="{FF2B5EF4-FFF2-40B4-BE49-F238E27FC236}">
                <a16:creationId xmlns:a16="http://schemas.microsoft.com/office/drawing/2014/main" id="{9CE05128-7ABB-A8DA-0D5B-21BE6FCB24B9}"/>
              </a:ext>
            </a:extLst>
          </p:cNvPr>
          <p:cNvSpPr txBox="1"/>
          <p:nvPr/>
        </p:nvSpPr>
        <p:spPr>
          <a:xfrm>
            <a:off x="622421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B39D409D-CD7E-E9AD-EB3E-7EB95B06FA45}"/>
              </a:ext>
            </a:extLst>
          </p:cNvPr>
          <p:cNvSpPr>
            <a:spLocks noChangeArrowheads="1"/>
          </p:cNvSpPr>
          <p:nvPr/>
        </p:nvSpPr>
        <p:spPr bwMode="auto">
          <a:xfrm>
            <a:off x="622421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6B839FD3-ADD7-B661-80D8-71F3DFD5CC70}"/>
              </a:ext>
            </a:extLst>
          </p:cNvPr>
          <p:cNvSpPr txBox="1"/>
          <p:nvPr/>
        </p:nvSpPr>
        <p:spPr>
          <a:xfrm>
            <a:off x="622421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51490"/>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sp>
        <p:nvSpPr>
          <p:cNvPr id="5" name="TextBox 4">
            <a:extLst>
              <a:ext uri="{FF2B5EF4-FFF2-40B4-BE49-F238E27FC236}">
                <a16:creationId xmlns:a16="http://schemas.microsoft.com/office/drawing/2014/main" id="{A375D2A3-4094-B6EF-BCB2-EBF6C07377C5}"/>
              </a:ext>
            </a:extLst>
          </p:cNvPr>
          <p:cNvSpPr txBox="1"/>
          <p:nvPr/>
        </p:nvSpPr>
        <p:spPr>
          <a:xfrm>
            <a:off x="6797712" y="3466432"/>
            <a:ext cx="4583476"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Russell Rothstein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VP, 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(201) 639-1342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russell.rothstein@changewholesale.com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russell</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pic>
        <p:nvPicPr>
          <p:cNvPr id="8" name="Picture 7">
            <a:extLst>
              <a:ext uri="{FF2B5EF4-FFF2-40B4-BE49-F238E27FC236}">
                <a16:creationId xmlns:a16="http://schemas.microsoft.com/office/drawing/2014/main" id="{E55A7270-E287-3BD0-8E82-593FF4D510E2}"/>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70864" y="2273644"/>
            <a:ext cx="1188720" cy="1194347"/>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sp>
        <p:nvSpPr>
          <p:cNvPr id="3" name="TextBox 2">
            <a:extLst>
              <a:ext uri="{FF2B5EF4-FFF2-40B4-BE49-F238E27FC236}">
                <a16:creationId xmlns:a16="http://schemas.microsoft.com/office/drawing/2014/main" id="{E38250A2-5D51-A2C4-338F-1B55A1ADC461}"/>
              </a:ext>
            </a:extLst>
          </p:cNvPr>
          <p:cNvSpPr txBox="1"/>
          <p:nvPr/>
        </p:nvSpPr>
        <p:spPr>
          <a:xfrm>
            <a:off x="0" y="6022061"/>
            <a:ext cx="5474368" cy="707886"/>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sp>
        <p:nvSpPr>
          <p:cNvPr id="3" name="TextBox 2">
            <a:extLst>
              <a:ext uri="{FF2B5EF4-FFF2-40B4-BE49-F238E27FC236}">
                <a16:creationId xmlns:a16="http://schemas.microsoft.com/office/drawing/2014/main" id="{42D92F82-4526-F7CD-8460-214DFCF203DE}"/>
              </a:ext>
            </a:extLst>
          </p:cNvPr>
          <p:cNvSpPr txBox="1"/>
          <p:nvPr/>
        </p:nvSpPr>
        <p:spPr>
          <a:xfrm>
            <a:off x="0" y="6022061"/>
            <a:ext cx="5705856" cy="584775"/>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dca6580d-d2bd-4bd4-9c15-a9099c44cea4" ContentTypeId="0x01010011357BD725B3D24A948EF2833EFA0181" PreviousValue="false"/>
</file>

<file path=customXml/item2.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3.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48C074B-A2C1-446A-AF3D-05BF3DCADD53}">
  <ds:schemaRefs>
    <ds:schemaRef ds:uri="Microsoft.SharePoint.Taxonomy.ContentTypeSync"/>
  </ds:schemaRefs>
</ds:datastoreItem>
</file>

<file path=customXml/itemProps2.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customXml/itemProps3.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BDAB4E77-A7A6-42C5-AA1D-C5EADD31D61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2484</TotalTime>
  <Words>1632</Words>
  <Application>Microsoft Office PowerPoint</Application>
  <PresentationFormat>Widescreen</PresentationFormat>
  <Paragraphs>227</Paragraphs>
  <Slides>22</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2026-07-02T17:55:07Z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