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6E7115-AE3E-4D33-9D2E-033A6329C85C}" v="3" dt="2026-07-02T17:55:27.9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2T17:55:27.996" v="92"/>
      <pc:docMkLst>
        <pc:docMk/>
      </pc:docMkLst>
      <pc:sldChg chg="addSp delSp modSp mod">
        <pc:chgData name="Ashley Buntrock" userId="8e4f0def-fbfd-44c0-9408-200b3c2ddd36" providerId="ADAL" clId="{B4906A78-156A-41E2-8279-558BF9B19694}" dt="2026-07-02T17:55:27.996" v="92"/>
        <pc:sldMkLst>
          <pc:docMk/>
          <pc:sldMk cId="177709908" sldId="482"/>
        </pc:sldMkLst>
        <pc:spChg chg="add mod">
          <ac:chgData name="Ashley Buntrock" userId="8e4f0def-fbfd-44c0-9408-200b3c2ddd36" providerId="ADAL" clId="{B4906A78-156A-41E2-8279-558BF9B19694}" dt="2026-07-02T17:55:27.996" v="92"/>
          <ac:spMkLst>
            <pc:docMk/>
            <pc:sldMk cId="177709908" sldId="482"/>
            <ac:spMk id="5" creationId="{6DBEBF56-32C6-E4E6-3AED-F0A9FBCAF8AC}"/>
          </ac:spMkLst>
        </pc:spChg>
        <pc:spChg chg="del">
          <ac:chgData name="Ashley Buntrock" userId="8e4f0def-fbfd-44c0-9408-200b3c2ddd36" providerId="ADAL" clId="{B4906A78-156A-41E2-8279-558BF9B19694}" dt="2026-07-02T17:55:24.001" v="88"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5:27.071" v="91"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5:27.996" v="92"/>
          <ac:spMkLst>
            <pc:docMk/>
            <pc:sldMk cId="177709908" sldId="482"/>
            <ac:spMk id="8" creationId="{D4C01AFE-9AAF-D5ED-0247-79A422C88385}"/>
          </ac:spMkLst>
        </pc:spChg>
        <pc:spChg chg="add mod">
          <ac:chgData name="Ashley Buntrock" userId="8e4f0def-fbfd-44c0-9408-200b3c2ddd36" providerId="ADAL" clId="{B4906A78-156A-41E2-8279-558BF9B19694}" dt="2026-07-02T17:55:27.996" v="92"/>
          <ac:spMkLst>
            <pc:docMk/>
            <pc:sldMk cId="177709908" sldId="482"/>
            <ac:spMk id="9" creationId="{0377D7EB-EC37-B7C1-E2DA-D623C0D6E90E}"/>
          </ac:spMkLst>
        </pc:spChg>
        <pc:spChg chg="del">
          <ac:chgData name="Ashley Buntrock" userId="8e4f0def-fbfd-44c0-9408-200b3c2ddd36" providerId="ADAL" clId="{B4906A78-156A-41E2-8279-558BF9B19694}" dt="2026-07-02T17:55:25.767" v="90"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5:27.996" v="92"/>
          <ac:picMkLst>
            <pc:docMk/>
            <pc:sldMk cId="177709908" sldId="482"/>
            <ac:picMk id="3" creationId="{885D236E-BB4F-9147-B8C7-784CC3262ABA}"/>
          </ac:picMkLst>
        </pc:picChg>
        <pc:picChg chg="del">
          <ac:chgData name="Ashley Buntrock" userId="8e4f0def-fbfd-44c0-9408-200b3c2ddd36" providerId="ADAL" clId="{B4906A78-156A-41E2-8279-558BF9B19694}" dt="2026-07-02T17:55:24.768" v="89"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397563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Sam Ashton</a:t>
            </a:r>
            <a:endParaRPr lang="en-US" b="1" dirty="0">
              <a:solidFill>
                <a:srgbClr val="D5AF83"/>
              </a:solidFill>
            </a:endParaRPr>
          </a:p>
          <a:p>
            <a:r>
              <a:rPr lang="en-US" dirty="0">
                <a:solidFill>
                  <a:schemeClr val="bg1"/>
                </a:solidFill>
                <a:ea typeface="+mn-lt"/>
                <a:cs typeface="+mn-lt"/>
              </a:rPr>
              <a:t>Account Executive </a:t>
            </a:r>
          </a:p>
          <a:p>
            <a:r>
              <a:rPr lang="en-US" dirty="0">
                <a:solidFill>
                  <a:schemeClr val="bg1"/>
                </a:solidFill>
                <a:effectLst/>
                <a:ea typeface="+mn-lt"/>
                <a:cs typeface="+mn-lt"/>
              </a:rPr>
              <a:t>(801) 828-8797</a:t>
            </a:r>
          </a:p>
          <a:p>
            <a:r>
              <a:rPr lang="en-US" dirty="0">
                <a:solidFill>
                  <a:schemeClr val="bg1"/>
                </a:solidFill>
                <a:effectLst/>
                <a:latin typeface="Arial"/>
                <a:ea typeface="+mn-lt"/>
                <a:cs typeface="+mn-lt"/>
              </a:rPr>
              <a:t>sam.ashton@changewholesale.com</a:t>
            </a:r>
          </a:p>
          <a:p>
            <a:r>
              <a:rPr lang="en-US" dirty="0">
                <a:solidFill>
                  <a:schemeClr val="bg1"/>
                </a:solidFill>
                <a:cs typeface="Arial"/>
              </a:rPr>
              <a:t>Changewholesale.com/ae/</a:t>
            </a:r>
            <a:r>
              <a:rPr lang="en-US" dirty="0" err="1">
                <a:solidFill>
                  <a:schemeClr val="bg1"/>
                </a:solidFill>
                <a:cs typeface="Arial"/>
              </a:rPr>
              <a:t>sam</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885D236E-BB4F-9147-B8C7-784CC3262A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6DBEBF56-32C6-E4E6-3AED-F0A9FBCAF8AC}"/>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4C01AFE-9AAF-D5ED-0247-79A422C88385}"/>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0377D7EB-EC37-B7C1-E2DA-D623C0D6E90E}"/>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Sam Ashton</a:t>
            </a:r>
            <a:endParaRPr kumimoji="0" lang="en-US" sz="1800" b="1" i="0" u="none" strike="noStrike" kern="1200" cap="none" spc="0" normalizeH="0" baseline="0" noProof="0" dirty="0">
              <a:ln>
                <a:noFill/>
              </a:ln>
              <a:solidFill>
                <a:srgbClr val="D5AF8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(801) 828-8797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sam.ashton@changewholesale.com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sam</a:t>
            </a:r>
            <a:endParaRPr lang="en-US" dirty="0">
              <a:solidFill>
                <a:schemeClr val="bg1"/>
              </a:solidFill>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2486</TotalTime>
  <Words>1629</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2026-07-02T17:55:34Z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