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CCBB33F-2FDE-4969-B1BD-B1078D0FB9C9}" v="2" dt="2026-07-02T17:55:48.64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7"/>
    <p:restoredTop sz="81383" autoAdjust="0"/>
  </p:normalViewPr>
  <p:slideViewPr>
    <p:cSldViewPr snapToGrid="0">
      <p:cViewPr varScale="1">
        <p:scale>
          <a:sx n="90" d="100"/>
          <a:sy n="90" d="100"/>
        </p:scale>
        <p:origin x="147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custSel modSld">
      <pc:chgData name="Ashley Buntrock" userId="8e4f0def-fbfd-44c0-9408-200b3c2ddd36" providerId="ADAL" clId="{B4906A78-156A-41E2-8279-558BF9B19694}" dt="2026-07-02T17:55:48.648" v="60"/>
      <pc:docMkLst>
        <pc:docMk/>
      </pc:docMkLst>
      <pc:sldChg chg="addSp delSp modSp mod">
        <pc:chgData name="Ashley Buntrock" userId="8e4f0def-fbfd-44c0-9408-200b3c2ddd36" providerId="ADAL" clId="{B4906A78-156A-41E2-8279-558BF9B19694}" dt="2026-07-02T17:55:48.648" v="60"/>
        <pc:sldMkLst>
          <pc:docMk/>
          <pc:sldMk cId="177709908" sldId="482"/>
        </pc:sldMkLst>
        <pc:spChg chg="add mod">
          <ac:chgData name="Ashley Buntrock" userId="8e4f0def-fbfd-44c0-9408-200b3c2ddd36" providerId="ADAL" clId="{B4906A78-156A-41E2-8279-558BF9B19694}" dt="2026-07-02T17:55:48.648" v="60"/>
          <ac:spMkLst>
            <pc:docMk/>
            <pc:sldMk cId="177709908" sldId="482"/>
            <ac:spMk id="5" creationId="{AE9185B7-795A-2EC4-46C3-271F0BCDC80B}"/>
          </ac:spMkLst>
        </pc:spChg>
        <pc:spChg chg="del">
          <ac:chgData name="Ashley Buntrock" userId="8e4f0def-fbfd-44c0-9408-200b3c2ddd36" providerId="ADAL" clId="{B4906A78-156A-41E2-8279-558BF9B19694}" dt="2026-07-02T17:55:44.975" v="57" actId="478"/>
          <ac:spMkLst>
            <pc:docMk/>
            <pc:sldMk cId="177709908" sldId="482"/>
            <ac:spMk id="6" creationId="{5998026E-3864-5E49-C63A-CAFB3744998A}"/>
          </ac:spMkLst>
        </pc:spChg>
        <pc:spChg chg="del mod">
          <ac:chgData name="Ashley Buntrock" userId="8e4f0def-fbfd-44c0-9408-200b3c2ddd36" providerId="ADAL" clId="{B4906A78-156A-41E2-8279-558BF9B19694}" dt="2026-07-02T17:55:47.591" v="59" actId="478"/>
          <ac:spMkLst>
            <pc:docMk/>
            <pc:sldMk cId="177709908" sldId="482"/>
            <ac:spMk id="7" creationId="{CD903754-3C3D-6A0D-C664-B21BDEBAFF3F}"/>
          </ac:spMkLst>
        </pc:spChg>
        <pc:spChg chg="add mod">
          <ac:chgData name="Ashley Buntrock" userId="8e4f0def-fbfd-44c0-9408-200b3c2ddd36" providerId="ADAL" clId="{B4906A78-156A-41E2-8279-558BF9B19694}" dt="2026-07-02T17:55:48.648" v="60"/>
          <ac:spMkLst>
            <pc:docMk/>
            <pc:sldMk cId="177709908" sldId="482"/>
            <ac:spMk id="8" creationId="{CDC47ED5-CBA3-421B-513A-1831E52BE761}"/>
          </ac:spMkLst>
        </pc:spChg>
        <pc:spChg chg="add mod">
          <ac:chgData name="Ashley Buntrock" userId="8e4f0def-fbfd-44c0-9408-200b3c2ddd36" providerId="ADAL" clId="{B4906A78-156A-41E2-8279-558BF9B19694}" dt="2026-07-02T17:55:48.648" v="60"/>
          <ac:spMkLst>
            <pc:docMk/>
            <pc:sldMk cId="177709908" sldId="482"/>
            <ac:spMk id="9" creationId="{3AC32BB5-5EAA-6689-3D25-B7C502B30662}"/>
          </ac:spMkLst>
        </pc:spChg>
        <pc:spChg chg="del">
          <ac:chgData name="Ashley Buntrock" userId="8e4f0def-fbfd-44c0-9408-200b3c2ddd36" providerId="ADAL" clId="{B4906A78-156A-41E2-8279-558BF9B19694}" dt="2026-07-02T17:55:46.320" v="58" actId="478"/>
          <ac:spMkLst>
            <pc:docMk/>
            <pc:sldMk cId="177709908" sldId="482"/>
            <ac:spMk id="13" creationId="{1D043F50-98AE-478A-E0CD-3CDAE3919CBC}"/>
          </ac:spMkLst>
        </pc:spChg>
        <pc:picChg chg="add mod">
          <ac:chgData name="Ashley Buntrock" userId="8e4f0def-fbfd-44c0-9408-200b3c2ddd36" providerId="ADAL" clId="{B4906A78-156A-41E2-8279-558BF9B19694}" dt="2026-07-02T17:55:48.648" v="60"/>
          <ac:picMkLst>
            <pc:docMk/>
            <pc:sldMk cId="177709908" sldId="482"/>
            <ac:picMk id="3" creationId="{24BB16BD-EE23-A973-F42C-BE3C127571F2}"/>
          </ac:picMkLst>
        </pc:picChg>
        <pc:picChg chg="del">
          <ac:chgData name="Ashley Buntrock" userId="8e4f0def-fbfd-44c0-9408-200b3c2ddd36" providerId="ADAL" clId="{B4906A78-156A-41E2-8279-558BF9B19694}" dt="2026-07-02T17:55:42.737" v="56" actId="478"/>
          <ac:picMkLst>
            <pc:docMk/>
            <pc:sldMk cId="177709908" sldId="482"/>
            <ac:picMk id="4" creationId="{8C1C3936-9D83-1178-9C0C-3B0F00D3F521}"/>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7/2/2026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7/2/2026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72813" y="344154"/>
            <a:ext cx="2443382" cy="704508"/>
          </a:xfrm>
          <a:prstGeom prst="rect">
            <a:avLst/>
          </a:prstGeom>
        </p:spPr>
      </p:pic>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sp>
        <p:nvSpPr>
          <p:cNvPr id="6" name="TextBox 5">
            <a:extLst>
              <a:ext uri="{FF2B5EF4-FFF2-40B4-BE49-F238E27FC236}">
                <a16:creationId xmlns:a16="http://schemas.microsoft.com/office/drawing/2014/main" id="{2E5999F7-8DEC-50FE-0B95-C7E0D745CB0C}"/>
              </a:ext>
            </a:extLst>
          </p:cNvPr>
          <p:cNvSpPr txBox="1"/>
          <p:nvPr/>
        </p:nvSpPr>
        <p:spPr>
          <a:xfrm>
            <a:off x="7895984" y="5002670"/>
            <a:ext cx="4239610" cy="1631216"/>
          </a:xfrm>
          <a:prstGeom prst="rect">
            <a:avLst/>
          </a:prstGeom>
          <a:noFill/>
        </p:spPr>
        <p:txBody>
          <a:bodyPr wrap="square" lIns="91440" tIns="45720" rIns="91440" bIns="45720" rtlCol="0" anchor="t">
            <a:spAutoFit/>
          </a:bodyPr>
          <a:lstStyle/>
          <a:p>
            <a:r>
              <a:rPr lang="en-US" sz="2800" b="1" dirty="0">
                <a:solidFill>
                  <a:srgbClr val="D5AF83"/>
                </a:solidFill>
                <a:ea typeface="+mn-lt"/>
                <a:cs typeface="+mn-lt"/>
              </a:rPr>
              <a:t>Stan Spencer</a:t>
            </a:r>
          </a:p>
          <a:p>
            <a:r>
              <a:rPr lang="en-US" dirty="0">
                <a:solidFill>
                  <a:schemeClr val="bg1"/>
                </a:solidFill>
                <a:ea typeface="+mn-lt"/>
                <a:cs typeface="+mn-lt"/>
              </a:rPr>
              <a:t>Account Executive</a:t>
            </a:r>
          </a:p>
          <a:p>
            <a:r>
              <a:rPr lang="en-US" dirty="0">
                <a:solidFill>
                  <a:schemeClr val="bg1"/>
                </a:solidFill>
                <a:effectLst/>
                <a:ea typeface="+mn-lt"/>
                <a:cs typeface="+mn-lt"/>
              </a:rPr>
              <a:t>(360) 241-5878</a:t>
            </a:r>
          </a:p>
          <a:p>
            <a:r>
              <a:rPr lang="en-US" dirty="0">
                <a:solidFill>
                  <a:schemeClr val="bg1"/>
                </a:solidFill>
                <a:effectLst/>
                <a:ea typeface="+mn-lt"/>
                <a:cs typeface="+mn-lt"/>
              </a:rPr>
              <a:t>stan.spencer@changewholesale.com</a:t>
            </a:r>
          </a:p>
          <a:p>
            <a:r>
              <a:rPr lang="en-US" dirty="0">
                <a:solidFill>
                  <a:schemeClr val="bg1"/>
                </a:solidFill>
                <a:cs typeface="Arial"/>
              </a:rPr>
              <a:t>Changewholesale.com/ae/stan</a:t>
            </a:r>
          </a:p>
        </p:txBody>
      </p:sp>
      <p:pic>
        <p:nvPicPr>
          <p:cNvPr id="8" name="Picture 7">
            <a:extLst>
              <a:ext uri="{FF2B5EF4-FFF2-40B4-BE49-F238E27FC236}">
                <a16:creationId xmlns:a16="http://schemas.microsoft.com/office/drawing/2014/main" id="{D4BD08F8-E562-579A-D09A-CAB3C180F3F1}"/>
              </a:ext>
            </a:extLst>
          </p:cNvPr>
          <p:cNvPicPr>
            <a:picLocks/>
          </p:cNvPicPr>
          <p:nvPr/>
        </p:nvPicPr>
        <p:blipFill>
          <a:blip r:embed="rId4">
            <a:extLst>
              <a:ext uri="{28A0092B-C50C-407E-A947-70E740481C1C}">
                <a14:useLocalDpi xmlns:a14="http://schemas.microsoft.com/office/drawing/2010/main" val="0"/>
              </a:ext>
            </a:extLst>
          </a:blip>
          <a:srcRect l="236" r="236"/>
          <a:stretch/>
        </p:blipFill>
        <p:spPr>
          <a:xfrm>
            <a:off x="6570362" y="5221104"/>
            <a:ext cx="1188720" cy="1194347"/>
          </a:xfrm>
          <a:prstGeom prst="ellipse">
            <a:avLst/>
          </a:prstGeom>
        </p:spPr>
      </p:pic>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FICO 680</a:t>
            </a: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24BB16BD-EE23-A973-F42C-BE3C127571F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5" name="TextBox 5">
            <a:extLst>
              <a:ext uri="{FF2B5EF4-FFF2-40B4-BE49-F238E27FC236}">
                <a16:creationId xmlns:a16="http://schemas.microsoft.com/office/drawing/2014/main" id="{AE9185B7-795A-2EC4-46C3-271F0BCDC80B}"/>
              </a:ext>
            </a:extLst>
          </p:cNvPr>
          <p:cNvSpPr txBox="1"/>
          <p:nvPr/>
        </p:nvSpPr>
        <p:spPr>
          <a:xfrm>
            <a:off x="6224212"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8" name="Rectangle 7">
            <a:extLst>
              <a:ext uri="{FF2B5EF4-FFF2-40B4-BE49-F238E27FC236}">
                <a16:creationId xmlns:a16="http://schemas.microsoft.com/office/drawing/2014/main" id="{CDC47ED5-CBA3-421B-513A-1831E52BE761}"/>
              </a:ext>
            </a:extLst>
          </p:cNvPr>
          <p:cNvSpPr>
            <a:spLocks noChangeArrowheads="1"/>
          </p:cNvSpPr>
          <p:nvPr/>
        </p:nvSpPr>
        <p:spPr bwMode="auto">
          <a:xfrm>
            <a:off x="6224213"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9" name="TextBox 12">
            <a:extLst>
              <a:ext uri="{FF2B5EF4-FFF2-40B4-BE49-F238E27FC236}">
                <a16:creationId xmlns:a16="http://schemas.microsoft.com/office/drawing/2014/main" id="{3AC32BB5-5EAA-6689-3D25-B7C502B30662}"/>
              </a:ext>
            </a:extLst>
          </p:cNvPr>
          <p:cNvSpPr txBox="1"/>
          <p:nvPr/>
        </p:nvSpPr>
        <p:spPr>
          <a:xfrm>
            <a:off x="6224212"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383390"/>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3" y="3194149"/>
            <a:ext cx="3812424"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sp>
        <p:nvSpPr>
          <p:cNvPr id="9" name="TextBox 8">
            <a:extLst>
              <a:ext uri="{FF2B5EF4-FFF2-40B4-BE49-F238E27FC236}">
                <a16:creationId xmlns:a16="http://schemas.microsoft.com/office/drawing/2014/main" id="{8D70DE5A-B3C5-41FD-5282-C38B73E8A655}"/>
              </a:ext>
            </a:extLst>
          </p:cNvPr>
          <p:cNvSpPr txBox="1"/>
          <p:nvPr/>
        </p:nvSpPr>
        <p:spPr>
          <a:xfrm>
            <a:off x="6797712" y="3466432"/>
            <a:ext cx="4583476"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Stan Spencer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(360) 241-5878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stan.spencer@changewholesale.com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hangewholesale.com/ae/stan</a:t>
            </a:r>
          </a:p>
        </p:txBody>
      </p:sp>
      <p:pic>
        <p:nvPicPr>
          <p:cNvPr id="10" name="Picture 9">
            <a:extLst>
              <a:ext uri="{FF2B5EF4-FFF2-40B4-BE49-F238E27FC236}">
                <a16:creationId xmlns:a16="http://schemas.microsoft.com/office/drawing/2014/main" id="{0509F0EE-39D9-BE31-F982-B09319BACAD5}"/>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70864" y="2273644"/>
            <a:ext cx="1188720" cy="1194347"/>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sp>
        <p:nvSpPr>
          <p:cNvPr id="3" name="TextBox 2">
            <a:extLst>
              <a:ext uri="{FF2B5EF4-FFF2-40B4-BE49-F238E27FC236}">
                <a16:creationId xmlns:a16="http://schemas.microsoft.com/office/drawing/2014/main" id="{E38250A2-5D51-A2C4-338F-1B55A1ADC461}"/>
              </a:ext>
            </a:extLst>
          </p:cNvPr>
          <p:cNvSpPr txBox="1"/>
          <p:nvPr/>
        </p:nvSpPr>
        <p:spPr>
          <a:xfrm>
            <a:off x="0" y="6022061"/>
            <a:ext cx="5474368" cy="707886"/>
          </a:xfrm>
          <a:prstGeom prst="rect">
            <a:avLst/>
          </a:prstGeom>
          <a:noFill/>
        </p:spPr>
        <p:txBody>
          <a:bodyPr wrap="square" rtlCol="0">
            <a:spAutoFit/>
          </a:bodyPr>
          <a:lstStyle/>
          <a:p>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a:t>
            </a:r>
            <a:b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br>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**Max LTV is ≤ 70% to use cash-out for reserves.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sp>
        <p:nvSpPr>
          <p:cNvPr id="3" name="TextBox 2">
            <a:extLst>
              <a:ext uri="{FF2B5EF4-FFF2-40B4-BE49-F238E27FC236}">
                <a16:creationId xmlns:a16="http://schemas.microsoft.com/office/drawing/2014/main" id="{42D92F82-4526-F7CD-8460-214DFCF203DE}"/>
              </a:ext>
            </a:extLst>
          </p:cNvPr>
          <p:cNvSpPr txBox="1"/>
          <p:nvPr/>
        </p:nvSpPr>
        <p:spPr>
          <a:xfrm>
            <a:off x="0" y="6022061"/>
            <a:ext cx="5705856" cy="584775"/>
          </a:xfrm>
          <a:prstGeom prst="rect">
            <a:avLst/>
          </a:prstGeom>
          <a:noFill/>
        </p:spPr>
        <p:txBody>
          <a:bodyPr wrap="square" rtlCol="0">
            <a:spAutoFit/>
          </a:bodyPr>
          <a:lstStyle/>
          <a:p>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a:t>
            </a:r>
            <a:b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br>
            <a:r>
              <a:rPr lang="en-US" sz="800" dirty="0">
                <a:solidFill>
                  <a:schemeClr val="bg1"/>
                </a:solidFill>
                <a:effectLst/>
                <a:latin typeface="Arial" panose="020B0604020202020204" pitchFamily="34" charset="0"/>
                <a:ea typeface="Inter" panose="02000503000000020004" pitchFamily="2" charset="0"/>
                <a:cs typeface="Arial" panose="020B0604020202020204" pitchFamily="34" charset="0"/>
              </a:rPr>
              <a:t>**Max LTV is ≤ 70% to use cash-out for reserves.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3.xml><?xml version="1.0" encoding="utf-8"?>
<?mso-contentType ?>
<SharedContentType xmlns="Microsoft.SharePoint.Taxonomy.ContentTypeSync" SourceId="dca6580d-d2bd-4bd4-9c15-a9099c44cea4" ContentTypeId="0x01010011357BD725B3D24A948EF2833EFA0181" PreviousValue="false"/>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customXml/itemProps3.xml><?xml version="1.0" encoding="utf-8"?>
<ds:datastoreItem xmlns:ds="http://schemas.openxmlformats.org/officeDocument/2006/customXml" ds:itemID="{548C074B-A2C1-446A-AF3D-05BF3DCADD53}">
  <ds:schemaRefs>
    <ds:schemaRef ds:uri="Microsoft.SharePoint.Taxonomy.ContentTypeSync"/>
  </ds:schemaRefs>
</ds:datastoreItem>
</file>

<file path=customXml/itemProps4.xml><?xml version="1.0" encoding="utf-8"?>
<ds:datastoreItem xmlns:ds="http://schemas.openxmlformats.org/officeDocument/2006/customXml" ds:itemID="{BDAB4E77-A7A6-42C5-AA1D-C5EADD31D61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2485</TotalTime>
  <Words>1628</Words>
  <Application>Microsoft Office PowerPoint</Application>
  <PresentationFormat>Widescreen</PresentationFormat>
  <Paragraphs>227</Paragraphs>
  <Slides>22</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64</cp:revision>
  <cp:lastPrinted>2021-06-09T15:52:49Z</cp:lastPrinted>
  <dcterms:created xsi:type="dcterms:W3CDTF">2020-08-24T22:40:14Z</dcterms:created>
  <dcterms:modified xsi:type="dcterms:W3CDTF">2026-07-02T17:55:54Z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