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838541-F8FF-48DE-BE21-794676439F23}" v="3" dt="2026-07-02T17:56:49.4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undo custSel modSld">
      <pc:chgData name="Ashley Buntrock" userId="8e4f0def-fbfd-44c0-9408-200b3c2ddd36" providerId="ADAL" clId="{B4906A78-156A-41E2-8279-558BF9B19694}" dt="2026-07-02T17:56:49.415" v="74"/>
      <pc:docMkLst>
        <pc:docMk/>
      </pc:docMkLst>
      <pc:sldChg chg="addSp delSp modSp mod">
        <pc:chgData name="Ashley Buntrock" userId="8e4f0def-fbfd-44c0-9408-200b3c2ddd36" providerId="ADAL" clId="{B4906A78-156A-41E2-8279-558BF9B19694}" dt="2026-07-02T17:56:49.415" v="74"/>
        <pc:sldMkLst>
          <pc:docMk/>
          <pc:sldMk cId="177709908" sldId="482"/>
        </pc:sldMkLst>
        <pc:spChg chg="mod">
          <ac:chgData name="Ashley Buntrock" userId="8e4f0def-fbfd-44c0-9408-200b3c2ddd36" providerId="ADAL" clId="{B4906A78-156A-41E2-8279-558BF9B19694}" dt="2026-07-02T17:56:40.861" v="68" actId="1076"/>
          <ac:spMkLst>
            <pc:docMk/>
            <pc:sldMk cId="177709908" sldId="482"/>
            <ac:spMk id="2" creationId="{1343D6CC-97D9-7D98-CA07-294FD433170E}"/>
          </ac:spMkLst>
        </pc:spChg>
        <pc:spChg chg="add mod">
          <ac:chgData name="Ashley Buntrock" userId="8e4f0def-fbfd-44c0-9408-200b3c2ddd36" providerId="ADAL" clId="{B4906A78-156A-41E2-8279-558BF9B19694}" dt="2026-07-02T17:56:49.415" v="74"/>
          <ac:spMkLst>
            <pc:docMk/>
            <pc:sldMk cId="177709908" sldId="482"/>
            <ac:spMk id="5" creationId="{1320B04F-53BC-1A60-5647-4D812728FFBD}"/>
          </ac:spMkLst>
        </pc:spChg>
        <pc:spChg chg="del mod">
          <ac:chgData name="Ashley Buntrock" userId="8e4f0def-fbfd-44c0-9408-200b3c2ddd36" providerId="ADAL" clId="{B4906A78-156A-41E2-8279-558BF9B19694}" dt="2026-07-02T17:56:45.407" v="71" actId="478"/>
          <ac:spMkLst>
            <pc:docMk/>
            <pc:sldMk cId="177709908" sldId="482"/>
            <ac:spMk id="6" creationId="{5998026E-3864-5E49-C63A-CAFB3744998A}"/>
          </ac:spMkLst>
        </pc:spChg>
        <pc:spChg chg="del mod">
          <ac:chgData name="Ashley Buntrock" userId="8e4f0def-fbfd-44c0-9408-200b3c2ddd36" providerId="ADAL" clId="{B4906A78-156A-41E2-8279-558BF9B19694}" dt="2026-07-02T17:56:48.559" v="73" actId="478"/>
          <ac:spMkLst>
            <pc:docMk/>
            <pc:sldMk cId="177709908" sldId="482"/>
            <ac:spMk id="7" creationId="{CD903754-3C3D-6A0D-C664-B21BDEBAFF3F}"/>
          </ac:spMkLst>
        </pc:spChg>
        <pc:spChg chg="add mod">
          <ac:chgData name="Ashley Buntrock" userId="8e4f0def-fbfd-44c0-9408-200b3c2ddd36" providerId="ADAL" clId="{B4906A78-156A-41E2-8279-558BF9B19694}" dt="2026-07-02T17:56:49.415" v="74"/>
          <ac:spMkLst>
            <pc:docMk/>
            <pc:sldMk cId="177709908" sldId="482"/>
            <ac:spMk id="8" creationId="{D11C5A29-D526-0AFB-238D-0FBCFE8135E1}"/>
          </ac:spMkLst>
        </pc:spChg>
        <pc:spChg chg="add mod">
          <ac:chgData name="Ashley Buntrock" userId="8e4f0def-fbfd-44c0-9408-200b3c2ddd36" providerId="ADAL" clId="{B4906A78-156A-41E2-8279-558BF9B19694}" dt="2026-07-02T17:56:49.415" v="74"/>
          <ac:spMkLst>
            <pc:docMk/>
            <pc:sldMk cId="177709908" sldId="482"/>
            <ac:spMk id="9" creationId="{BEEE3285-90CE-29CD-0E19-AC4521C18308}"/>
          </ac:spMkLst>
        </pc:spChg>
        <pc:spChg chg="del">
          <ac:chgData name="Ashley Buntrock" userId="8e4f0def-fbfd-44c0-9408-200b3c2ddd36" providerId="ADAL" clId="{B4906A78-156A-41E2-8279-558BF9B19694}" dt="2026-07-02T17:56:46.792" v="72" actId="478"/>
          <ac:spMkLst>
            <pc:docMk/>
            <pc:sldMk cId="177709908" sldId="482"/>
            <ac:spMk id="13" creationId="{1D043F50-98AE-478A-E0CD-3CDAE3919CBC}"/>
          </ac:spMkLst>
        </pc:spChg>
        <pc:picChg chg="add mod">
          <ac:chgData name="Ashley Buntrock" userId="8e4f0def-fbfd-44c0-9408-200b3c2ddd36" providerId="ADAL" clId="{B4906A78-156A-41E2-8279-558BF9B19694}" dt="2026-07-02T17:56:49.415" v="74"/>
          <ac:picMkLst>
            <pc:docMk/>
            <pc:sldMk cId="177709908" sldId="482"/>
            <ac:picMk id="3" creationId="{A0816075-9A7C-A5A4-A957-08B51759F651}"/>
          </ac:picMkLst>
        </pc:picChg>
        <pc:picChg chg="del">
          <ac:chgData name="Ashley Buntrock" userId="8e4f0def-fbfd-44c0-9408-200b3c2ddd36" providerId="ADAL" clId="{B4906A78-156A-41E2-8279-558BF9B19694}" dt="2026-07-02T17:56:43.529" v="69" actId="478"/>
          <ac:picMkLst>
            <pc:docMk/>
            <pc:sldMk cId="177709908" sldId="482"/>
            <ac:picMk id="4" creationId="{8C1C3936-9D83-1178-9C0C-3B0F00D3F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7/2/2026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7/2/2026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7.jp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3">
            <a:extLst>
              <a:ext uri="{28A0092B-C50C-407E-A947-70E740481C1C}">
                <a14:useLocalDpi xmlns:a14="http://schemas.microsoft.com/office/drawing/2010/main" val="0"/>
              </a:ext>
            </a:extLst>
          </a:blip>
          <a:srcRect l="236" r="236"/>
          <a:stretch/>
        </p:blipFill>
        <p:spPr>
          <a:xfrm>
            <a:off x="6554297"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770400" y="5035478"/>
            <a:ext cx="4297553"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Thomas Goguen</a:t>
            </a:r>
          </a:p>
          <a:p>
            <a:r>
              <a:rPr lang="en-US" dirty="0">
                <a:solidFill>
                  <a:schemeClr val="bg1"/>
                </a:solidFill>
                <a:ea typeface="+mn-lt"/>
                <a:cs typeface="+mn-lt"/>
              </a:rPr>
              <a:t>Account Executive </a:t>
            </a:r>
          </a:p>
          <a:p>
            <a:r>
              <a:rPr lang="en-US" dirty="0">
                <a:solidFill>
                  <a:schemeClr val="bg1"/>
                </a:solidFill>
                <a:effectLst/>
                <a:ea typeface="+mn-lt"/>
                <a:cs typeface="+mn-lt"/>
              </a:rPr>
              <a:t>(</a:t>
            </a:r>
            <a:r>
              <a:rPr lang="en-US" dirty="0">
                <a:solidFill>
                  <a:schemeClr val="bg1"/>
                </a:solidFill>
                <a:ea typeface="+mn-lt"/>
                <a:cs typeface="+mn-lt"/>
              </a:rPr>
              <a:t>941</a:t>
            </a:r>
            <a:r>
              <a:rPr lang="en-US" dirty="0">
                <a:solidFill>
                  <a:schemeClr val="bg1"/>
                </a:solidFill>
                <a:effectLst/>
                <a:ea typeface="+mn-lt"/>
                <a:cs typeface="+mn-lt"/>
              </a:rPr>
              <a:t>) </a:t>
            </a:r>
            <a:r>
              <a:rPr lang="en-US" dirty="0">
                <a:solidFill>
                  <a:schemeClr val="bg1"/>
                </a:solidFill>
                <a:ea typeface="+mn-lt"/>
                <a:cs typeface="+mn-lt"/>
              </a:rPr>
              <a:t>626-7188</a:t>
            </a:r>
            <a:endParaRPr lang="en-US" dirty="0">
              <a:solidFill>
                <a:schemeClr val="bg1"/>
              </a:solidFill>
            </a:endParaRPr>
          </a:p>
          <a:p>
            <a:r>
              <a:rPr lang="en-US" dirty="0">
                <a:solidFill>
                  <a:schemeClr val="bg1"/>
                </a:solidFill>
                <a:latin typeface="Arial"/>
                <a:ea typeface="+mn-lt"/>
                <a:cs typeface="+mn-lt"/>
              </a:rPr>
              <a:t>thomas.goguen@changewholesale.com</a:t>
            </a:r>
          </a:p>
          <a:p>
            <a:r>
              <a:rPr lang="en-US" dirty="0">
                <a:solidFill>
                  <a:schemeClr val="bg1"/>
                </a:solidFill>
                <a:cs typeface="Arial"/>
              </a:rPr>
              <a:t>Changewholesale.com/ae/</a:t>
            </a:r>
            <a:r>
              <a:rPr lang="en-US" dirty="0" err="1">
                <a:solidFill>
                  <a:schemeClr val="bg1"/>
                </a:solidFill>
                <a:cs typeface="Arial"/>
              </a:rPr>
              <a:t>thomas</a:t>
            </a:r>
            <a:endParaRPr lang="en-US" dirty="0">
              <a:solidFill>
                <a:schemeClr val="bg1"/>
              </a:solidFill>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A0816075-9A7C-A5A4-A957-08B51759F65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1320B04F-53BC-1A60-5647-4D812728FFBD}"/>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D11C5A29-D526-0AFB-238D-0FBCFE8135E1}"/>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BEEE3285-90CE-29CD-0E19-AC4521C18308}"/>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Thomas Goguen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(941) 626-7188</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lt"/>
                <a:cs typeface="Arial" panose="020B0604020202020204"/>
              </a:rPr>
              <a:t>thomas.goguen@changewholesale.com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thomas</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dca6580d-d2bd-4bd4-9c15-a9099c44cea4" ContentTypeId="0x01010011357BD725B3D24A948EF2833EFA0181" PreviousValue="false"/>
</file>

<file path=customXml/item3.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4.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2.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3.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4.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2515</TotalTime>
  <Words>1628</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65</cp:revision>
  <cp:lastPrinted>2021-06-09T15:52:49Z</cp:lastPrinted>
  <dcterms:created xsi:type="dcterms:W3CDTF">2020-08-24T22:40:14Z</dcterms:created>
  <dcterms:modified xsi:type="dcterms:W3CDTF">2026-07-02T17:56:52Z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