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7.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EA76D1-EF82-4B65-AAD5-3F918B0ED93B}" v="3" dt="2026-07-02T17:57:08.2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2T17:57:08.296" v="65"/>
      <pc:docMkLst>
        <pc:docMk/>
      </pc:docMkLst>
      <pc:sldChg chg="addSp delSp modSp mod">
        <pc:chgData name="Ashley Buntrock" userId="8e4f0def-fbfd-44c0-9408-200b3c2ddd36" providerId="ADAL" clId="{B4906A78-156A-41E2-8279-558BF9B19694}" dt="2026-07-02T17:57:08.296" v="65"/>
        <pc:sldMkLst>
          <pc:docMk/>
          <pc:sldMk cId="177709908" sldId="482"/>
        </pc:sldMkLst>
        <pc:spChg chg="add mod">
          <ac:chgData name="Ashley Buntrock" userId="8e4f0def-fbfd-44c0-9408-200b3c2ddd36" providerId="ADAL" clId="{B4906A78-156A-41E2-8279-558BF9B19694}" dt="2026-07-02T17:57:08.296" v="65"/>
          <ac:spMkLst>
            <pc:docMk/>
            <pc:sldMk cId="177709908" sldId="482"/>
            <ac:spMk id="5" creationId="{2F5F48EF-ABAC-391D-9F1B-4465E4FCEFEA}"/>
          </ac:spMkLst>
        </pc:spChg>
        <pc:spChg chg="del">
          <ac:chgData name="Ashley Buntrock" userId="8e4f0def-fbfd-44c0-9408-200b3c2ddd36" providerId="ADAL" clId="{B4906A78-156A-41E2-8279-558BF9B19694}" dt="2026-07-02T17:57:06.696" v="63"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7:03.863" v="61"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7:08.296" v="65"/>
          <ac:spMkLst>
            <pc:docMk/>
            <pc:sldMk cId="177709908" sldId="482"/>
            <ac:spMk id="8" creationId="{A1175F6F-20B8-0B4E-26D4-611C3E1CE58A}"/>
          </ac:spMkLst>
        </pc:spChg>
        <pc:spChg chg="add mod">
          <ac:chgData name="Ashley Buntrock" userId="8e4f0def-fbfd-44c0-9408-200b3c2ddd36" providerId="ADAL" clId="{B4906A78-156A-41E2-8279-558BF9B19694}" dt="2026-07-02T17:57:08.296" v="65"/>
          <ac:spMkLst>
            <pc:docMk/>
            <pc:sldMk cId="177709908" sldId="482"/>
            <ac:spMk id="9" creationId="{849E8AF2-8293-103B-E509-2C416F1ACB42}"/>
          </ac:spMkLst>
        </pc:spChg>
        <pc:spChg chg="del">
          <ac:chgData name="Ashley Buntrock" userId="8e4f0def-fbfd-44c0-9408-200b3c2ddd36" providerId="ADAL" clId="{B4906A78-156A-41E2-8279-558BF9B19694}" dt="2026-07-02T17:57:05.248" v="62"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7:08.296" v="65"/>
          <ac:picMkLst>
            <pc:docMk/>
            <pc:sldMk cId="177709908" sldId="482"/>
            <ac:picMk id="3" creationId="{29EA612F-A258-7831-6978-38DD63E3555D}"/>
          </ac:picMkLst>
        </pc:picChg>
        <pc:picChg chg="del">
          <ac:chgData name="Ashley Buntrock" userId="8e4f0def-fbfd-44c0-9408-200b3c2ddd36" providerId="ADAL" clId="{B4906A78-156A-41E2-8279-558BF9B19694}" dt="2026-07-02T17:57:07.409" v="64"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3">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Tim </a:t>
            </a:r>
            <a:r>
              <a:rPr lang="en-US" sz="2800" b="1" dirty="0" err="1">
                <a:solidFill>
                  <a:srgbClr val="D5AF83"/>
                </a:solidFill>
                <a:ea typeface="+mn-lt"/>
                <a:cs typeface="+mn-lt"/>
              </a:rPr>
              <a:t>Marsteiner</a:t>
            </a:r>
            <a:endParaRPr lang="en-US" sz="2800" b="1" dirty="0">
              <a:solidFill>
                <a:srgbClr val="D5AF83"/>
              </a:solidFill>
              <a:ea typeface="+mn-lt"/>
              <a:cs typeface="+mn-lt"/>
            </a:endParaRPr>
          </a:p>
          <a:p>
            <a:r>
              <a:rPr lang="en-US" dirty="0">
                <a:solidFill>
                  <a:schemeClr val="bg1"/>
                </a:solidFill>
                <a:ea typeface="+mn-lt"/>
                <a:cs typeface="+mn-lt"/>
              </a:rPr>
              <a:t>Account Executive </a:t>
            </a:r>
          </a:p>
          <a:p>
            <a:r>
              <a:rPr lang="en-US" dirty="0">
                <a:solidFill>
                  <a:schemeClr val="bg1"/>
                </a:solidFill>
                <a:effectLst/>
                <a:ea typeface="+mn-lt"/>
                <a:cs typeface="+mn-lt"/>
              </a:rPr>
              <a:t>(</a:t>
            </a:r>
            <a:r>
              <a:rPr lang="en-US" dirty="0">
                <a:solidFill>
                  <a:schemeClr val="bg1"/>
                </a:solidFill>
                <a:ea typeface="+mn-lt"/>
                <a:cs typeface="+mn-lt"/>
              </a:rPr>
              <a:t>480</a:t>
            </a:r>
            <a:r>
              <a:rPr lang="en-US" dirty="0">
                <a:solidFill>
                  <a:schemeClr val="bg1"/>
                </a:solidFill>
                <a:effectLst/>
                <a:ea typeface="+mn-lt"/>
                <a:cs typeface="+mn-lt"/>
              </a:rPr>
              <a:t>) </a:t>
            </a:r>
            <a:r>
              <a:rPr lang="en-US" dirty="0">
                <a:solidFill>
                  <a:schemeClr val="bg1"/>
                </a:solidFill>
                <a:ea typeface="+mn-lt"/>
                <a:cs typeface="+mn-lt"/>
              </a:rPr>
              <a:t>450-1745</a:t>
            </a:r>
            <a:endParaRPr lang="en-US" dirty="0">
              <a:solidFill>
                <a:schemeClr val="bg1"/>
              </a:solidFill>
            </a:endParaRPr>
          </a:p>
          <a:p>
            <a:r>
              <a:rPr lang="en-US" dirty="0">
                <a:solidFill>
                  <a:schemeClr val="bg1"/>
                </a:solidFill>
                <a:latin typeface="Arial"/>
                <a:ea typeface="+mn-lt"/>
                <a:cs typeface="+mn-lt"/>
              </a:rPr>
              <a:t>tim</a:t>
            </a:r>
            <a:r>
              <a:rPr lang="en-US" dirty="0">
                <a:solidFill>
                  <a:schemeClr val="bg1"/>
                </a:solidFill>
                <a:effectLst/>
                <a:latin typeface="Arial"/>
                <a:ea typeface="+mn-lt"/>
                <a:cs typeface="+mn-lt"/>
              </a:rPr>
              <a:t>.marsteiner</a:t>
            </a:r>
            <a:r>
              <a:rPr lang="en-US" dirty="0">
                <a:solidFill>
                  <a:schemeClr val="bg1"/>
                </a:solidFill>
                <a:effectLst/>
                <a:latin typeface="Arial"/>
                <a:cs typeface="Arial"/>
              </a:rPr>
              <a:t>@changewholesale.com</a:t>
            </a:r>
            <a:endParaRPr lang="en-US" dirty="0">
              <a:solidFill>
                <a:schemeClr val="bg1"/>
              </a:solidFill>
            </a:endParaRPr>
          </a:p>
          <a:p>
            <a:r>
              <a:rPr lang="en-US" dirty="0">
                <a:solidFill>
                  <a:schemeClr val="bg1"/>
                </a:solidFill>
                <a:cs typeface="Arial"/>
              </a:rPr>
              <a:t>Changewholesale.com/ae/</a:t>
            </a:r>
            <a:r>
              <a:rPr lang="en-US" dirty="0" err="1">
                <a:solidFill>
                  <a:schemeClr val="bg1"/>
                </a:solidFill>
                <a:cs typeface="Arial"/>
              </a:rPr>
              <a:t>tim</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9EA612F-A258-7831-6978-38DD63E355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2F5F48EF-ABAC-391D-9F1B-4465E4FCEFE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A1175F6F-20B8-0B4E-26D4-611C3E1CE58A}"/>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849E8AF2-8293-103B-E509-2C416F1ACB42}"/>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Tim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Marsteiner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(480) 450-1745</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ea typeface="+mn-lt"/>
                <a:cs typeface="Arial" panose="020B0604020202020204"/>
              </a:rPr>
              <a:t>tim.marsteiner</a:t>
            </a:r>
            <a:r>
              <a:rPr kumimoji="0" lang="en-US" sz="1800" b="0" i="0" u="none" strike="noStrike" kern="1200" cap="none" spc="0" normalizeH="0" baseline="0" noProof="0" dirty="0">
                <a:ln>
                  <a:noFill/>
                </a:ln>
                <a:solidFill>
                  <a:prstClr val="white"/>
                </a:solidFill>
                <a:effectLst/>
                <a:uLnTx/>
                <a:uFillTx/>
                <a:latin typeface="Arial"/>
                <a:ea typeface="+mn-ea"/>
                <a:cs typeface="Arial"/>
              </a:rPr>
              <a:t>@changewholesale.com</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tim</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2517</TotalTime>
  <Words>1628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65</cp:revision>
  <cp:lastPrinted>2021-06-09T15:52:49Z</cp:lastPrinted>
  <dcterms:created xsi:type="dcterms:W3CDTF">2020-08-24T22:40:14Z</dcterms:created>
  <dcterms:modified xsi:type="dcterms:W3CDTF">2026-07-02T17:57:16Z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