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F2A5C6-3A8C-48F5-86B5-407DB42EBF9A}" v="6" dt="2026-07-29T21:41:56.0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7-29T21:41:56.043" v="160" actId="14826"/>
      <pc:docMkLst>
        <pc:docMk/>
      </pc:docMkLst>
      <pc:sldChg chg="modSp mod">
        <pc:chgData name="Ashley Buntrock" userId="8e4f0def-fbfd-44c0-9408-200b3c2ddd36" providerId="ADAL" clId="{B4906A78-156A-41E2-8279-558BF9B19694}" dt="2026-07-29T21:41:56.043" v="160" actId="14826"/>
        <pc:sldMkLst>
          <pc:docMk/>
          <pc:sldMk cId="2432625014" sldId="478"/>
        </pc:sldMkLst>
        <pc:spChg chg="mod">
          <ac:chgData name="Ashley Buntrock" userId="8e4f0def-fbfd-44c0-9408-200b3c2ddd36" providerId="ADAL" clId="{B4906A78-156A-41E2-8279-558BF9B19694}" dt="2026-07-29T21:38:03.102" v="158" actId="20577"/>
          <ac:spMkLst>
            <pc:docMk/>
            <pc:sldMk cId="2432625014" sldId="478"/>
            <ac:spMk id="3" creationId="{7C1F330B-884A-51A9-D049-D5941DA08D00}"/>
          </ac:spMkLst>
        </pc:spChg>
        <pc:picChg chg="mod">
          <ac:chgData name="Ashley Buntrock" userId="8e4f0def-fbfd-44c0-9408-200b3c2ddd36" providerId="ADAL" clId="{B4906A78-156A-41E2-8279-558BF9B19694}" dt="2026-07-29T21:41:56.043" v="160" actId="14826"/>
          <ac:picMkLst>
            <pc:docMk/>
            <pc:sldMk cId="2432625014" sldId="478"/>
            <ac:picMk id="7" creationId="{59783EFE-CBB6-8884-6776-650AEC430F4A}"/>
          </ac:picMkLst>
        </pc:picChg>
      </pc:sldChg>
      <pc:sldChg chg="addSp delSp modSp mod">
        <pc:chgData name="Ashley Buntrock" userId="8e4f0def-fbfd-44c0-9408-200b3c2ddd36" providerId="ADAL" clId="{B4906A78-156A-41E2-8279-558BF9B19694}" dt="2026-07-02T17:57:08.296" v="65"/>
        <pc:sldMkLst>
          <pc:docMk/>
          <pc:sldMk cId="177709908" sldId="482"/>
        </pc:sldMkLst>
        <pc:spChg chg="add mod">
          <ac:chgData name="Ashley Buntrock" userId="8e4f0def-fbfd-44c0-9408-200b3c2ddd36" providerId="ADAL" clId="{B4906A78-156A-41E2-8279-558BF9B19694}" dt="2026-07-02T17:57:08.296" v="65"/>
          <ac:spMkLst>
            <pc:docMk/>
            <pc:sldMk cId="177709908" sldId="482"/>
            <ac:spMk id="5" creationId="{2F5F48EF-ABAC-391D-9F1B-4465E4FCEFEA}"/>
          </ac:spMkLst>
        </pc:spChg>
        <pc:spChg chg="add mod">
          <ac:chgData name="Ashley Buntrock" userId="8e4f0def-fbfd-44c0-9408-200b3c2ddd36" providerId="ADAL" clId="{B4906A78-156A-41E2-8279-558BF9B19694}" dt="2026-07-02T17:57:08.296" v="65"/>
          <ac:spMkLst>
            <pc:docMk/>
            <pc:sldMk cId="177709908" sldId="482"/>
            <ac:spMk id="8" creationId="{A1175F6F-20B8-0B4E-26D4-611C3E1CE58A}"/>
          </ac:spMkLst>
        </pc:spChg>
        <pc:spChg chg="add mod">
          <ac:chgData name="Ashley Buntrock" userId="8e4f0def-fbfd-44c0-9408-200b3c2ddd36" providerId="ADAL" clId="{B4906A78-156A-41E2-8279-558BF9B19694}" dt="2026-07-02T17:57:08.296" v="65"/>
          <ac:spMkLst>
            <pc:docMk/>
            <pc:sldMk cId="177709908" sldId="482"/>
            <ac:spMk id="9" creationId="{849E8AF2-8293-103B-E509-2C416F1ACB42}"/>
          </ac:spMkLst>
        </pc:spChg>
        <pc:picChg chg="add mod">
          <ac:chgData name="Ashley Buntrock" userId="8e4f0def-fbfd-44c0-9408-200b3c2ddd36" providerId="ADAL" clId="{B4906A78-156A-41E2-8279-558BF9B19694}" dt="2026-07-02T17:57:08.296" v="65"/>
          <ac:picMkLst>
            <pc:docMk/>
            <pc:sldMk cId="177709908" sldId="482"/>
            <ac:picMk id="3" creationId="{29EA612F-A258-7831-6978-38DD63E3555D}"/>
          </ac:picMkLst>
        </pc:picChg>
      </pc:sldChg>
      <pc:sldChg chg="modSp mod">
        <pc:chgData name="Ashley Buntrock" userId="8e4f0def-fbfd-44c0-9408-200b3c2ddd36" providerId="ADAL" clId="{B4906A78-156A-41E2-8279-558BF9B19694}" dt="2026-07-29T21:41:46.634" v="159" actId="14826"/>
        <pc:sldMkLst>
          <pc:docMk/>
          <pc:sldMk cId="3873285620" sldId="504"/>
        </pc:sldMkLst>
        <pc:spChg chg="mod">
          <ac:chgData name="Ashley Buntrock" userId="8e4f0def-fbfd-44c0-9408-200b3c2ddd36" providerId="ADAL" clId="{B4906A78-156A-41E2-8279-558BF9B19694}" dt="2026-07-29T21:36:29.431" v="100" actId="20577"/>
          <ac:spMkLst>
            <pc:docMk/>
            <pc:sldMk cId="3873285620" sldId="504"/>
            <ac:spMk id="15" creationId="{24C7E04F-AB9E-D771-5B75-269AFA35373F}"/>
          </ac:spMkLst>
        </pc:spChg>
        <pc:picChg chg="mod">
          <ac:chgData name="Ashley Buntrock" userId="8e4f0def-fbfd-44c0-9408-200b3c2ddd36" providerId="ADAL" clId="{B4906A78-156A-41E2-8279-558BF9B19694}" dt="2026-07-29T21:41:46.634" v="159" actId="14826"/>
          <ac:picMkLst>
            <pc:docMk/>
            <pc:sldMk cId="3873285620" sldId="504"/>
            <ac:picMk id="3" creationId="{101BAA0A-DAB2-C1F3-C3AA-AA53BAC39FB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7/29/2026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7/29/2026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949538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Ron Armstrong</a:t>
            </a:r>
          </a:p>
          <a:p>
            <a:r>
              <a:rPr lang="en-US" dirty="0">
                <a:solidFill>
                  <a:schemeClr val="bg1"/>
                </a:solidFill>
                <a:ea typeface="+mn-lt"/>
                <a:cs typeface="+mn-lt"/>
              </a:rPr>
              <a:t>Account Executive </a:t>
            </a:r>
          </a:p>
          <a:p>
            <a:r>
              <a:rPr lang="en-US" dirty="0">
                <a:solidFill>
                  <a:schemeClr val="bg1"/>
                </a:solidFill>
                <a:effectLst/>
                <a:ea typeface="+mn-lt"/>
                <a:cs typeface="+mn-lt"/>
              </a:rPr>
              <a:t>(</a:t>
            </a:r>
            <a:r>
              <a:rPr lang="en-US" dirty="0">
                <a:solidFill>
                  <a:schemeClr val="bg1"/>
                </a:solidFill>
                <a:ea typeface="+mn-lt"/>
                <a:cs typeface="+mn-lt"/>
              </a:rPr>
              <a:t>517</a:t>
            </a:r>
            <a:r>
              <a:rPr lang="en-US" dirty="0">
                <a:solidFill>
                  <a:schemeClr val="bg1"/>
                </a:solidFill>
                <a:effectLst/>
                <a:ea typeface="+mn-lt"/>
                <a:cs typeface="+mn-lt"/>
              </a:rPr>
              <a:t>) </a:t>
            </a:r>
            <a:r>
              <a:rPr lang="en-US" dirty="0">
                <a:solidFill>
                  <a:schemeClr val="bg1"/>
                </a:solidFill>
                <a:ea typeface="+mn-lt"/>
                <a:cs typeface="+mn-lt"/>
              </a:rPr>
              <a:t>492-6103</a:t>
            </a:r>
            <a:endParaRPr lang="en-US" dirty="0">
              <a:solidFill>
                <a:schemeClr val="bg1"/>
              </a:solidFill>
            </a:endParaRPr>
          </a:p>
          <a:p>
            <a:r>
              <a:rPr lang="en-US" dirty="0">
                <a:solidFill>
                  <a:schemeClr val="bg1"/>
                </a:solidFill>
                <a:latin typeface="Arial"/>
                <a:ea typeface="+mn-lt"/>
                <a:cs typeface="+mn-lt"/>
              </a:rPr>
              <a:t>ron.armstrong@changewholesale.com</a:t>
            </a:r>
            <a:r>
              <a:rPr lang="en-US" dirty="0">
                <a:solidFill>
                  <a:schemeClr val="bg1"/>
                </a:solidFill>
                <a:cs typeface="Arial"/>
              </a:rPr>
              <a:t>Changewholesale.com/ae/</a:t>
            </a:r>
            <a:r>
              <a:rPr lang="en-US" dirty="0" err="1">
                <a:solidFill>
                  <a:schemeClr val="bg1"/>
                </a:solidFill>
                <a:cs typeface="Arial"/>
              </a:rPr>
              <a:t>ron</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29EA612F-A258-7831-6978-38DD63E355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2F5F48EF-ABAC-391D-9F1B-4465E4FCEFEA}"/>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A1175F6F-20B8-0B4E-26D4-611C3E1CE58A}"/>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849E8AF2-8293-103B-E509-2C416F1ACB42}"/>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Ron Armstrong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t>
            </a:r>
            <a:r>
              <a:rPr lang="en-US" dirty="0">
                <a:solidFill>
                  <a:prstClr val="white"/>
                </a:solidFill>
                <a:latin typeface="Arial" panose="020B0604020202020204"/>
                <a:ea typeface="+mn-lt"/>
                <a:cs typeface="Arial" panose="020B0604020202020204"/>
              </a:rPr>
              <a:t>517</a:t>
            </a: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 492-6103</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lvl="0">
              <a:defRPr/>
            </a:pPr>
            <a:r>
              <a:rPr lang="en-US" dirty="0">
                <a:solidFill>
                  <a:prstClr val="white"/>
                </a:solidFill>
                <a:ea typeface="+mn-lt"/>
                <a:cs typeface="Arial" panose="020B0604020202020204"/>
              </a:rPr>
              <a:t>ron.armstrong@changewholesale.com</a:t>
            </a:r>
          </a:p>
          <a:p>
            <a:pPr lvl="0">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lang="en-US" dirty="0" err="1">
                <a:solidFill>
                  <a:prstClr val="white"/>
                </a:solidFill>
                <a:latin typeface="Arial" panose="020B0604020202020204"/>
                <a:cs typeface="Arial"/>
              </a:rPr>
              <a:t>ron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2.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dca6580d-d2bd-4bd4-9c15-a9099c44cea4" ContentTypeId="0x01010011357BD725B3D24A948EF2833EFA0181" PreviousValue="false"/>
</file>

<file path=customXml/itemProps1.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2.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4.xml><?xml version="1.0" encoding="utf-8"?>
<ds:datastoreItem xmlns:ds="http://schemas.openxmlformats.org/officeDocument/2006/customXml" ds:itemID="{548C074B-A2C1-446A-AF3D-05BF3DCADD5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2520</TotalTime>
  <Words>1628</Words>
  <Application>Microsoft Office PowerPoint</Application>
  <PresentationFormat>Widescreen</PresentationFormat>
  <Paragraphs>227</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65</cp:revision>
  <cp:lastPrinted>2021-06-09T15:52:49Z</cp:lastPrinted>
  <dcterms:created xsi:type="dcterms:W3CDTF">2020-08-24T22:40:14Z</dcterms:created>
  <dcterms:modified xsi:type="dcterms:W3CDTF">2026-07-29T21:41:56Z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