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9A3FEB-E43D-4007-87BE-B06263B05F75}" v="1" dt="2026-08-18T17:32:09.4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undo custSel modSld">
      <pc:chgData name="Ashley Buntrock" userId="8e4f0def-fbfd-44c0-9408-200b3c2ddd36" providerId="ADAL" clId="{B4906A78-156A-41E2-8279-558BF9B19694}" dt="2026-08-18T17:35:30.809" v="154" actId="22"/>
      <pc:docMkLst>
        <pc:docMk/>
      </pc:docMkLst>
      <pc:sldChg chg="addSp delSp modSp mod">
        <pc:chgData name="Ashley Buntrock" userId="8e4f0def-fbfd-44c0-9408-200b3c2ddd36" providerId="ADAL" clId="{B4906A78-156A-41E2-8279-558BF9B19694}" dt="2026-08-18T17:35:30.809" v="154" actId="22"/>
        <pc:sldMkLst>
          <pc:docMk/>
          <pc:sldMk cId="2324333968" sldId="474"/>
        </pc:sldMkLst>
        <pc:spChg chg="del">
          <ac:chgData name="Ashley Buntrock" userId="8e4f0def-fbfd-44c0-9408-200b3c2ddd36" providerId="ADAL" clId="{B4906A78-156A-41E2-8279-558BF9B19694}" dt="2026-08-18T17:32:20.215" v="147" actId="478"/>
          <ac:spMkLst>
            <pc:docMk/>
            <pc:sldMk cId="2324333968" sldId="474"/>
            <ac:spMk id="3" creationId="{E38250A2-5D51-A2C4-338F-1B55A1ADC461}"/>
          </ac:spMkLst>
        </pc:spChg>
        <pc:spChg chg="add del mod">
          <ac:chgData name="Ashley Buntrock" userId="8e4f0def-fbfd-44c0-9408-200b3c2ddd36" providerId="ADAL" clId="{B4906A78-156A-41E2-8279-558BF9B19694}" dt="2026-08-18T17:35:29.524" v="153" actId="478"/>
          <ac:spMkLst>
            <pc:docMk/>
            <pc:sldMk cId="2324333968" sldId="474"/>
            <ac:spMk id="5" creationId="{E38250A2-5D51-A2C4-338F-1B55A1ADC461}"/>
          </ac:spMkLst>
        </pc:spChg>
        <pc:spChg chg="add">
          <ac:chgData name="Ashley Buntrock" userId="8e4f0def-fbfd-44c0-9408-200b3c2ddd36" providerId="ADAL" clId="{B4906A78-156A-41E2-8279-558BF9B19694}" dt="2026-08-18T17:35:30.809" v="154" actId="22"/>
          <ac:spMkLst>
            <pc:docMk/>
            <pc:sldMk cId="2324333968" sldId="474"/>
            <ac:spMk id="7" creationId="{C8B21024-F14A-548E-7F32-FE3B5E42AB41}"/>
          </ac:spMkLst>
        </pc:spChg>
        <pc:picChg chg="add del">
          <ac:chgData name="Ashley Buntrock" userId="8e4f0def-fbfd-44c0-9408-200b3c2ddd36" providerId="ADAL" clId="{B4906A78-156A-41E2-8279-558BF9B19694}" dt="2026-08-18T17:32:31.042" v="149" actId="22"/>
          <ac:picMkLst>
            <pc:docMk/>
            <pc:sldMk cId="2324333968" sldId="474"/>
            <ac:picMk id="8" creationId="{9CDEE7B6-06F5-057A-B997-266B2FB3AEFF}"/>
          </ac:picMkLst>
        </pc:picChg>
      </pc:sldChg>
      <pc:sldChg chg="addSp delSp mod">
        <pc:chgData name="Ashley Buntrock" userId="8e4f0def-fbfd-44c0-9408-200b3c2ddd36" providerId="ADAL" clId="{B4906A78-156A-41E2-8279-558BF9B19694}" dt="2026-08-18T17:35:26.804" v="152" actId="478"/>
        <pc:sldMkLst>
          <pc:docMk/>
          <pc:sldMk cId="2867657139" sldId="503"/>
        </pc:sldMkLst>
        <pc:spChg chg="del">
          <ac:chgData name="Ashley Buntrock" userId="8e4f0def-fbfd-44c0-9408-200b3c2ddd36" providerId="ADAL" clId="{B4906A78-156A-41E2-8279-558BF9B19694}" dt="2026-08-18T17:35:26.804" v="152"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35:23.074" v="151" actId="22"/>
          <ac:spMkLst>
            <pc:docMk/>
            <pc:sldMk cId="2867657139" sldId="503"/>
            <ac:spMk id="14" creationId="{241C865B-EA66-632D-7B8E-05124DC82279}"/>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1</a:t>
            </a:fld>
            <a:endParaRPr lang="en-US"/>
          </a:p>
        </p:txBody>
      </p:sp>
    </p:spTree>
    <p:extLst>
      <p:ext uri="{BB962C8B-B14F-4D97-AF65-F5344CB8AC3E}">
        <p14:creationId xmlns:p14="http://schemas.microsoft.com/office/powerpoint/2010/main" val="37572955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Ben Burger</a:t>
            </a:r>
            <a:endParaRPr lang="en-US" b="1" dirty="0">
              <a:solidFill>
                <a:srgbClr val="D5AF83"/>
              </a:solidFill>
            </a:endParaRPr>
          </a:p>
          <a:p>
            <a:r>
              <a:rPr lang="en-US" dirty="0">
                <a:solidFill>
                  <a:schemeClr val="bg1"/>
                </a:solidFill>
                <a:ea typeface="+mn-lt"/>
                <a:cs typeface="+mn-lt"/>
              </a:rPr>
              <a:t>Account Executive</a:t>
            </a:r>
          </a:p>
          <a:p>
            <a:r>
              <a:rPr lang="en-US" dirty="0">
                <a:solidFill>
                  <a:schemeClr val="bg1"/>
                </a:solidFill>
                <a:effectLst/>
                <a:ea typeface="+mn-lt"/>
                <a:cs typeface="+mn-lt"/>
              </a:rPr>
              <a:t>(</a:t>
            </a:r>
            <a:r>
              <a:rPr lang="en-US" dirty="0">
                <a:solidFill>
                  <a:schemeClr val="bg1"/>
                </a:solidFill>
                <a:ea typeface="+mn-lt"/>
                <a:cs typeface="+mn-lt"/>
              </a:rPr>
              <a:t>770</a:t>
            </a:r>
            <a:r>
              <a:rPr lang="en-US" dirty="0">
                <a:solidFill>
                  <a:schemeClr val="bg1"/>
                </a:solidFill>
                <a:effectLst/>
                <a:ea typeface="+mn-lt"/>
                <a:cs typeface="+mn-lt"/>
              </a:rPr>
              <a:t>) </a:t>
            </a:r>
            <a:r>
              <a:rPr lang="en-US" dirty="0">
                <a:solidFill>
                  <a:schemeClr val="bg1"/>
                </a:solidFill>
                <a:ea typeface="+mn-lt"/>
                <a:cs typeface="+mn-lt"/>
              </a:rPr>
              <a:t>757-9301</a:t>
            </a:r>
            <a:endParaRPr lang="en-US" dirty="0">
              <a:solidFill>
                <a:schemeClr val="bg1"/>
              </a:solidFill>
            </a:endParaRPr>
          </a:p>
          <a:p>
            <a:r>
              <a:rPr lang="en-US" dirty="0">
                <a:solidFill>
                  <a:schemeClr val="bg1"/>
                </a:solidFill>
                <a:effectLst/>
                <a:latin typeface="Arial"/>
                <a:ea typeface="+mn-lt"/>
                <a:cs typeface="+mn-lt"/>
              </a:rPr>
              <a:t>ben.burger@changewholesale.com</a:t>
            </a:r>
          </a:p>
          <a:p>
            <a:r>
              <a:rPr lang="en-US" dirty="0">
                <a:solidFill>
                  <a:schemeClr val="bg1"/>
                </a:solidFill>
                <a:cs typeface="Arial"/>
              </a:rPr>
              <a:t>Changewholesale.com/ae/ben</a:t>
            </a: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pic>
        <p:nvPicPr>
          <p:cNvPr id="4" name="Graphic 3">
            <a:extLst>
              <a:ext uri="{FF2B5EF4-FFF2-40B4-BE49-F238E27FC236}">
                <a16:creationId xmlns:a16="http://schemas.microsoft.com/office/drawing/2014/main" id="{8C1C3936-9D83-1178-9C0C-3B0F00D3F52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5">
            <a:extLst>
              <a:ext uri="{FF2B5EF4-FFF2-40B4-BE49-F238E27FC236}">
                <a16:creationId xmlns:a16="http://schemas.microsoft.com/office/drawing/2014/main" id="{5998026E-3864-5E49-C63A-CAFB3744998A}"/>
              </a:ext>
            </a:extLst>
          </p:cNvPr>
          <p:cNvSpPr txBox="1"/>
          <p:nvPr/>
        </p:nvSpPr>
        <p:spPr>
          <a:xfrm>
            <a:off x="622502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CD903754-3C3D-6A0D-C664-B21BDEBAFF3F}"/>
              </a:ext>
            </a:extLst>
          </p:cNvPr>
          <p:cNvSpPr>
            <a:spLocks noChangeArrowheads="1"/>
          </p:cNvSpPr>
          <p:nvPr/>
        </p:nvSpPr>
        <p:spPr bwMode="auto">
          <a:xfrm>
            <a:off x="622502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1D043F50-98AE-478A-E0CD-3CDAE3919CBC}"/>
              </a:ext>
            </a:extLst>
          </p:cNvPr>
          <p:cNvSpPr txBox="1"/>
          <p:nvPr/>
        </p:nvSpPr>
        <p:spPr>
          <a:xfrm>
            <a:off x="622502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86"/>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Ben Burger</a:t>
            </a:r>
            <a:endParaRPr kumimoji="0" lang="en-US" sz="1800" b="1" i="0" u="none" strike="noStrike" kern="1200" cap="none" spc="0" normalizeH="0" baseline="0" noProof="0" dirty="0">
              <a:ln>
                <a:noFill/>
              </a:ln>
              <a:solidFill>
                <a:srgbClr val="D5AF83"/>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Account Executive</a:t>
            </a:r>
          </a:p>
          <a:p>
            <a:r>
              <a:rPr lang="en-US" dirty="0">
                <a:solidFill>
                  <a:schemeClr val="bg1"/>
                </a:solidFill>
                <a:ea typeface="+mn-lt"/>
                <a:cs typeface="+mn-lt"/>
              </a:rPr>
              <a:t>(770) 757-9301</a:t>
            </a:r>
            <a:endParaRPr lang="en-US" dirty="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ben.burger@changewholesale.com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Changewholesale.com/ae/ben</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6">
            <a:extLst>
              <a:ext uri="{FF2B5EF4-FFF2-40B4-BE49-F238E27FC236}">
                <a16:creationId xmlns:a16="http://schemas.microsoft.com/office/drawing/2014/main" id="{C8B21024-F14A-548E-7F32-FE3B5E42AB41}"/>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13">
            <a:extLst>
              <a:ext uri="{FF2B5EF4-FFF2-40B4-BE49-F238E27FC236}">
                <a16:creationId xmlns:a16="http://schemas.microsoft.com/office/drawing/2014/main" id="{241C865B-EA66-632D-7B8E-05124DC82279}"/>
              </a:ext>
            </a:extLst>
          </p:cNvPr>
          <p:cNvSpPr txBox="1"/>
          <p:nvPr/>
        </p:nvSpPr>
        <p:spPr>
          <a:xfrm>
            <a:off x="6225238" y="6145171"/>
            <a:ext cx="5474368" cy="461665"/>
          </a:xfrm>
          <a:prstGeom prst="rect">
            <a:avLst/>
          </a:prstGeom>
          <a:noFill/>
        </p:spPr>
        <p:txBody>
          <a:bodyPr wrap="square" rtlCol="0">
            <a:spAutoFit/>
          </a:body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dca6580d-d2bd-4bd4-9c15-a9099c44cea4" ContentTypeId="0x01010011357BD725B3D24A948EF2833EFA0181" PreviousValue="false"/>
</file>

<file path=customXml/item3.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4.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2.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3.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4.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2491</TotalTime>
  <Words>1671</Words>
  <Application>Microsoft Office PowerPoint</Application>
  <PresentationFormat>Widescreen</PresentationFormat>
  <Paragraphs>228</Paragraphs>
  <Slides>22</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2026-08-18T17:35:37Z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