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518031-79E2-48F8-8239-01EFA27D2CC3}" v="1" dt="2026-08-18T17:32:57.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8-18T17:36:02.259" v="111" actId="478"/>
      <pc:docMkLst>
        <pc:docMk/>
      </pc:docMkLst>
      <pc:sldChg chg="addSp delSp modSp mod">
        <pc:chgData name="Ashley Buntrock" userId="8e4f0def-fbfd-44c0-9408-200b3c2ddd36" providerId="ADAL" clId="{B4906A78-156A-41E2-8279-558BF9B19694}" dt="2026-08-18T17:35:57.699" v="109" actId="22"/>
        <pc:sldMkLst>
          <pc:docMk/>
          <pc:sldMk cId="2324333968" sldId="474"/>
        </pc:sldMkLst>
        <pc:spChg chg="del">
          <ac:chgData name="Ashley Buntrock" userId="8e4f0def-fbfd-44c0-9408-200b3c2ddd36" providerId="ADAL" clId="{B4906A78-156A-41E2-8279-558BF9B19694}" dt="2026-08-18T17:33:12.931" v="107" actId="478"/>
          <ac:spMkLst>
            <pc:docMk/>
            <pc:sldMk cId="2324333968" sldId="474"/>
            <ac:spMk id="3" creationId="{E38250A2-5D51-A2C4-338F-1B55A1ADC461}"/>
          </ac:spMkLst>
        </pc:spChg>
        <pc:spChg chg="add del mod">
          <ac:chgData name="Ashley Buntrock" userId="8e4f0def-fbfd-44c0-9408-200b3c2ddd36" providerId="ADAL" clId="{B4906A78-156A-41E2-8279-558BF9B19694}" dt="2026-08-18T17:35:56.267" v="108" actId="478"/>
          <ac:spMkLst>
            <pc:docMk/>
            <pc:sldMk cId="2324333968" sldId="474"/>
            <ac:spMk id="5" creationId="{E38250A2-5D51-A2C4-338F-1B55A1ADC461}"/>
          </ac:spMkLst>
        </pc:spChg>
        <pc:spChg chg="add">
          <ac:chgData name="Ashley Buntrock" userId="8e4f0def-fbfd-44c0-9408-200b3c2ddd36" providerId="ADAL" clId="{B4906A78-156A-41E2-8279-558BF9B19694}" dt="2026-08-18T17:35:57.699" v="109" actId="22"/>
          <ac:spMkLst>
            <pc:docMk/>
            <pc:sldMk cId="2324333968" sldId="474"/>
            <ac:spMk id="7" creationId="{7D6E7045-91B0-467A-D1F6-C8CFC07274F5}"/>
          </ac:spMkLst>
        </pc:spChg>
      </pc:sldChg>
      <pc:sldChg chg="addSp delSp mod">
        <pc:chgData name="Ashley Buntrock" userId="8e4f0def-fbfd-44c0-9408-200b3c2ddd36" providerId="ADAL" clId="{B4906A78-156A-41E2-8279-558BF9B19694}" dt="2026-08-18T17:36:02.259" v="111" actId="478"/>
        <pc:sldMkLst>
          <pc:docMk/>
          <pc:sldMk cId="2867657139" sldId="503"/>
        </pc:sldMkLst>
        <pc:spChg chg="del">
          <ac:chgData name="Ashley Buntrock" userId="8e4f0def-fbfd-44c0-9408-200b3c2ddd36" providerId="ADAL" clId="{B4906A78-156A-41E2-8279-558BF9B19694}" dt="2026-08-18T17:36:02.259" v="111"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36:00.060" v="110" actId="22"/>
          <ac:spMkLst>
            <pc:docMk/>
            <pc:sldMk cId="2867657139" sldId="503"/>
            <ac:spMk id="14" creationId="{6815FBCA-E523-E880-61E1-382485BF4CE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8F12E0B0-0011-F7D9-0BE3-9AC74F40A549}"/>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Carlos Cabezas</a:t>
            </a:r>
          </a:p>
          <a:p>
            <a:r>
              <a:rPr lang="en-US" dirty="0">
                <a:solidFill>
                  <a:schemeClr val="bg1"/>
                </a:solidFill>
                <a:ea typeface="+mn-lt"/>
                <a:cs typeface="+mn-lt"/>
              </a:rPr>
              <a:t>Account Executive</a:t>
            </a:r>
          </a:p>
          <a:p>
            <a:r>
              <a:rPr lang="en-US" dirty="0">
                <a:solidFill>
                  <a:schemeClr val="bg1"/>
                </a:solidFill>
                <a:effectLst/>
                <a:ea typeface="+mn-lt"/>
                <a:cs typeface="+mn-lt"/>
              </a:rPr>
              <a:t>(305) 490-2188</a:t>
            </a:r>
          </a:p>
          <a:p>
            <a:r>
              <a:rPr lang="en-US" dirty="0">
                <a:solidFill>
                  <a:schemeClr val="bg1"/>
                </a:solidFill>
                <a:effectLst/>
                <a:ea typeface="+mn-lt"/>
                <a:cs typeface="+mn-lt"/>
              </a:rPr>
              <a:t>carlos.cabezas@changewholesale.com</a:t>
            </a:r>
          </a:p>
          <a:p>
            <a:r>
              <a:rPr lang="en-US" dirty="0">
                <a:solidFill>
                  <a:schemeClr val="bg1"/>
                </a:solidFill>
                <a:cs typeface="Arial"/>
              </a:rPr>
              <a:t>Changewholesale.com/ae/</a:t>
            </a:r>
            <a:r>
              <a:rPr lang="en-US" dirty="0" err="1">
                <a:solidFill>
                  <a:schemeClr val="bg1"/>
                </a:solidFill>
                <a:cs typeface="Arial"/>
              </a:rPr>
              <a:t>carlos</a:t>
            </a:r>
            <a:endParaRPr lang="en-US" dirty="0">
              <a:solidFill>
                <a:schemeClr val="bg1"/>
              </a:solidFill>
              <a:cs typeface="Arial"/>
            </a:endParaRPr>
          </a:p>
        </p:txBody>
      </p:sp>
      <p:pic>
        <p:nvPicPr>
          <p:cNvPr id="8" name="Picture 7">
            <a:extLst>
              <a:ext uri="{FF2B5EF4-FFF2-40B4-BE49-F238E27FC236}">
                <a16:creationId xmlns:a16="http://schemas.microsoft.com/office/drawing/2014/main" id="{6734DFFE-F54F-E299-B6FA-838EB6F27975}"/>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5">
            <a:extLst>
              <a:ext uri="{FF2B5EF4-FFF2-40B4-BE49-F238E27FC236}">
                <a16:creationId xmlns:a16="http://schemas.microsoft.com/office/drawing/2014/main" id="{5998026E-3864-5E49-C63A-CAFB3744998A}"/>
              </a:ext>
            </a:extLst>
          </p:cNvPr>
          <p:cNvSpPr txBox="1"/>
          <p:nvPr/>
        </p:nvSpPr>
        <p:spPr>
          <a:xfrm>
            <a:off x="6221847"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15" name="Rectangle 14">
            <a:extLst>
              <a:ext uri="{FF2B5EF4-FFF2-40B4-BE49-F238E27FC236}">
                <a16:creationId xmlns:a16="http://schemas.microsoft.com/office/drawing/2014/main" id="{CD903754-3C3D-6A0D-C664-B21BDEBAFF3F}"/>
              </a:ext>
            </a:extLst>
          </p:cNvPr>
          <p:cNvSpPr>
            <a:spLocks noChangeArrowheads="1"/>
          </p:cNvSpPr>
          <p:nvPr/>
        </p:nvSpPr>
        <p:spPr bwMode="auto">
          <a:xfrm>
            <a:off x="6221848"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17" name="TextBox 12">
            <a:extLst>
              <a:ext uri="{FF2B5EF4-FFF2-40B4-BE49-F238E27FC236}">
                <a16:creationId xmlns:a16="http://schemas.microsoft.com/office/drawing/2014/main" id="{1D043F50-98AE-478A-E0CD-3CDAE3919CBC}"/>
              </a:ext>
            </a:extLst>
          </p:cNvPr>
          <p:cNvSpPr txBox="1"/>
          <p:nvPr/>
        </p:nvSpPr>
        <p:spPr>
          <a:xfrm>
            <a:off x="6221847"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404653"/>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DA9ADD72-92E2-0F17-D73A-38A695C7D10A}"/>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Carlos Cabezas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(305) 490-2188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carlos.cabezas@changewholesale.com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a:ln>
                  <a:noFill/>
                </a:ln>
                <a:solidFill>
                  <a:prstClr val="white"/>
                </a:solidFill>
                <a:effectLst/>
                <a:uLnTx/>
                <a:uFillTx/>
                <a:latin typeface="Arial" panose="020B0604020202020204"/>
                <a:ea typeface="+mn-ea"/>
                <a:cs typeface="Arial"/>
              </a:rPr>
              <a:t>hangewholesale</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carlos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1F448DF6-30FB-F00D-E9E3-5BD2DC7EC69D}"/>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6">
            <a:extLst>
              <a:ext uri="{FF2B5EF4-FFF2-40B4-BE49-F238E27FC236}">
                <a16:creationId xmlns:a16="http://schemas.microsoft.com/office/drawing/2014/main" id="{7D6E7045-91B0-467A-D1F6-C8CFC07274F5}"/>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13">
            <a:extLst>
              <a:ext uri="{FF2B5EF4-FFF2-40B4-BE49-F238E27FC236}">
                <a16:creationId xmlns:a16="http://schemas.microsoft.com/office/drawing/2014/main" id="{6815FBCA-E523-E880-61E1-382485BF4CE9}"/>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2486</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2026-08-18T17:36:09Z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