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36:45.262" v="90" actId="478"/>
      <pc:docMkLst>
        <pc:docMk/>
      </pc:docMkLst>
      <pc:sldChg chg="addSp delSp mod">
        <pc:chgData name="Ashley Buntrock" userId="8e4f0def-fbfd-44c0-9408-200b3c2ddd36" providerId="ADAL" clId="{B4906A78-156A-41E2-8279-558BF9B19694}" dt="2026-08-18T17:36:40.423" v="88" actId="478"/>
        <pc:sldMkLst>
          <pc:docMk/>
          <pc:sldMk cId="2324333968" sldId="474"/>
        </pc:sldMkLst>
        <pc:spChg chg="del">
          <ac:chgData name="Ashley Buntrock" userId="8e4f0def-fbfd-44c0-9408-200b3c2ddd36" providerId="ADAL" clId="{B4906A78-156A-41E2-8279-558BF9B19694}" dt="2026-08-18T17:36:40.423" v="88"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36:38.299" v="87" actId="22"/>
          <ac:spMkLst>
            <pc:docMk/>
            <pc:sldMk cId="2324333968" sldId="474"/>
            <ac:spMk id="7" creationId="{C8D1CD25-B2F1-5032-F3FA-29EEC1DCC88E}"/>
          </ac:spMkLst>
        </pc:spChg>
      </pc:sldChg>
      <pc:sldChg chg="addSp delSp mod">
        <pc:chgData name="Ashley Buntrock" userId="8e4f0def-fbfd-44c0-9408-200b3c2ddd36" providerId="ADAL" clId="{B4906A78-156A-41E2-8279-558BF9B19694}" dt="2026-08-18T17:36:45.262" v="90" actId="478"/>
        <pc:sldMkLst>
          <pc:docMk/>
          <pc:sldMk cId="2867657139" sldId="503"/>
        </pc:sldMkLst>
        <pc:spChg chg="del">
          <ac:chgData name="Ashley Buntrock" userId="8e4f0def-fbfd-44c0-9408-200b3c2ddd36" providerId="ADAL" clId="{B4906A78-156A-41E2-8279-558BF9B19694}" dt="2026-08-18T17:36:45.262" v="90"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6:43.332" v="89" actId="22"/>
          <ac:spMkLst>
            <pc:docMk/>
            <pc:sldMk cId="2867657139" sldId="503"/>
            <ac:spMk id="14" creationId="{2E9AA74E-082C-6088-9709-D0CC8ABBD6A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895D9C38-FAF5-59CA-E395-F21EDC29717E}"/>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Chris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Mobasser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584-0489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cmobasser@changemtg.com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hangewholesale.com/ae/chrism</a:t>
            </a:r>
          </a:p>
        </p:txBody>
      </p:sp>
      <p:pic>
        <p:nvPicPr>
          <p:cNvPr id="8" name="Picture 7">
            <a:extLst>
              <a:ext uri="{FF2B5EF4-FFF2-40B4-BE49-F238E27FC236}">
                <a16:creationId xmlns:a16="http://schemas.microsoft.com/office/drawing/2014/main" id="{FEB40114-8FF1-C4DF-C786-7F5D05F9284A}"/>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5"/>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4C6293BF-B6C2-CAC0-0B85-1F120E5FC809}"/>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Chris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Mobasser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584-0489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cmobasser@changemtg.com</a:t>
            </a:r>
          </a:p>
          <a:p>
            <a:pPr lvl="0">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t>
            </a:r>
            <a:r>
              <a:rPr lang="en-US" dirty="0">
                <a:solidFill>
                  <a:prstClr val="white"/>
                </a:solidFill>
                <a:cs typeface="Arial"/>
              </a:rPr>
              <a:t>ae/chrism</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37A71935-CE5B-7321-7DE5-B242B1E74400}"/>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C8D1CD25-B2F1-5032-F3FA-29EEC1DCC88E}"/>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2E9AA74E-082C-6088-9709-D0CC8ABBD6AA}"/>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2497</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