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37:01.638" v="75" actId="478"/>
      <pc:docMkLst>
        <pc:docMk/>
      </pc:docMkLst>
      <pc:sldChg chg="addSp delSp mod">
        <pc:chgData name="Ashley Buntrock" userId="8e4f0def-fbfd-44c0-9408-200b3c2ddd36" providerId="ADAL" clId="{B4906A78-156A-41E2-8279-558BF9B19694}" dt="2026-08-18T17:36:57.318" v="73" actId="478"/>
        <pc:sldMkLst>
          <pc:docMk/>
          <pc:sldMk cId="2324333968" sldId="474"/>
        </pc:sldMkLst>
        <pc:spChg chg="del">
          <ac:chgData name="Ashley Buntrock" userId="8e4f0def-fbfd-44c0-9408-200b3c2ddd36" providerId="ADAL" clId="{B4906A78-156A-41E2-8279-558BF9B19694}" dt="2026-08-18T17:36:57.318" v="73"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36:55.269" v="72" actId="22"/>
          <ac:spMkLst>
            <pc:docMk/>
            <pc:sldMk cId="2324333968" sldId="474"/>
            <ac:spMk id="7" creationId="{5585C5F0-C051-5087-DE36-62A21F501568}"/>
          </ac:spMkLst>
        </pc:spChg>
      </pc:sldChg>
      <pc:sldChg chg="addSp delSp mod">
        <pc:chgData name="Ashley Buntrock" userId="8e4f0def-fbfd-44c0-9408-200b3c2ddd36" providerId="ADAL" clId="{B4906A78-156A-41E2-8279-558BF9B19694}" dt="2026-08-18T17:37:01.638" v="75" actId="478"/>
        <pc:sldMkLst>
          <pc:docMk/>
          <pc:sldMk cId="2867657139" sldId="503"/>
        </pc:sldMkLst>
        <pc:spChg chg="del">
          <ac:chgData name="Ashley Buntrock" userId="8e4f0def-fbfd-44c0-9408-200b3c2ddd36" providerId="ADAL" clId="{B4906A78-156A-41E2-8279-558BF9B19694}" dt="2026-08-18T17:37:01.638" v="75"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36:59.649" v="74" actId="22"/>
          <ac:spMkLst>
            <pc:docMk/>
            <pc:sldMk cId="2867657139" sldId="503"/>
            <ac:spMk id="14" creationId="{DB2CD73F-2692-A68B-6127-BBC8B57F125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6B516FA7-5D1F-EA86-7FA2-600CBD82EA98}"/>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Ciro DiPalma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351-8599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ciro.dipalma@changewholesale.com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ciro</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157588B5-FED2-2558-6B7E-38223D117443}"/>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6077"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6078"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6077"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2"/>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AAB85DB2-7CF7-9093-AC6A-5D79820F0669}"/>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Ciro DiPalma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351-8599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ciro.dipalma@changewholesale.com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ciro</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B67255A1-E219-48B9-88C1-348F0F840714}"/>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6">
            <a:extLst>
              <a:ext uri="{FF2B5EF4-FFF2-40B4-BE49-F238E27FC236}">
                <a16:creationId xmlns:a16="http://schemas.microsoft.com/office/drawing/2014/main" id="{5585C5F0-C051-5087-DE36-62A21F501568}"/>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13">
            <a:extLst>
              <a:ext uri="{FF2B5EF4-FFF2-40B4-BE49-F238E27FC236}">
                <a16:creationId xmlns:a16="http://schemas.microsoft.com/office/drawing/2014/main" id="{DB2CD73F-2692-A68B-6127-BBC8B57F1254}"/>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2.xml><?xml version="1.0" encoding="utf-8"?>
<?mso-contentType ?>
<SharedContentType xmlns="Microsoft.SharePoint.Taxonomy.ContentTypeSync" SourceId="dca6580d-d2bd-4bd4-9c15-a9099c44cea4" ContentTypeId="0x01010011357BD725B3D24A948EF2833EFA018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2.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3.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4.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2485</TotalTime>
  <Words>1670</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2026-08-18T17:37:10Z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