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37:34.123" v="95" actId="478"/>
      <pc:docMkLst>
        <pc:docMk/>
      </pc:docMkLst>
      <pc:sldChg chg="addSp delSp mod">
        <pc:chgData name="Ashley Buntrock" userId="8e4f0def-fbfd-44c0-9408-200b3c2ddd36" providerId="ADAL" clId="{B4906A78-156A-41E2-8279-558BF9B19694}" dt="2026-08-18T17:37:34.123" v="95" actId="478"/>
        <pc:sldMkLst>
          <pc:docMk/>
          <pc:sldMk cId="2324333968" sldId="474"/>
        </pc:sldMkLst>
        <pc:spChg chg="del">
          <ac:chgData name="Ashley Buntrock" userId="8e4f0def-fbfd-44c0-9408-200b3c2ddd36" providerId="ADAL" clId="{B4906A78-156A-41E2-8279-558BF9B19694}" dt="2026-08-18T17:37:34.123" v="95"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37:23.565" v="92" actId="22"/>
          <ac:spMkLst>
            <pc:docMk/>
            <pc:sldMk cId="2324333968" sldId="474"/>
            <ac:spMk id="7" creationId="{798B1F0B-663C-E48F-794F-7FF306A24DBF}"/>
          </ac:spMkLst>
        </pc:spChg>
      </pc:sldChg>
      <pc:sldChg chg="addSp delSp mod">
        <pc:chgData name="Ashley Buntrock" userId="8e4f0def-fbfd-44c0-9408-200b3c2ddd36" providerId="ADAL" clId="{B4906A78-156A-41E2-8279-558BF9B19694}" dt="2026-08-18T17:37:27.549" v="94" actId="478"/>
        <pc:sldMkLst>
          <pc:docMk/>
          <pc:sldMk cId="2867657139" sldId="503"/>
        </pc:sldMkLst>
        <pc:spChg chg="del">
          <ac:chgData name="Ashley Buntrock" userId="8e4f0def-fbfd-44c0-9408-200b3c2ddd36" providerId="ADAL" clId="{B4906A78-156A-41E2-8279-558BF9B19694}" dt="2026-08-18T17:37:27.549" v="94"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7:25.976" v="93" actId="22"/>
          <ac:spMkLst>
            <pc:docMk/>
            <pc:sldMk cId="2867657139" sldId="503"/>
            <ac:spMk id="14" creationId="{2B21A2C3-F717-99D3-8FDD-0C88CD870EB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3091423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Clark Knoblock</a:t>
            </a:r>
          </a:p>
          <a:p>
            <a:r>
              <a:rPr lang="en-US" dirty="0">
                <a:solidFill>
                  <a:schemeClr val="bg1"/>
                </a:solidFill>
                <a:ea typeface="+mn-lt"/>
                <a:cs typeface="+mn-lt"/>
              </a:rPr>
              <a:t>Account Executive </a:t>
            </a:r>
          </a:p>
          <a:p>
            <a:r>
              <a:rPr lang="en-US" dirty="0">
                <a:solidFill>
                  <a:schemeClr val="bg1"/>
                </a:solidFill>
                <a:effectLst/>
                <a:ea typeface="+mn-lt"/>
                <a:cs typeface="+mn-lt"/>
              </a:rPr>
              <a:t>(818) 612-7246</a:t>
            </a:r>
          </a:p>
          <a:p>
            <a:r>
              <a:rPr lang="en-US" dirty="0">
                <a:solidFill>
                  <a:schemeClr val="bg1"/>
                </a:solidFill>
                <a:effectLst/>
                <a:latin typeface="Arial"/>
                <a:ea typeface="+mn-lt"/>
                <a:cs typeface="+mn-lt"/>
              </a:rPr>
              <a:t>clark.knoblock@changewholesale.com</a:t>
            </a:r>
            <a:r>
              <a:rPr lang="en-US" dirty="0">
                <a:solidFill>
                  <a:schemeClr val="bg1"/>
                </a:solidFill>
                <a:cs typeface="Arial"/>
              </a:rPr>
              <a:t>Changewholesale.com/ae/</a:t>
            </a:r>
            <a:r>
              <a:rPr lang="en-US" dirty="0" err="1">
                <a:solidFill>
                  <a:schemeClr val="bg1"/>
                </a:solidFill>
                <a:cs typeface="Arial"/>
              </a:rPr>
              <a:t>clark</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6076"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6077"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6076"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40465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Clark Knoblock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(818) 612-7246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clark.knoblock@changewholesale.com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clark</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798B1F0B-663C-E48F-794F-7FF306A24DBF}"/>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2B21A2C3-F717-99D3-8FDD-0C88CD870EB4}"/>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2503</TotalTime>
  <Words>1670</Words>
  <Application>Microsoft Office PowerPoint</Application>
  <PresentationFormat>Widescreen</PresentationFormat>
  <Paragraphs>227</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