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38:00.595" v="75" actId="22"/>
      <pc:docMkLst>
        <pc:docMk/>
      </pc:docMkLst>
      <pc:sldChg chg="addSp delSp mod">
        <pc:chgData name="Ashley Buntrock" userId="8e4f0def-fbfd-44c0-9408-200b3c2ddd36" providerId="ADAL" clId="{B4906A78-156A-41E2-8279-558BF9B19694}" dt="2026-08-18T17:37:55.497" v="73" actId="22"/>
        <pc:sldMkLst>
          <pc:docMk/>
          <pc:sldMk cId="2324333968" sldId="474"/>
        </pc:sldMkLst>
        <pc:spChg chg="del">
          <ac:chgData name="Ashley Buntrock" userId="8e4f0def-fbfd-44c0-9408-200b3c2ddd36" providerId="ADAL" clId="{B4906A78-156A-41E2-8279-558BF9B19694}" dt="2026-08-18T17:37:54.141" v="72"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37:55.497" v="73" actId="22"/>
          <ac:spMkLst>
            <pc:docMk/>
            <pc:sldMk cId="2324333968" sldId="474"/>
            <ac:spMk id="7" creationId="{F920AD7A-99BE-8F2D-201A-3496AC1D8DA0}"/>
          </ac:spMkLst>
        </pc:spChg>
      </pc:sldChg>
      <pc:sldChg chg="addSp delSp mod">
        <pc:chgData name="Ashley Buntrock" userId="8e4f0def-fbfd-44c0-9408-200b3c2ddd36" providerId="ADAL" clId="{B4906A78-156A-41E2-8279-558BF9B19694}" dt="2026-08-18T17:38:00.595" v="75" actId="22"/>
        <pc:sldMkLst>
          <pc:docMk/>
          <pc:sldMk cId="2867657139" sldId="503"/>
        </pc:sldMkLst>
        <pc:spChg chg="del">
          <ac:chgData name="Ashley Buntrock" userId="8e4f0def-fbfd-44c0-9408-200b3c2ddd36" providerId="ADAL" clId="{B4906A78-156A-41E2-8279-558BF9B19694}" dt="2026-08-18T17:37:59.191" v="74"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8:00.595" v="75" actId="22"/>
          <ac:spMkLst>
            <pc:docMk/>
            <pc:sldMk cId="2867657139" sldId="503"/>
            <ac:spMk id="14" creationId="{36A80958-32F7-D88E-E2E6-D2AF54E783D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5BBC23D3-5D57-1EB0-2ED1-776204A0A69F}"/>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Cole Eby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973-8883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cole.eby@changewholesale.com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cole</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56B57B3C-C23F-0B9D-00A9-455CA7EE8BBC}"/>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8FBE4574-8203-4DF9-0462-2DAF41FBCF4B}"/>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Cole Eby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973-8883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cole.eby@changewholesale.com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cole</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C6867C02-B1B4-070C-0F36-BE9B0373B0A3}"/>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F920AD7A-99BE-8F2D-201A-3496AC1D8DA0}"/>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36A80958-32F7-D88E-E2E6-D2AF54E783D8}"/>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mso-contentType ?>
<SharedContentType xmlns="Microsoft.SharePoint.Taxonomy.ContentTypeSync" SourceId="dca6580d-d2bd-4bd4-9c15-a9099c44cea4" ContentTypeId="0x01010011357BD725B3D24A948EF2833EFA018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2489</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2026-08-18T17:38:02Z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