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3108A3D-1125-4473-AFA9-8C6AEA4BC695}" v="1" dt="2026-08-18T17:39:53.3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54:30.368" v="80" actId="478"/>
      <pc:docMkLst>
        <pc:docMk/>
      </pc:docMkLst>
      <pc:sldChg chg="addSp delSp modSp mod">
        <pc:chgData name="Ashley Buntrock" userId="8e4f0def-fbfd-44c0-9408-200b3c2ddd36" providerId="ADAL" clId="{B4906A78-156A-41E2-8279-558BF9B19694}" dt="2026-08-18T17:54:30.368" v="80" actId="478"/>
        <pc:sldMkLst>
          <pc:docMk/>
          <pc:sldMk cId="2324333968" sldId="474"/>
        </pc:sldMkLst>
        <pc:spChg chg="add del mod">
          <ac:chgData name="Ashley Buntrock" userId="8e4f0def-fbfd-44c0-9408-200b3c2ddd36" providerId="ADAL" clId="{B4906A78-156A-41E2-8279-558BF9B19694}" dt="2026-08-18T17:54:30.368" v="80"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38:12.685" v="75" actId="22"/>
          <ac:spMkLst>
            <pc:docMk/>
            <pc:sldMk cId="2324333968" sldId="474"/>
            <ac:spMk id="7" creationId="{D997C8F0-63A4-160D-A72D-9E9CB60BF7E5}"/>
          </ac:spMkLst>
        </pc:spChg>
      </pc:sldChg>
      <pc:sldChg chg="addSp delSp mod">
        <pc:chgData name="Ashley Buntrock" userId="8e4f0def-fbfd-44c0-9408-200b3c2ddd36" providerId="ADAL" clId="{B4906A78-156A-41E2-8279-558BF9B19694}" dt="2026-08-18T17:38:20.548" v="78" actId="478"/>
        <pc:sldMkLst>
          <pc:docMk/>
          <pc:sldMk cId="2867657139" sldId="503"/>
        </pc:sldMkLst>
        <pc:spChg chg="del">
          <ac:chgData name="Ashley Buntrock" userId="8e4f0def-fbfd-44c0-9408-200b3c2ddd36" providerId="ADAL" clId="{B4906A78-156A-41E2-8279-558BF9B19694}" dt="2026-08-18T17:38:20.548" v="78"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8:18.843" v="77" actId="22"/>
          <ac:spMkLst>
            <pc:docMk/>
            <pc:sldMk cId="2867657139" sldId="503"/>
            <ac:spMk id="14" creationId="{FAD62DCC-7AB2-D927-43A0-39FC6652D45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CA1CBE8E-DBCA-9F7C-28EE-C777CB037BE4}"/>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Connie Foyle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(602) 684-9687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connie.foyle@changewholesale.com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hangewholesale.com/ae/connie</a:t>
            </a:r>
          </a:p>
        </p:txBody>
      </p:sp>
      <p:pic>
        <p:nvPicPr>
          <p:cNvPr id="8" name="Picture 7">
            <a:extLst>
              <a:ext uri="{FF2B5EF4-FFF2-40B4-BE49-F238E27FC236}">
                <a16:creationId xmlns:a16="http://schemas.microsoft.com/office/drawing/2014/main" id="{63BDEF6C-B9C6-5C76-DDD0-98FD9F13FBFF}"/>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40465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88A82A4C-ABEB-D668-BA57-4D667BDCCF12}"/>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Connie Foyle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(602) 684-9687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connie.foyle@changewholesale.com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hangewholesale.com/ae/connie</a:t>
            </a:r>
          </a:p>
        </p:txBody>
      </p:sp>
      <p:pic>
        <p:nvPicPr>
          <p:cNvPr id="8" name="Picture 7">
            <a:extLst>
              <a:ext uri="{FF2B5EF4-FFF2-40B4-BE49-F238E27FC236}">
                <a16:creationId xmlns:a16="http://schemas.microsoft.com/office/drawing/2014/main" id="{25B15013-82DE-7EF8-3AEF-0F8151F58EBB}"/>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D997C8F0-63A4-160D-A72D-9E9CB60BF7E5}"/>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FAD62DCC-7AB2-D927-43A0-39FC6652D451}"/>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2514</TotalTime>
  <Words>1670</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2026-08-18T17:54:34Z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