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1467C7-9754-4FD9-8437-F6C1B012F75B}" v="7" dt="2026-08-18T17:38:50.7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40:55.846" v="84" actId="22"/>
      <pc:docMkLst>
        <pc:docMk/>
      </pc:docMkLst>
      <pc:sldChg chg="addSp delSp modSp mod">
        <pc:chgData name="Ashley Buntrock" userId="8e4f0def-fbfd-44c0-9408-200b3c2ddd36" providerId="ADAL" clId="{B4906A78-156A-41E2-8279-558BF9B19694}" dt="2026-08-18T17:40:55.846" v="84" actId="22"/>
        <pc:sldMkLst>
          <pc:docMk/>
          <pc:sldMk cId="2324333968" sldId="474"/>
        </pc:sldMkLst>
        <pc:spChg chg="del">
          <ac:chgData name="Ashley Buntrock" userId="8e4f0def-fbfd-44c0-9408-200b3c2ddd36" providerId="ADAL" clId="{B4906A78-156A-41E2-8279-558BF9B19694}" dt="2026-08-18T17:38:37.238" v="72" actId="478"/>
          <ac:spMkLst>
            <pc:docMk/>
            <pc:sldMk cId="2324333968" sldId="474"/>
            <ac:spMk id="3" creationId="{E38250A2-5D51-A2C4-338F-1B55A1ADC461}"/>
          </ac:spMkLst>
        </pc:spChg>
        <pc:spChg chg="add mod">
          <ac:chgData name="Ashley Buntrock" userId="8e4f0def-fbfd-44c0-9408-200b3c2ddd36" providerId="ADAL" clId="{B4906A78-156A-41E2-8279-558BF9B19694}" dt="2026-08-18T17:38:40.162" v="74"/>
          <ac:spMkLst>
            <pc:docMk/>
            <pc:sldMk cId="2324333968" sldId="474"/>
            <ac:spMk id="5" creationId="{E38250A2-5D51-A2C4-338F-1B55A1ADC461}"/>
          </ac:spMkLst>
        </pc:spChg>
        <pc:spChg chg="add mod">
          <ac:chgData name="Ashley Buntrock" userId="8e4f0def-fbfd-44c0-9408-200b3c2ddd36" providerId="ADAL" clId="{B4906A78-156A-41E2-8279-558BF9B19694}" dt="2026-08-18T17:38:43.196" v="76"/>
          <ac:spMkLst>
            <pc:docMk/>
            <pc:sldMk cId="2324333968" sldId="474"/>
            <ac:spMk id="7" creationId="{E38250A2-5D51-A2C4-338F-1B55A1ADC461}"/>
          </ac:spMkLst>
        </pc:spChg>
        <pc:spChg chg="add mod">
          <ac:chgData name="Ashley Buntrock" userId="8e4f0def-fbfd-44c0-9408-200b3c2ddd36" providerId="ADAL" clId="{B4906A78-156A-41E2-8279-558BF9B19694}" dt="2026-08-18T17:38:46.741" v="78"/>
          <ac:spMkLst>
            <pc:docMk/>
            <pc:sldMk cId="2324333968" sldId="474"/>
            <ac:spMk id="8" creationId="{E38250A2-5D51-A2C4-338F-1B55A1ADC461}"/>
          </ac:spMkLst>
        </pc:spChg>
        <pc:spChg chg="add">
          <ac:chgData name="Ashley Buntrock" userId="8e4f0def-fbfd-44c0-9408-200b3c2ddd36" providerId="ADAL" clId="{B4906A78-156A-41E2-8279-558BF9B19694}" dt="2026-08-18T17:40:55.846" v="84" actId="22"/>
          <ac:spMkLst>
            <pc:docMk/>
            <pc:sldMk cId="2324333968" sldId="474"/>
            <ac:spMk id="14" creationId="{1A5B7EE0-BDA1-E83E-82F7-DDC39F0B61A6}"/>
          </ac:spMkLst>
        </pc:spChg>
      </pc:sldChg>
      <pc:sldChg chg="addSp delSp modSp mod">
        <pc:chgData name="Ashley Buntrock" userId="8e4f0def-fbfd-44c0-9408-200b3c2ddd36" providerId="ADAL" clId="{B4906A78-156A-41E2-8279-558BF9B19694}" dt="2026-08-18T17:40:53.528" v="83" actId="478"/>
        <pc:sldMkLst>
          <pc:docMk/>
          <pc:sldMk cId="2867657139" sldId="503"/>
        </pc:sldMkLst>
        <pc:spChg chg="del">
          <ac:chgData name="Ashley Buntrock" userId="8e4f0def-fbfd-44c0-9408-200b3c2ddd36" providerId="ADAL" clId="{B4906A78-156A-41E2-8279-558BF9B19694}" dt="2026-08-18T17:40:53.528" v="83" actId="478"/>
          <ac:spMkLst>
            <pc:docMk/>
            <pc:sldMk cId="2867657139" sldId="503"/>
            <ac:spMk id="3" creationId="{42D92F82-4526-F7CD-8460-214DFCF203DE}"/>
          </ac:spMkLst>
        </pc:spChg>
        <pc:spChg chg="add del mod">
          <ac:chgData name="Ashley Buntrock" userId="8e4f0def-fbfd-44c0-9408-200b3c2ddd36" providerId="ADAL" clId="{B4906A78-156A-41E2-8279-558BF9B19694}" dt="2026-08-18T17:40:49.995" v="81" actId="478"/>
          <ac:spMkLst>
            <pc:docMk/>
            <pc:sldMk cId="2867657139" sldId="503"/>
            <ac:spMk id="9" creationId="{E38250A2-5D51-A2C4-338F-1B55A1ADC461}"/>
          </ac:spMkLst>
        </pc:spChg>
        <pc:spChg chg="add">
          <ac:chgData name="Ashley Buntrock" userId="8e4f0def-fbfd-44c0-9408-200b3c2ddd36" providerId="ADAL" clId="{B4906A78-156A-41E2-8279-558BF9B19694}" dt="2026-08-18T17:40:50.948" v="82" actId="22"/>
          <ac:spMkLst>
            <pc:docMk/>
            <pc:sldMk cId="2867657139" sldId="503"/>
            <ac:spMk id="16" creationId="{CCAC62ED-432B-14D3-E2B8-1504F8DD659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F6344EAF-80CA-FA75-AF2D-05FFB17C4E2C}"/>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Deon Ward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(209) 482-8963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deon.ward@changewholesale.com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deon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7C9C43B1-18AD-2017-CE23-C224DA8018BD}"/>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94027"/>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F5E2CB43-5CF2-6D28-544F-A39DCC03EF3F}"/>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Deon Ward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(209) 482-8963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deon.ward@changewholesale.com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deon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F1AB1B8A-A3AC-A8BF-151B-C6A5DC21E195}"/>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14" name="TextBox 2">
            <a:extLst>
              <a:ext uri="{FF2B5EF4-FFF2-40B4-BE49-F238E27FC236}">
                <a16:creationId xmlns:a16="http://schemas.microsoft.com/office/drawing/2014/main" id="{1A5B7EE0-BDA1-E83E-82F7-DDC39F0B61A6}"/>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6" name="TextBox 2">
            <a:extLst>
              <a:ext uri="{FF2B5EF4-FFF2-40B4-BE49-F238E27FC236}">
                <a16:creationId xmlns:a16="http://schemas.microsoft.com/office/drawing/2014/main" id="{CCAC62ED-432B-14D3-E2B8-1504F8DD6593}"/>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dca6580d-d2bd-4bd4-9c15-a9099c44cea4" ContentTypeId="0x01010011357BD725B3D24A948EF2833EFA018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Props1.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2.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3.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docProps/app.xml><?xml version="1.0" encoding="utf-8"?>
<Properties xmlns="http://schemas.openxmlformats.org/officeDocument/2006/extended-properties" xmlns:vt="http://schemas.openxmlformats.org/officeDocument/2006/docPropsVTypes">
  <Template/>
  <TotalTime>2514</TotalTime>
  <Words>1670</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