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8-18T17:41:48.386" v="91" actId="478"/>
      <pc:docMkLst>
        <pc:docMk/>
      </pc:docMkLst>
      <pc:sldChg chg="addSp delSp mod">
        <pc:chgData name="Ashley Buntrock" userId="8e4f0def-fbfd-44c0-9408-200b3c2ddd36" providerId="ADAL" clId="{B4906A78-156A-41E2-8279-558BF9B19694}" dt="2026-08-18T17:41:42.454" v="89" actId="478"/>
        <pc:sldMkLst>
          <pc:docMk/>
          <pc:sldMk cId="2324333968" sldId="474"/>
        </pc:sldMkLst>
        <pc:spChg chg="del">
          <ac:chgData name="Ashley Buntrock" userId="8e4f0def-fbfd-44c0-9408-200b3c2ddd36" providerId="ADAL" clId="{B4906A78-156A-41E2-8279-558BF9B19694}" dt="2026-08-18T17:41:42.454" v="89"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1:40.441" v="88" actId="22"/>
          <ac:spMkLst>
            <pc:docMk/>
            <pc:sldMk cId="2324333968" sldId="474"/>
            <ac:spMk id="7" creationId="{13D53B48-D080-2B64-796E-6621735AF3B2}"/>
          </ac:spMkLst>
        </pc:spChg>
      </pc:sldChg>
      <pc:sldChg chg="addSp delSp mod">
        <pc:chgData name="Ashley Buntrock" userId="8e4f0def-fbfd-44c0-9408-200b3c2ddd36" providerId="ADAL" clId="{B4906A78-156A-41E2-8279-558BF9B19694}" dt="2026-08-18T17:41:48.386" v="91" actId="478"/>
        <pc:sldMkLst>
          <pc:docMk/>
          <pc:sldMk cId="2867657139" sldId="503"/>
        </pc:sldMkLst>
        <pc:spChg chg="del">
          <ac:chgData name="Ashley Buntrock" userId="8e4f0def-fbfd-44c0-9408-200b3c2ddd36" providerId="ADAL" clId="{B4906A78-156A-41E2-8279-558BF9B19694}" dt="2026-08-18T17:41:48.386" v="91"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1:45.708" v="90" actId="22"/>
          <ac:spMkLst>
            <pc:docMk/>
            <pc:sldMk cId="2867657139" sldId="503"/>
            <ac:spMk id="14" creationId="{97B7BE53-1058-20E1-FDB9-07C708CBA69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202495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Joe Arici</a:t>
            </a:r>
          </a:p>
          <a:p>
            <a:r>
              <a:rPr lang="en-US" dirty="0">
                <a:solidFill>
                  <a:schemeClr val="bg1"/>
                </a:solidFill>
                <a:ea typeface="+mn-lt"/>
                <a:cs typeface="+mn-lt"/>
              </a:rPr>
              <a:t>Account Executive </a:t>
            </a:r>
          </a:p>
          <a:p>
            <a:r>
              <a:rPr lang="en-US" dirty="0">
                <a:solidFill>
                  <a:schemeClr val="bg1"/>
                </a:solidFill>
                <a:effectLst/>
                <a:ea typeface="+mn-lt"/>
                <a:cs typeface="+mn-lt"/>
              </a:rPr>
              <a:t>(973) 222-7151</a:t>
            </a:r>
          </a:p>
          <a:p>
            <a:r>
              <a:rPr lang="en-US" dirty="0">
                <a:solidFill>
                  <a:schemeClr val="bg1"/>
                </a:solidFill>
                <a:effectLst/>
                <a:latin typeface="Arial"/>
                <a:ea typeface="+mn-lt"/>
                <a:cs typeface="+mn-lt"/>
              </a:rPr>
              <a:t>joe.arici@changewholesale.com</a:t>
            </a:r>
          </a:p>
          <a:p>
            <a:r>
              <a:rPr lang="en-US" dirty="0">
                <a:solidFill>
                  <a:schemeClr val="bg1"/>
                </a:solidFill>
                <a:cs typeface="Arial"/>
              </a:rPr>
              <a:t>Changewholesale.com/ae/joe</a:t>
            </a: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D35F7D08-BF71-C35D-0463-DD72691A1B47}"/>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22FE23E6-9845-DB4A-D262-A4E215D80FB3}"/>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AAD48C76-F158-ECCA-5CF3-F094DA709AC6}"/>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9402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Joe Arici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(973) 222-7151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joe.arici@changewholesale.com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Changewholesale.com/ae/joe</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13D53B48-D080-2B64-796E-6621735AF3B2}"/>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97B7BE53-1058-20E1-FDB9-07C708CBA69E}"/>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2516</TotalTime>
  <Words>1671</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