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2:22.078" v="67" actId="22"/>
      <pc:docMkLst>
        <pc:docMk/>
      </pc:docMkLst>
      <pc:sldChg chg="addSp delSp mod">
        <pc:chgData name="Ashley Buntrock" userId="8e4f0def-fbfd-44c0-9408-200b3c2ddd36" providerId="ADAL" clId="{B4906A78-156A-41E2-8279-558BF9B19694}" dt="2026-08-18T17:42:17.177" v="65" actId="478"/>
        <pc:sldMkLst>
          <pc:docMk/>
          <pc:sldMk cId="2324333968" sldId="474"/>
        </pc:sldMkLst>
        <pc:spChg chg="del">
          <ac:chgData name="Ashley Buntrock" userId="8e4f0def-fbfd-44c0-9408-200b3c2ddd36" providerId="ADAL" clId="{B4906A78-156A-41E2-8279-558BF9B19694}" dt="2026-08-18T17:42:17.177" v="65"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2:15.377" v="64" actId="22"/>
          <ac:spMkLst>
            <pc:docMk/>
            <pc:sldMk cId="2324333968" sldId="474"/>
            <ac:spMk id="7" creationId="{F8435A14-870C-893A-9BC9-5CDC56747FA2}"/>
          </ac:spMkLst>
        </pc:spChg>
      </pc:sldChg>
      <pc:sldChg chg="addSp delSp mod">
        <pc:chgData name="Ashley Buntrock" userId="8e4f0def-fbfd-44c0-9408-200b3c2ddd36" providerId="ADAL" clId="{B4906A78-156A-41E2-8279-558BF9B19694}" dt="2026-08-18T17:42:22.078" v="67" actId="22"/>
        <pc:sldMkLst>
          <pc:docMk/>
          <pc:sldMk cId="2867657139" sldId="503"/>
        </pc:sldMkLst>
        <pc:spChg chg="del">
          <ac:chgData name="Ashley Buntrock" userId="8e4f0def-fbfd-44c0-9408-200b3c2ddd36" providerId="ADAL" clId="{B4906A78-156A-41E2-8279-558BF9B19694}" dt="2026-08-18T17:42:21.058" v="66"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2:22.078" v="67" actId="22"/>
          <ac:spMkLst>
            <pc:docMk/>
            <pc:sldMk cId="2867657139" sldId="503"/>
            <ac:spMk id="14" creationId="{03747078-253C-68AF-F012-ED957284C6D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BECE9DAB-E303-BAE9-0C27-09429BA0C1AD}"/>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Mark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Leusner</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(609) 440-8699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mark.leusner@changewholesale.com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hangewholesale.com/ae/mark</a:t>
            </a:r>
          </a:p>
        </p:txBody>
      </p:sp>
      <p:pic>
        <p:nvPicPr>
          <p:cNvPr id="8" name="Picture 7">
            <a:extLst>
              <a:ext uri="{FF2B5EF4-FFF2-40B4-BE49-F238E27FC236}">
                <a16:creationId xmlns:a16="http://schemas.microsoft.com/office/drawing/2014/main" id="{8E32EFF9-D35D-A82C-920A-0C5D64743178}"/>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D7494157-3DE3-4C31-AD02-05E448B2D191}"/>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B6D730FD-9E7F-7F60-AA7F-4ADFDD1F4167}"/>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255F06B8-EA22-88B0-B4BD-62F9E5B5622F}"/>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1"/>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43EB357C-313D-285E-5829-343098ED00EE}"/>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Mark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Leusner</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(609) 440-8699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mark.leusner@changewholesale.com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a:ln>
                  <a:noFill/>
                </a:ln>
                <a:solidFill>
                  <a:prstClr val="white"/>
                </a:solidFill>
                <a:effectLst/>
                <a:uLnTx/>
                <a:uFillTx/>
                <a:latin typeface="Arial" panose="020B0604020202020204"/>
                <a:ea typeface="+mn-ea"/>
                <a:cs typeface="Arial"/>
              </a:rPr>
              <a:t>hangewholesale</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.com/ae/mark</a:t>
            </a:r>
          </a:p>
        </p:txBody>
      </p:sp>
      <p:pic>
        <p:nvPicPr>
          <p:cNvPr id="8" name="Picture 7">
            <a:extLst>
              <a:ext uri="{FF2B5EF4-FFF2-40B4-BE49-F238E27FC236}">
                <a16:creationId xmlns:a16="http://schemas.microsoft.com/office/drawing/2014/main" id="{5CACDFE6-3C3D-A476-1B54-0D94B71C27AF}"/>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F8435A14-870C-893A-9BC9-5CDC56747FA2}"/>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03747078-253C-68AF-F012-ED957284C6DB}"/>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docProps/app.xml><?xml version="1.0" encoding="utf-8"?>
<Properties xmlns="http://schemas.openxmlformats.org/officeDocument/2006/extended-properties" xmlns:vt="http://schemas.openxmlformats.org/officeDocument/2006/docPropsVTypes">
  <Template/>
  <TotalTime>2572</TotalTime>
  <Words>1670</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