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3:07.773" v="94" actId="478"/>
      <pc:docMkLst>
        <pc:docMk/>
      </pc:docMkLst>
      <pc:sldChg chg="addSp delSp modSp mod">
        <pc:chgData name="Ashley Buntrock" userId="8e4f0def-fbfd-44c0-9408-200b3c2ddd36" providerId="ADAL" clId="{B4906A78-156A-41E2-8279-558BF9B19694}" dt="2026-08-18T17:43:00.485" v="92" actId="22"/>
        <pc:sldMkLst>
          <pc:docMk/>
          <pc:sldMk cId="2324333968" sldId="474"/>
        </pc:sldMkLst>
        <pc:spChg chg="del mod">
          <ac:chgData name="Ashley Buntrock" userId="8e4f0def-fbfd-44c0-9408-200b3c2ddd36" providerId="ADAL" clId="{B4906A78-156A-41E2-8279-558BF9B19694}" dt="2026-08-18T17:42:58.599" v="91"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3:00.485" v="92" actId="22"/>
          <ac:spMkLst>
            <pc:docMk/>
            <pc:sldMk cId="2324333968" sldId="474"/>
            <ac:spMk id="7" creationId="{8AB503EB-0C5C-5A95-2E80-CDBBC111D9E9}"/>
          </ac:spMkLst>
        </pc:spChg>
      </pc:sldChg>
      <pc:sldChg chg="addSp delSp mod">
        <pc:chgData name="Ashley Buntrock" userId="8e4f0def-fbfd-44c0-9408-200b3c2ddd36" providerId="ADAL" clId="{B4906A78-156A-41E2-8279-558BF9B19694}" dt="2026-08-18T17:43:07.773" v="94" actId="478"/>
        <pc:sldMkLst>
          <pc:docMk/>
          <pc:sldMk cId="2867657139" sldId="503"/>
        </pc:sldMkLst>
        <pc:spChg chg="del">
          <ac:chgData name="Ashley Buntrock" userId="8e4f0def-fbfd-44c0-9408-200b3c2ddd36" providerId="ADAL" clId="{B4906A78-156A-41E2-8279-558BF9B19694}" dt="2026-08-18T17:43:07.773" v="9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3:03.572" v="93" actId="22"/>
          <ac:spMkLst>
            <pc:docMk/>
            <pc:sldMk cId="2867657139" sldId="503"/>
            <ac:spMk id="14" creationId="{C0B1E3DC-A214-E5D9-4A7C-9B9E8C445F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58634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02448" y="5035478"/>
            <a:ext cx="4326052"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Mike Czartoryski</a:t>
            </a:r>
          </a:p>
          <a:p>
            <a:r>
              <a:rPr lang="en-US" dirty="0">
                <a:solidFill>
                  <a:schemeClr val="bg1"/>
                </a:solidFill>
                <a:ea typeface="+mn-lt"/>
                <a:cs typeface="+mn-lt"/>
              </a:rPr>
              <a:t>VP, Account Executive </a:t>
            </a:r>
          </a:p>
          <a:p>
            <a:r>
              <a:rPr lang="en-US" dirty="0">
                <a:solidFill>
                  <a:schemeClr val="bg1"/>
                </a:solidFill>
                <a:effectLst/>
                <a:ea typeface="+mn-lt"/>
                <a:cs typeface="+mn-lt"/>
              </a:rPr>
              <a:t>(586) 770-4550</a:t>
            </a:r>
          </a:p>
          <a:p>
            <a:r>
              <a:rPr lang="en-US" dirty="0">
                <a:solidFill>
                  <a:schemeClr val="bg1"/>
                </a:solidFill>
                <a:effectLst/>
                <a:latin typeface="Arial"/>
                <a:ea typeface="+mn-lt"/>
                <a:cs typeface="+mn-lt"/>
              </a:rPr>
              <a:t>mike.czartoryski@changewholesale.com</a:t>
            </a:r>
          </a:p>
          <a:p>
            <a:r>
              <a:rPr lang="en-US" dirty="0">
                <a:solidFill>
                  <a:schemeClr val="bg1"/>
                </a:solidFill>
                <a:cs typeface="Arial"/>
              </a:rPr>
              <a:t>Changewholesale.com/ae/</a:t>
            </a:r>
            <a:r>
              <a:rPr lang="en-US" dirty="0" err="1">
                <a:solidFill>
                  <a:schemeClr val="bg1"/>
                </a:solidFill>
                <a:cs typeface="Arial"/>
              </a:rPr>
              <a:t>mikec</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67EA4847-8EE2-9DE7-139E-ECE7B8FAB3F0}"/>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35B27F67-DB99-5558-387B-610830A4DBE8}"/>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96FCC81-05E0-0EDC-A044-F4D1ED0826A5}"/>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94019"/>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Mike Czartoryski</a:t>
            </a:r>
          </a:p>
          <a:p>
            <a:r>
              <a:rPr lang="en-US" dirty="0">
                <a:solidFill>
                  <a:schemeClr val="bg1"/>
                </a:solidFill>
                <a:ea typeface="+mn-lt"/>
                <a:cs typeface="+mn-lt"/>
              </a:rPr>
              <a:t>VP, Account Executive </a:t>
            </a:r>
          </a:p>
          <a:p>
            <a:r>
              <a:rPr lang="en-US" dirty="0">
                <a:solidFill>
                  <a:schemeClr val="bg1"/>
                </a:solidFill>
                <a:ea typeface="+mn-lt"/>
                <a:cs typeface="+mn-lt"/>
              </a:rPr>
              <a:t>(586) 770-4550</a:t>
            </a:r>
          </a:p>
          <a:p>
            <a:r>
              <a:rPr lang="en-US" dirty="0">
                <a:solidFill>
                  <a:schemeClr val="bg1"/>
                </a:solidFill>
                <a:ea typeface="+mn-lt"/>
                <a:cs typeface="+mn-lt"/>
              </a:rPr>
              <a:t>mike.czartoryski@changewholesale.com</a:t>
            </a:r>
          </a:p>
          <a:p>
            <a:r>
              <a:rPr lang="en-US" dirty="0">
                <a:solidFill>
                  <a:schemeClr val="bg1"/>
                </a:solidFill>
                <a:cs typeface="Arial"/>
              </a:rPr>
              <a:t>Changewholesale.com/ae/</a:t>
            </a:r>
            <a:r>
              <a:rPr lang="en-US" dirty="0" err="1">
                <a:solidFill>
                  <a:schemeClr val="bg1"/>
                </a:solidFill>
                <a:cs typeface="Arial"/>
              </a:rPr>
              <a:t>mikec</a:t>
            </a:r>
            <a:endParaRPr lang="en-US" dirty="0">
              <a:solidFill>
                <a:schemeClr val="bg1"/>
              </a:solidFill>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8AB503EB-0C5C-5A95-2E80-CDBBC111D9E9}"/>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C0B1E3DC-A214-E5D9-4A7C-9B9E8C445FA5}"/>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2580</TotalTime>
  <Words>1674</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