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129" d="100"/>
          <a:sy n="129" d="100"/>
        </p:scale>
        <p:origin x="165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custSel modSld">
      <pc:chgData name="Ashley Buntrock" userId="8e4f0def-fbfd-44c0-9408-200b3c2ddd36" providerId="ADAL" clId="{B4906A78-156A-41E2-8279-558BF9B19694}" dt="2026-08-18T17:43:42.179" v="61" actId="478"/>
      <pc:docMkLst>
        <pc:docMk/>
      </pc:docMkLst>
      <pc:sldChg chg="addSp delSp mod">
        <pc:chgData name="Ashley Buntrock" userId="8e4f0def-fbfd-44c0-9408-200b3c2ddd36" providerId="ADAL" clId="{B4906A78-156A-41E2-8279-558BF9B19694}" dt="2026-08-18T17:43:37.191" v="59" actId="22"/>
        <pc:sldMkLst>
          <pc:docMk/>
          <pc:sldMk cId="2324333968" sldId="474"/>
        </pc:sldMkLst>
        <pc:spChg chg="del">
          <ac:chgData name="Ashley Buntrock" userId="8e4f0def-fbfd-44c0-9408-200b3c2ddd36" providerId="ADAL" clId="{B4906A78-156A-41E2-8279-558BF9B19694}" dt="2026-08-18T17:43:35.954" v="58" actId="478"/>
          <ac:spMkLst>
            <pc:docMk/>
            <pc:sldMk cId="2324333968" sldId="474"/>
            <ac:spMk id="3" creationId="{E38250A2-5D51-A2C4-338F-1B55A1ADC461}"/>
          </ac:spMkLst>
        </pc:spChg>
        <pc:spChg chg="add">
          <ac:chgData name="Ashley Buntrock" userId="8e4f0def-fbfd-44c0-9408-200b3c2ddd36" providerId="ADAL" clId="{B4906A78-156A-41E2-8279-558BF9B19694}" dt="2026-08-18T17:43:37.191" v="59" actId="22"/>
          <ac:spMkLst>
            <pc:docMk/>
            <pc:sldMk cId="2324333968" sldId="474"/>
            <ac:spMk id="7" creationId="{3E458FB9-02D8-5FA5-169C-0C13483D7A1D}"/>
          </ac:spMkLst>
        </pc:spChg>
      </pc:sldChg>
      <pc:sldChg chg="addSp delSp mod">
        <pc:chgData name="Ashley Buntrock" userId="8e4f0def-fbfd-44c0-9408-200b3c2ddd36" providerId="ADAL" clId="{B4906A78-156A-41E2-8279-558BF9B19694}" dt="2026-08-18T17:43:42.179" v="61" actId="478"/>
        <pc:sldMkLst>
          <pc:docMk/>
          <pc:sldMk cId="2867657139" sldId="503"/>
        </pc:sldMkLst>
        <pc:spChg chg="del">
          <ac:chgData name="Ashley Buntrock" userId="8e4f0def-fbfd-44c0-9408-200b3c2ddd36" providerId="ADAL" clId="{B4906A78-156A-41E2-8279-558BF9B19694}" dt="2026-08-18T17:43:42.179" v="61" actId="478"/>
          <ac:spMkLst>
            <pc:docMk/>
            <pc:sldMk cId="2867657139" sldId="503"/>
            <ac:spMk id="3" creationId="{42D92F82-4526-F7CD-8460-214DFCF203DE}"/>
          </ac:spMkLst>
        </pc:spChg>
        <pc:spChg chg="add">
          <ac:chgData name="Ashley Buntrock" userId="8e4f0def-fbfd-44c0-9408-200b3c2ddd36" providerId="ADAL" clId="{B4906A78-156A-41E2-8279-558BF9B19694}" dt="2026-08-18T17:43:40.276" v="60" actId="22"/>
          <ac:spMkLst>
            <pc:docMk/>
            <pc:sldMk cId="2867657139" sldId="503"/>
            <ac:spMk id="14" creationId="{F6E1B5A4-89EB-95E0-417F-1FD51690275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8/18/2026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8/18/2026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
        <p:nvSpPr>
          <p:cNvPr id="6" name="TextBox 5">
            <a:extLst>
              <a:ext uri="{FF2B5EF4-FFF2-40B4-BE49-F238E27FC236}">
                <a16:creationId xmlns:a16="http://schemas.microsoft.com/office/drawing/2014/main" id="{5EED625F-AED4-2A1D-56DE-A295AE8966F6}"/>
              </a:ext>
            </a:extLst>
          </p:cNvPr>
          <p:cNvSpPr txBox="1"/>
          <p:nvPr/>
        </p:nvSpPr>
        <p:spPr>
          <a:xfrm>
            <a:off x="7895984" y="5002670"/>
            <a:ext cx="4239610"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Mike </a:t>
            </a:r>
            <a:r>
              <a:rPr kumimoji="0" lang="en-US" sz="2800" b="1" i="0" u="none" strike="noStrike" kern="1200" cap="none" spc="0" normalizeH="0" baseline="0" noProof="0" dirty="0" err="1">
                <a:ln>
                  <a:noFill/>
                </a:ln>
                <a:solidFill>
                  <a:srgbClr val="D5AF83"/>
                </a:solidFill>
                <a:effectLst/>
                <a:uLnTx/>
                <a:uFillTx/>
                <a:latin typeface="Arial" panose="020B0604020202020204"/>
                <a:ea typeface="+mn-lt"/>
                <a:cs typeface="Arial" panose="020B0604020202020204"/>
              </a:rPr>
              <a:t>Leusner</a:t>
            </a:r>
            <a:endPar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VP, 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856-904-4084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mike.leusner@changewholesale.com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mikel</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pic>
        <p:nvPicPr>
          <p:cNvPr id="8" name="Picture 7">
            <a:extLst>
              <a:ext uri="{FF2B5EF4-FFF2-40B4-BE49-F238E27FC236}">
                <a16:creationId xmlns:a16="http://schemas.microsoft.com/office/drawing/2014/main" id="{5E5EA9F1-8567-B1B8-498E-5159D3E081B2}"/>
              </a:ext>
            </a:extLst>
          </p:cNvPr>
          <p:cNvPicPr>
            <a:picLocks/>
          </p:cNvPicPr>
          <p:nvPr/>
        </p:nvPicPr>
        <p:blipFill>
          <a:blip r:embed="rId4">
            <a:extLst>
              <a:ext uri="{28A0092B-C50C-407E-A947-70E740481C1C}">
                <a14:useLocalDpi xmlns:a14="http://schemas.microsoft.com/office/drawing/2010/main" val="0"/>
              </a:ext>
            </a:extLst>
          </a:blip>
          <a:srcRect l="236" r="236"/>
          <a:stretch/>
        </p:blipFill>
        <p:spPr>
          <a:xfrm>
            <a:off x="6570362" y="5221104"/>
            <a:ext cx="1188720" cy="1194347"/>
          </a:xfrm>
          <a:prstGeom prst="ellipse">
            <a:avLst/>
          </a:prstGeom>
        </p:spPr>
      </p:pic>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690D7292-7933-0CE0-A88A-1566039EF32D}"/>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5" name="TextBox 5">
            <a:extLst>
              <a:ext uri="{FF2B5EF4-FFF2-40B4-BE49-F238E27FC236}">
                <a16:creationId xmlns:a16="http://schemas.microsoft.com/office/drawing/2014/main" id="{4834D13E-8211-0CB5-50BE-DF380931F8EC}"/>
              </a:ext>
            </a:extLst>
          </p:cNvPr>
          <p:cNvSpPr txBox="1"/>
          <p:nvPr/>
        </p:nvSpPr>
        <p:spPr>
          <a:xfrm>
            <a:off x="622421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D3393F78-B888-8493-FAB8-134EF6BB26BB}"/>
              </a:ext>
            </a:extLst>
          </p:cNvPr>
          <p:cNvSpPr>
            <a:spLocks noChangeArrowheads="1"/>
          </p:cNvSpPr>
          <p:nvPr/>
        </p:nvSpPr>
        <p:spPr bwMode="auto">
          <a:xfrm>
            <a:off x="622421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47011B9A-C022-7AE5-0FB1-E586E8A255BF}"/>
              </a:ext>
            </a:extLst>
          </p:cNvPr>
          <p:cNvSpPr txBox="1"/>
          <p:nvPr/>
        </p:nvSpPr>
        <p:spPr>
          <a:xfrm>
            <a:off x="622421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83392"/>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sp>
        <p:nvSpPr>
          <p:cNvPr id="11" name="TextBox 10">
            <a:extLst>
              <a:ext uri="{FF2B5EF4-FFF2-40B4-BE49-F238E27FC236}">
                <a16:creationId xmlns:a16="http://schemas.microsoft.com/office/drawing/2014/main" id="{5125B5F6-CA71-92ED-F1D4-1B4B5533EAC3}"/>
              </a:ext>
            </a:extLst>
          </p:cNvPr>
          <p:cNvSpPr txBox="1"/>
          <p:nvPr/>
        </p:nvSpPr>
        <p:spPr>
          <a:xfrm>
            <a:off x="6797712" y="3466432"/>
            <a:ext cx="4583476" cy="1631216"/>
          </a:xfrm>
          <a:prstGeom prst="rect">
            <a:avLst/>
          </a:prstGeom>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Mike </a:t>
            </a:r>
            <a:r>
              <a:rPr kumimoji="0" lang="en-US" sz="2800" b="1" i="0" u="none" strike="noStrike" kern="1200" cap="none" spc="0" normalizeH="0" baseline="0" noProof="0" dirty="0" err="1">
                <a:ln>
                  <a:noFill/>
                </a:ln>
                <a:solidFill>
                  <a:srgbClr val="D5AF83"/>
                </a:solidFill>
                <a:effectLst/>
                <a:uLnTx/>
                <a:uFillTx/>
                <a:latin typeface="Arial" panose="020B0604020202020204"/>
                <a:ea typeface="+mn-lt"/>
                <a:cs typeface="Arial" panose="020B0604020202020204"/>
              </a:rPr>
              <a:t>Leusner</a:t>
            </a:r>
            <a:endPar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VP, 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856-904-4084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mike.leusner@changewholesale.com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mikel</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pic>
        <p:nvPicPr>
          <p:cNvPr id="12" name="Picture 11">
            <a:extLst>
              <a:ext uri="{FF2B5EF4-FFF2-40B4-BE49-F238E27FC236}">
                <a16:creationId xmlns:a16="http://schemas.microsoft.com/office/drawing/2014/main" id="{C44EE1C4-4BF9-5421-83DA-DBD0915FA422}"/>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70864" y="2273644"/>
            <a:ext cx="1188720" cy="1194347"/>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
        <p:nvSpPr>
          <p:cNvPr id="7" name="TextBox 2">
            <a:extLst>
              <a:ext uri="{FF2B5EF4-FFF2-40B4-BE49-F238E27FC236}">
                <a16:creationId xmlns:a16="http://schemas.microsoft.com/office/drawing/2014/main" id="{3E458FB9-02D8-5FA5-169C-0C13483D7A1D}"/>
              </a:ext>
            </a:extLst>
          </p:cNvPr>
          <p:cNvSpPr txBox="1"/>
          <p:nvPr/>
        </p:nvSpPr>
        <p:spPr>
          <a:xfrm>
            <a:off x="6225238" y="6159621"/>
            <a:ext cx="547436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
        <p:nvSpPr>
          <p:cNvPr id="14" name="TextBox 2">
            <a:extLst>
              <a:ext uri="{FF2B5EF4-FFF2-40B4-BE49-F238E27FC236}">
                <a16:creationId xmlns:a16="http://schemas.microsoft.com/office/drawing/2014/main" id="{F6E1B5A4-89EB-95E0-417F-1FD516902751}"/>
              </a:ext>
            </a:extLst>
          </p:cNvPr>
          <p:cNvSpPr txBox="1"/>
          <p:nvPr/>
        </p:nvSpPr>
        <p:spPr>
          <a:xfrm>
            <a:off x="6225238" y="6159621"/>
            <a:ext cx="547436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3.xml><?xml version="1.0" encoding="utf-8"?>
<?mso-contentType ?>
<SharedContentType xmlns="Microsoft.SharePoint.Taxonomy.ContentTypeSync" SourceId="dca6580d-d2bd-4bd4-9c15-a9099c44cea4" ContentTypeId="0x01010011357BD725B3D24A948EF2833EFA0181" PreviousValue="false"/>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customXml/itemProps3.xml><?xml version="1.0" encoding="utf-8"?>
<ds:datastoreItem xmlns:ds="http://schemas.openxmlformats.org/officeDocument/2006/customXml" ds:itemID="{548C074B-A2C1-446A-AF3D-05BF3DCADD53}">
  <ds:schemaRefs>
    <ds:schemaRef ds:uri="Microsoft.SharePoint.Taxonomy.ContentTypeSync"/>
  </ds:schemaRefs>
</ds:datastoreItem>
</file>

<file path=customXml/itemProps4.xml><?xml version="1.0" encoding="utf-8"?>
<ds:datastoreItem xmlns:ds="http://schemas.openxmlformats.org/officeDocument/2006/customXml" ds:itemID="{BDAB4E77-A7A6-42C5-AA1D-C5EADD31D61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2581</TotalTime>
  <Words>1668</Words>
  <Application>Microsoft Office PowerPoint</Application>
  <PresentationFormat>Widescreen</PresentationFormat>
  <Paragraphs>227</Paragraphs>
  <Slides>22</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2026-08-18T17:43:45Z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