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4:41.556" v="65" actId="22"/>
      <pc:docMkLst>
        <pc:docMk/>
      </pc:docMkLst>
      <pc:sldChg chg="addSp delSp mod">
        <pc:chgData name="Ashley Buntrock" userId="8e4f0def-fbfd-44c0-9408-200b3c2ddd36" providerId="ADAL" clId="{B4906A78-156A-41E2-8279-558BF9B19694}" dt="2026-08-18T17:44:37.259" v="63" actId="478"/>
        <pc:sldMkLst>
          <pc:docMk/>
          <pc:sldMk cId="2324333968" sldId="474"/>
        </pc:sldMkLst>
        <pc:spChg chg="del">
          <ac:chgData name="Ashley Buntrock" userId="8e4f0def-fbfd-44c0-9408-200b3c2ddd36" providerId="ADAL" clId="{B4906A78-156A-41E2-8279-558BF9B19694}" dt="2026-08-18T17:44:37.259" v="63"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4:34.282" v="62" actId="22"/>
          <ac:spMkLst>
            <pc:docMk/>
            <pc:sldMk cId="2324333968" sldId="474"/>
            <ac:spMk id="7" creationId="{C1B066FB-7B38-B300-BC5D-EEE84F3F039F}"/>
          </ac:spMkLst>
        </pc:spChg>
      </pc:sldChg>
      <pc:sldChg chg="addSp delSp mod">
        <pc:chgData name="Ashley Buntrock" userId="8e4f0def-fbfd-44c0-9408-200b3c2ddd36" providerId="ADAL" clId="{B4906A78-156A-41E2-8279-558BF9B19694}" dt="2026-08-18T17:44:41.556" v="65" actId="22"/>
        <pc:sldMkLst>
          <pc:docMk/>
          <pc:sldMk cId="2867657139" sldId="503"/>
        </pc:sldMkLst>
        <pc:spChg chg="del">
          <ac:chgData name="Ashley Buntrock" userId="8e4f0def-fbfd-44c0-9408-200b3c2ddd36" providerId="ADAL" clId="{B4906A78-156A-41E2-8279-558BF9B19694}" dt="2026-08-18T17:44:40.379" v="64"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4:41.556" v="65" actId="22"/>
          <ac:spMkLst>
            <pc:docMk/>
            <pc:sldMk cId="2867657139" sldId="503"/>
            <ac:spMk id="14" creationId="{B56C5AC9-CFDC-9EE1-58D7-C5728EFC60A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150407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909D1815-55E4-7358-93BD-3ADD2AF1E872}"/>
              </a:ext>
            </a:extLst>
          </p:cNvPr>
          <p:cNvSpPr txBox="1"/>
          <p:nvPr/>
        </p:nvSpPr>
        <p:spPr>
          <a:xfrm>
            <a:off x="7759082" y="5002670"/>
            <a:ext cx="4376512"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Naz Mehdizadeh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237-0873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naz.mehdizadeh@changewholesale.com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naz</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E401B124-D2F6-1B9C-745B-39655771528D}"/>
              </a:ext>
            </a:extLst>
          </p:cNvPr>
          <p:cNvPicPr>
            <a:picLocks/>
          </p:cNvPicPr>
          <p:nvPr/>
        </p:nvPicPr>
        <p:blipFill>
          <a:blip r:embed="rId5">
            <a:extLst>
              <a:ext uri="{28A0092B-C50C-407E-A947-70E740481C1C}">
                <a14:useLocalDpi xmlns:a14="http://schemas.microsoft.com/office/drawing/2010/main" val="0"/>
              </a:ext>
            </a:extLst>
          </a:blip>
          <a:srcRect l="236" r="236"/>
          <a:stretch/>
        </p:blipFill>
        <p:spPr>
          <a:xfrm>
            <a:off x="6451758"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a:t>
            </a:r>
            <a:r>
              <a:rPr lang="en-US" sz="1400">
                <a:solidFill>
                  <a:schemeClr val="bg1"/>
                </a:solidFill>
              </a:rPr>
              <a:t>FICO 680</a:t>
            </a:r>
            <a:endParaRPr lang="en-US" sz="1400" dirty="0">
              <a:solidFill>
                <a:schemeClr val="bg1"/>
              </a:solidFill>
            </a:endParaRP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84B04C8C-1AC6-2DD2-0F17-FF5572F6E6A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EDE67512-720B-33E1-C5E8-CB0084AA329B}"/>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AF5E849E-AE23-5B7A-9B5F-48698B98CE00}"/>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41EE12E7-168C-130C-9025-DE055A0F8BD1}"/>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1"/>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E2F1C949-194D-0101-1AB3-8E1E9A99CBEC}"/>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Naz Mehdizadeh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237-0873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naz.mehdizadeh@changewholesale.com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naz</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37ECB3C9-1533-22C9-B07C-CE98390362CD}"/>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C1B066FB-7B38-B300-BC5D-EEE84F3F039F}"/>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B56C5AC9-CFDC-9EE1-58D7-C5728EFC60AD}"/>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dca6580d-d2bd-4bd4-9c15-a9099c44cea4" ContentTypeId="0x01010011357BD725B3D24A948EF2833EFA0181" PreviousValue="false"/>
</file>

<file path=customXml/item3.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4.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2.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3.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4.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2586</TotalTime>
  <Words>1675</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