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5:07.562" v="82" actId="22"/>
      <pc:docMkLst>
        <pc:docMk/>
      </pc:docMkLst>
      <pc:sldChg chg="addSp delSp mod">
        <pc:chgData name="Ashley Buntrock" userId="8e4f0def-fbfd-44c0-9408-200b3c2ddd36" providerId="ADAL" clId="{B4906A78-156A-41E2-8279-558BF9B19694}" dt="2026-08-18T17:45:02.586" v="80" actId="478"/>
        <pc:sldMkLst>
          <pc:docMk/>
          <pc:sldMk cId="2324333968" sldId="474"/>
        </pc:sldMkLst>
        <pc:spChg chg="del">
          <ac:chgData name="Ashley Buntrock" userId="8e4f0def-fbfd-44c0-9408-200b3c2ddd36" providerId="ADAL" clId="{B4906A78-156A-41E2-8279-558BF9B19694}" dt="2026-08-18T17:45:02.586" v="80"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5:00.028" v="79" actId="22"/>
          <ac:spMkLst>
            <pc:docMk/>
            <pc:sldMk cId="2324333968" sldId="474"/>
            <ac:spMk id="7" creationId="{5E2E0F3D-BAC3-4D8C-0B29-41F9115EF4CF}"/>
          </ac:spMkLst>
        </pc:spChg>
      </pc:sldChg>
      <pc:sldChg chg="addSp delSp mod">
        <pc:chgData name="Ashley Buntrock" userId="8e4f0def-fbfd-44c0-9408-200b3c2ddd36" providerId="ADAL" clId="{B4906A78-156A-41E2-8279-558BF9B19694}" dt="2026-08-18T17:45:07.562" v="82" actId="22"/>
        <pc:sldMkLst>
          <pc:docMk/>
          <pc:sldMk cId="2867657139" sldId="503"/>
        </pc:sldMkLst>
        <pc:spChg chg="del">
          <ac:chgData name="Ashley Buntrock" userId="8e4f0def-fbfd-44c0-9408-200b3c2ddd36" providerId="ADAL" clId="{B4906A78-156A-41E2-8279-558BF9B19694}" dt="2026-08-18T17:45:05.762" v="81"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5:07.562" v="82" actId="22"/>
          <ac:spMkLst>
            <pc:docMk/>
            <pc:sldMk cId="2867657139" sldId="503"/>
            <ac:spMk id="14" creationId="{82E3CA7B-D247-F5C2-8708-E44C591E472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1BAA0A-DAB2-C1F3-C3AA-AA53BAC39FBB}"/>
              </a:ext>
            </a:extLst>
          </p:cNvPr>
          <p:cNvPicPr>
            <a:picLocks/>
          </p:cNvPicPr>
          <p:nvPr/>
        </p:nvPicPr>
        <p:blipFill>
          <a:blip r:embed="rId3">
            <a:extLst>
              <a:ext uri="{28A0092B-C50C-407E-A947-70E740481C1C}">
                <a14:useLocalDpi xmlns:a14="http://schemas.microsoft.com/office/drawing/2010/main" val="0"/>
              </a:ext>
            </a:extLst>
          </a:blip>
          <a:srcRect l="236" r="236"/>
          <a:stretch/>
        </p:blipFill>
        <p:spPr>
          <a:xfrm>
            <a:off x="6618095" y="5152879"/>
            <a:ext cx="1146716" cy="1152144"/>
          </a:xfrm>
          <a:prstGeom prst="ellipse">
            <a:avLst/>
          </a:prstGeom>
        </p:spPr>
      </p:pic>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15" name="TextBox 14">
            <a:extLst>
              <a:ext uri="{FF2B5EF4-FFF2-40B4-BE49-F238E27FC236}">
                <a16:creationId xmlns:a16="http://schemas.microsoft.com/office/drawing/2014/main" id="{24C7E04F-AB9E-D771-5B75-269AFA35373F}"/>
              </a:ext>
            </a:extLst>
          </p:cNvPr>
          <p:cNvSpPr txBox="1"/>
          <p:nvPr/>
        </p:nvSpPr>
        <p:spPr>
          <a:xfrm>
            <a:off x="7834198" y="5035478"/>
            <a:ext cx="4238353" cy="1631216"/>
          </a:xfrm>
          <a:prstGeom prst="rect">
            <a:avLst/>
          </a:prstGeom>
          <a:noFill/>
        </p:spPr>
        <p:txBody>
          <a:bodyPr wrap="square" lIns="91440" tIns="45720" rIns="91440" bIns="45720" rtlCol="0" anchor="t">
            <a:spAutoFit/>
          </a:bodyPr>
          <a:lstStyle/>
          <a:p>
            <a:r>
              <a:rPr lang="en-US" sz="2800" b="1" dirty="0">
                <a:solidFill>
                  <a:srgbClr val="D5AF83"/>
                </a:solidFill>
                <a:ea typeface="+mn-lt"/>
                <a:cs typeface="+mn-lt"/>
              </a:rPr>
              <a:t>Nima Fariman</a:t>
            </a:r>
          </a:p>
          <a:p>
            <a:r>
              <a:rPr lang="en-US" dirty="0">
                <a:solidFill>
                  <a:schemeClr val="bg1"/>
                </a:solidFill>
                <a:ea typeface="+mn-lt"/>
                <a:cs typeface="+mn-lt"/>
              </a:rPr>
              <a:t>VP, Account Executive</a:t>
            </a:r>
          </a:p>
          <a:p>
            <a:r>
              <a:rPr lang="en-US" dirty="0">
                <a:solidFill>
                  <a:schemeClr val="bg1"/>
                </a:solidFill>
                <a:effectLst/>
                <a:ea typeface="+mn-lt"/>
                <a:cs typeface="+mn-lt"/>
              </a:rPr>
              <a:t>(818) 802-8878</a:t>
            </a:r>
          </a:p>
          <a:p>
            <a:r>
              <a:rPr lang="en-US" dirty="0">
                <a:solidFill>
                  <a:schemeClr val="bg1"/>
                </a:solidFill>
                <a:effectLst/>
                <a:latin typeface="Arial"/>
                <a:ea typeface="+mn-lt"/>
                <a:cs typeface="+mn-lt"/>
              </a:rPr>
              <a:t>nima.fariman@changewholesale.com</a:t>
            </a:r>
          </a:p>
          <a:p>
            <a:r>
              <a:rPr lang="en-US" dirty="0">
                <a:solidFill>
                  <a:schemeClr val="bg1"/>
                </a:solidFill>
                <a:cs typeface="Arial"/>
              </a:rPr>
              <a:t>Changewholesale.com/ae/</a:t>
            </a:r>
            <a:r>
              <a:rPr lang="en-US" dirty="0" err="1">
                <a:solidFill>
                  <a:schemeClr val="bg1"/>
                </a:solidFill>
                <a:cs typeface="Arial"/>
              </a:rPr>
              <a:t>nima</a:t>
            </a:r>
            <a:endParaRPr lang="en-US" dirty="0">
              <a:solidFill>
                <a:schemeClr val="bg1"/>
              </a:solidFill>
              <a:cs typeface="Arial"/>
            </a:endParaRPr>
          </a:p>
        </p:txBody>
      </p:sp>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F9ECDCD9-3F03-9DB9-68C6-71F2BEF27E9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43C1625A-8B96-693C-616C-C07AB1B0D536}"/>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6A1DCC4D-6CCB-9443-9721-220EF04D847C}"/>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52D3FE21-38A8-4F7A-83A8-6F5F9A4C0900}"/>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94021"/>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3" name="TextBox 2">
            <a:extLst>
              <a:ext uri="{FF2B5EF4-FFF2-40B4-BE49-F238E27FC236}">
                <a16:creationId xmlns:a16="http://schemas.microsoft.com/office/drawing/2014/main" id="{7C1F330B-884A-51A9-D049-D5941DA08D00}"/>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Nima Fariman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(818) 802-8878</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nima.fariman@changewholesale.com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Changewholesale.com/ae/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nima</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pic>
        <p:nvPicPr>
          <p:cNvPr id="7" name="Picture 6">
            <a:extLst>
              <a:ext uri="{FF2B5EF4-FFF2-40B4-BE49-F238E27FC236}">
                <a16:creationId xmlns:a16="http://schemas.microsoft.com/office/drawing/2014/main" id="{59783EFE-CBB6-8884-6776-650AEC430F4A}"/>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93082" y="2295967"/>
            <a:ext cx="1146716" cy="1152144"/>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5E2E0F3D-BAC3-4D8C-0B29-41F9115EF4CF}"/>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82E3CA7B-D247-F5C2-8708-E44C591E472E}"/>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DAB4E77-A7A6-42C5-AA1D-C5EADD31D614}">
  <ds:schemaRefs>
    <ds:schemaRef ds:uri="http://schemas.microsoft.com/sharepoint/v3/contenttype/forms"/>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docProps/app.xml><?xml version="1.0" encoding="utf-8"?>
<Properties xmlns="http://schemas.openxmlformats.org/officeDocument/2006/extended-properties" xmlns:vt="http://schemas.openxmlformats.org/officeDocument/2006/docPropsVTypes">
  <Template/>
  <TotalTime>2587</TotalTime>
  <Words>1674</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