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C2C9C7-BC0E-4B7E-9A14-2C36C3F14C12}" v="8" dt="2026-08-18T17:52:58.3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129" d="100"/>
          <a:sy n="129" d="100"/>
        </p:scale>
        <p:origin x="165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undo custSel modSld">
      <pc:chgData name="Ashley Buntrock" userId="8e4f0def-fbfd-44c0-9408-200b3c2ddd36" providerId="ADAL" clId="{B4906A78-156A-41E2-8279-558BF9B19694}" dt="2026-08-18T17:52:58.309" v="113" actId="14826"/>
      <pc:docMkLst>
        <pc:docMk/>
      </pc:docMkLst>
      <pc:sldChg chg="addSp delSp modSp mod">
        <pc:chgData name="Ashley Buntrock" userId="8e4f0def-fbfd-44c0-9408-200b3c2ddd36" providerId="ADAL" clId="{B4906A78-156A-41E2-8279-558BF9B19694}" dt="2026-08-18T17:52:58.309" v="113" actId="14826"/>
        <pc:sldMkLst>
          <pc:docMk/>
          <pc:sldMk cId="2432625014" sldId="478"/>
        </pc:sldMkLst>
        <pc:spChg chg="mod">
          <ac:chgData name="Ashley Buntrock" userId="8e4f0def-fbfd-44c0-9408-200b3c2ddd36" providerId="ADAL" clId="{B4906A78-156A-41E2-8279-558BF9B19694}" dt="2026-08-18T17:52:46.295" v="110"/>
          <ac:spMkLst>
            <pc:docMk/>
            <pc:sldMk cId="2432625014" sldId="478"/>
            <ac:spMk id="3" creationId="{7C1F330B-884A-51A9-D049-D5941DA08D00}"/>
          </ac:spMkLst>
        </pc:spChg>
        <pc:picChg chg="add del">
          <ac:chgData name="Ashley Buntrock" userId="8e4f0def-fbfd-44c0-9408-200b3c2ddd36" providerId="ADAL" clId="{B4906A78-156A-41E2-8279-558BF9B19694}" dt="2026-08-18T17:52:53.212" v="112" actId="22"/>
          <ac:picMkLst>
            <pc:docMk/>
            <pc:sldMk cId="2432625014" sldId="478"/>
            <ac:picMk id="5" creationId="{6C000537-2BBF-A147-440C-E9D8057A330D}"/>
          </ac:picMkLst>
        </pc:picChg>
        <pc:picChg chg="mod">
          <ac:chgData name="Ashley Buntrock" userId="8e4f0def-fbfd-44c0-9408-200b3c2ddd36" providerId="ADAL" clId="{B4906A78-156A-41E2-8279-558BF9B19694}" dt="2026-08-18T17:52:58.309" v="113" actId="14826"/>
          <ac:picMkLst>
            <pc:docMk/>
            <pc:sldMk cId="2432625014" sldId="478"/>
            <ac:picMk id="7" creationId="{59783EFE-CBB6-8884-6776-650AEC430F4A}"/>
          </ac:picMkLst>
        </pc:picChg>
      </pc:sldChg>
      <pc:sldChg chg="modSp mod">
        <pc:chgData name="Ashley Buntrock" userId="8e4f0def-fbfd-44c0-9408-200b3c2ddd36" providerId="ADAL" clId="{B4906A78-156A-41E2-8279-558BF9B19694}" dt="2026-08-18T17:52:17.688" v="107" actId="20577"/>
        <pc:sldMkLst>
          <pc:docMk/>
          <pc:sldMk cId="3873285620" sldId="504"/>
        </pc:sldMkLst>
        <pc:spChg chg="mod">
          <ac:chgData name="Ashley Buntrock" userId="8e4f0def-fbfd-44c0-9408-200b3c2ddd36" providerId="ADAL" clId="{B4906A78-156A-41E2-8279-558BF9B19694}" dt="2026-08-18T17:52:17.688" v="107" actId="20577"/>
          <ac:spMkLst>
            <pc:docMk/>
            <pc:sldMk cId="3873285620" sldId="504"/>
            <ac:spMk id="15" creationId="{24C7E04F-AB9E-D771-5B75-269AFA35373F}"/>
          </ac:spMkLst>
        </pc:spChg>
        <pc:picChg chg="mod">
          <ac:chgData name="Ashley Buntrock" userId="8e4f0def-fbfd-44c0-9408-200b3c2ddd36" providerId="ADAL" clId="{B4906A78-156A-41E2-8279-558BF9B19694}" dt="2026-08-18T17:50:04.897" v="92" actId="14826"/>
          <ac:picMkLst>
            <pc:docMk/>
            <pc:sldMk cId="3873285620" sldId="504"/>
            <ac:picMk id="3" creationId="{101BAA0A-DAB2-C1F3-C3AA-AA53BAC39FBB}"/>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8/18/2026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8/18/2026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1</a:t>
            </a:fld>
            <a:endParaRPr lang="en-US"/>
          </a:p>
        </p:txBody>
      </p:sp>
    </p:spTree>
    <p:extLst>
      <p:ext uri="{BB962C8B-B14F-4D97-AF65-F5344CB8AC3E}">
        <p14:creationId xmlns:p14="http://schemas.microsoft.com/office/powerpoint/2010/main" val="23442631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01BAA0A-DAB2-C1F3-C3AA-AA53BAC39FBB}"/>
              </a:ext>
            </a:extLst>
          </p:cNvPr>
          <p:cNvPicPr>
            <a:picLocks/>
          </p:cNvPicPr>
          <p:nvPr/>
        </p:nvPicPr>
        <p:blipFill>
          <a:blip r:embed="rId4">
            <a:extLst>
              <a:ext uri="{28A0092B-C50C-407E-A947-70E740481C1C}">
                <a14:useLocalDpi xmlns:a14="http://schemas.microsoft.com/office/drawing/2010/main" val="0"/>
              </a:ext>
            </a:extLst>
          </a:blip>
          <a:srcRect l="236" r="236"/>
          <a:stretch/>
        </p:blipFill>
        <p:spPr>
          <a:xfrm>
            <a:off x="6618095" y="5152879"/>
            <a:ext cx="1146716" cy="1152144"/>
          </a:xfrm>
          <a:prstGeom prst="ellipse">
            <a:avLst/>
          </a:prstGeom>
        </p:spPr>
      </p:pic>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15" name="TextBox 14">
            <a:extLst>
              <a:ext uri="{FF2B5EF4-FFF2-40B4-BE49-F238E27FC236}">
                <a16:creationId xmlns:a16="http://schemas.microsoft.com/office/drawing/2014/main" id="{24C7E04F-AB9E-D771-5B75-269AFA35373F}"/>
              </a:ext>
            </a:extLst>
          </p:cNvPr>
          <p:cNvSpPr txBox="1"/>
          <p:nvPr/>
        </p:nvSpPr>
        <p:spPr>
          <a:xfrm>
            <a:off x="7834198" y="5035478"/>
            <a:ext cx="4238353" cy="1631216"/>
          </a:xfrm>
          <a:prstGeom prst="rect">
            <a:avLst/>
          </a:prstGeom>
          <a:noFill/>
        </p:spPr>
        <p:txBody>
          <a:bodyPr wrap="square" lIns="91440" tIns="45720" rIns="91440" bIns="45720" rtlCol="0" anchor="t">
            <a:spAutoFit/>
          </a:bodyPr>
          <a:lstStyle/>
          <a:p>
            <a:r>
              <a:rPr lang="en-US" sz="2800" b="1" dirty="0">
                <a:solidFill>
                  <a:srgbClr val="D5AF83"/>
                </a:solidFill>
                <a:ea typeface="+mn-lt"/>
                <a:cs typeface="+mn-lt"/>
              </a:rPr>
              <a:t>Ron Armstrong</a:t>
            </a:r>
            <a:br>
              <a:rPr lang="en-US" sz="2800" b="1" dirty="0">
                <a:solidFill>
                  <a:srgbClr val="D5AF83"/>
                </a:solidFill>
                <a:ea typeface="+mn-lt"/>
                <a:cs typeface="+mn-lt"/>
              </a:rPr>
            </a:br>
            <a:r>
              <a:rPr lang="en-US" dirty="0">
                <a:solidFill>
                  <a:schemeClr val="bg1"/>
                </a:solidFill>
                <a:ea typeface="+mn-lt"/>
                <a:cs typeface="+mn-lt"/>
              </a:rPr>
              <a:t>Account Executive</a:t>
            </a:r>
          </a:p>
          <a:p>
            <a:r>
              <a:rPr lang="en-US" dirty="0">
                <a:solidFill>
                  <a:schemeClr val="bg1"/>
                </a:solidFill>
                <a:effectLst/>
                <a:ea typeface="+mn-lt"/>
                <a:cs typeface="+mn-lt"/>
              </a:rPr>
              <a:t>(517) 492-6103</a:t>
            </a:r>
          </a:p>
          <a:p>
            <a:r>
              <a:rPr lang="en-US" dirty="0">
                <a:solidFill>
                  <a:schemeClr val="bg1"/>
                </a:solidFill>
                <a:effectLst/>
                <a:latin typeface="Arial"/>
                <a:ea typeface="+mn-lt"/>
                <a:cs typeface="+mn-lt"/>
              </a:rPr>
              <a:t>ron.armstrong@changewholesale.com</a:t>
            </a:r>
            <a:r>
              <a:rPr lang="en-US" dirty="0">
                <a:solidFill>
                  <a:schemeClr val="bg1"/>
                </a:solidFill>
                <a:cs typeface="Arial"/>
              </a:rPr>
              <a:t>Changewholesale.com/ae/</a:t>
            </a:r>
            <a:r>
              <a:rPr lang="en-US" dirty="0" err="1">
                <a:solidFill>
                  <a:schemeClr val="bg1"/>
                </a:solidFill>
                <a:cs typeface="Arial"/>
              </a:rPr>
              <a:t>ron</a:t>
            </a:r>
            <a:endParaRPr lang="en-US" dirty="0">
              <a:solidFill>
                <a:schemeClr val="bg1"/>
              </a:solidFill>
              <a:cs typeface="Arial"/>
            </a:endParaRPr>
          </a:p>
        </p:txBody>
      </p:sp>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88AC6B06-E71B-2A01-8D6B-74569EBE24D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5" name="TextBox 5">
            <a:extLst>
              <a:ext uri="{FF2B5EF4-FFF2-40B4-BE49-F238E27FC236}">
                <a16:creationId xmlns:a16="http://schemas.microsoft.com/office/drawing/2014/main" id="{ADF85D5C-3749-279A-6EA1-6DC90E02D61B}"/>
              </a:ext>
            </a:extLst>
          </p:cNvPr>
          <p:cNvSpPr txBox="1"/>
          <p:nvPr/>
        </p:nvSpPr>
        <p:spPr>
          <a:xfrm>
            <a:off x="622421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205A6D51-F362-EB05-C88A-13B5BCAFAEAE}"/>
              </a:ext>
            </a:extLst>
          </p:cNvPr>
          <p:cNvSpPr>
            <a:spLocks noChangeArrowheads="1"/>
          </p:cNvSpPr>
          <p:nvPr/>
        </p:nvSpPr>
        <p:spPr bwMode="auto">
          <a:xfrm>
            <a:off x="622421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E27E6940-6D15-4F4D-7EDB-475CA5D30279}"/>
              </a:ext>
            </a:extLst>
          </p:cNvPr>
          <p:cNvSpPr txBox="1"/>
          <p:nvPr/>
        </p:nvSpPr>
        <p:spPr>
          <a:xfrm>
            <a:off x="622421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72761"/>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3" name="TextBox 2">
            <a:extLst>
              <a:ext uri="{FF2B5EF4-FFF2-40B4-BE49-F238E27FC236}">
                <a16:creationId xmlns:a16="http://schemas.microsoft.com/office/drawing/2014/main" id="{7C1F330B-884A-51A9-D049-D5941DA08D00}"/>
              </a:ext>
            </a:extLst>
          </p:cNvPr>
          <p:cNvSpPr txBox="1"/>
          <p:nvPr/>
        </p:nvSpPr>
        <p:spPr>
          <a:xfrm>
            <a:off x="6797712" y="3466432"/>
            <a:ext cx="4583476"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Ron Armstrong</a:t>
            </a:r>
            <a:b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b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(517) 492-6103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ron.armstrong@changewholesale.com</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Changewholesale.com/ae/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ron</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pic>
        <p:nvPicPr>
          <p:cNvPr id="7" name="Picture 6">
            <a:extLst>
              <a:ext uri="{FF2B5EF4-FFF2-40B4-BE49-F238E27FC236}">
                <a16:creationId xmlns:a16="http://schemas.microsoft.com/office/drawing/2014/main" id="{59783EFE-CBB6-8884-6776-650AEC430F4A}"/>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93082" y="2295967"/>
            <a:ext cx="1146716" cy="1152144"/>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sp>
        <p:nvSpPr>
          <p:cNvPr id="3" name="TextBox 2">
            <a:extLst>
              <a:ext uri="{FF2B5EF4-FFF2-40B4-BE49-F238E27FC236}">
                <a16:creationId xmlns:a16="http://schemas.microsoft.com/office/drawing/2014/main" id="{E38250A2-5D51-A2C4-338F-1B55A1ADC461}"/>
              </a:ext>
            </a:extLst>
          </p:cNvPr>
          <p:cNvSpPr txBox="1"/>
          <p:nvPr/>
        </p:nvSpPr>
        <p:spPr>
          <a:xfrm>
            <a:off x="0" y="6022061"/>
            <a:ext cx="5474368" cy="707886"/>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sp>
        <p:nvSpPr>
          <p:cNvPr id="3" name="TextBox 2">
            <a:extLst>
              <a:ext uri="{FF2B5EF4-FFF2-40B4-BE49-F238E27FC236}">
                <a16:creationId xmlns:a16="http://schemas.microsoft.com/office/drawing/2014/main" id="{42D92F82-4526-F7CD-8460-214DFCF203DE}"/>
              </a:ext>
            </a:extLst>
          </p:cNvPr>
          <p:cNvSpPr txBox="1"/>
          <p:nvPr/>
        </p:nvSpPr>
        <p:spPr>
          <a:xfrm>
            <a:off x="0" y="6022061"/>
            <a:ext cx="5705856" cy="584775"/>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haredContentType xmlns="Microsoft.SharePoint.Taxonomy.ContentTypeSync" SourceId="dca6580d-d2bd-4bd4-9c15-a9099c44cea4" ContentTypeId="0x01010011357BD725B3D24A948EF2833EFA0181" PreviousValue="false"/>
</file>

<file path=customXml/item4.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Props1.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DAB4E77-A7A6-42C5-AA1D-C5EADD31D614}">
  <ds:schemaRefs>
    <ds:schemaRef ds:uri="http://schemas.microsoft.com/sharepoint/v3/contenttype/forms"/>
  </ds:schemaRefs>
</ds:datastoreItem>
</file>

<file path=customXml/itemProps3.xml><?xml version="1.0" encoding="utf-8"?>
<ds:datastoreItem xmlns:ds="http://schemas.openxmlformats.org/officeDocument/2006/customXml" ds:itemID="{548C074B-A2C1-446A-AF3D-05BF3DCADD53}">
  <ds:schemaRefs>
    <ds:schemaRef ds:uri="Microsoft.SharePoint.Taxonomy.ContentTypeSync"/>
  </ds:schemaRefs>
</ds:datastoreItem>
</file>

<file path=customXml/itemProps4.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docProps/app.xml><?xml version="1.0" encoding="utf-8"?>
<Properties xmlns="http://schemas.openxmlformats.org/officeDocument/2006/extended-properties" xmlns:vt="http://schemas.openxmlformats.org/officeDocument/2006/docPropsVTypes">
  <Template/>
  <TotalTime>2587</TotalTime>
  <Words>1629</Words>
  <Application>Microsoft Office PowerPoint</Application>
  <PresentationFormat>Widescreen</PresentationFormat>
  <Paragraphs>224</Paragraphs>
  <Slides>22</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2026-08-18T17:53:00Z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