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8-18T17:46:09.854" v="126" actId="22"/>
      <pc:docMkLst>
        <pc:docMk/>
      </pc:docMkLst>
      <pc:sldChg chg="addSp delSp mod">
        <pc:chgData name="Ashley Buntrock" userId="8e4f0def-fbfd-44c0-9408-200b3c2ddd36" providerId="ADAL" clId="{B4906A78-156A-41E2-8279-558BF9B19694}" dt="2026-08-18T17:46:04.171" v="124" actId="478"/>
        <pc:sldMkLst>
          <pc:docMk/>
          <pc:sldMk cId="2324333968" sldId="474"/>
        </pc:sldMkLst>
        <pc:spChg chg="del">
          <ac:chgData name="Ashley Buntrock" userId="8e4f0def-fbfd-44c0-9408-200b3c2ddd36" providerId="ADAL" clId="{B4906A78-156A-41E2-8279-558BF9B19694}" dt="2026-08-18T17:46:04.171" v="124"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6:01.928" v="123" actId="22"/>
          <ac:spMkLst>
            <pc:docMk/>
            <pc:sldMk cId="2324333968" sldId="474"/>
            <ac:spMk id="7" creationId="{E1D4CA57-62F1-B6FF-FE3F-DB757562F5F4}"/>
          </ac:spMkLst>
        </pc:spChg>
      </pc:sldChg>
      <pc:sldChg chg="addSp delSp mod">
        <pc:chgData name="Ashley Buntrock" userId="8e4f0def-fbfd-44c0-9408-200b3c2ddd36" providerId="ADAL" clId="{B4906A78-156A-41E2-8279-558BF9B19694}" dt="2026-08-18T17:46:09.854" v="126" actId="22"/>
        <pc:sldMkLst>
          <pc:docMk/>
          <pc:sldMk cId="2867657139" sldId="503"/>
        </pc:sldMkLst>
        <pc:spChg chg="del">
          <ac:chgData name="Ashley Buntrock" userId="8e4f0def-fbfd-44c0-9408-200b3c2ddd36" providerId="ADAL" clId="{B4906A78-156A-41E2-8279-558BF9B19694}" dt="2026-08-18T17:46:08.603" v="125"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6:09.854" v="126" actId="22"/>
          <ac:spMkLst>
            <pc:docMk/>
            <pc:sldMk cId="2867657139" sldId="503"/>
            <ac:spMk id="14" creationId="{80DDFD8B-9C43-C7DE-C9CE-D170DCD66EB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45730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4" y="344154"/>
            <a:ext cx="2443380"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Ryan Fernandez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(954) 913-7107</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ryan.fernandez@changewholesale.com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ryan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DC93632E-CEB4-7B28-2EE8-9C9804A844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85F05B53-8C91-4437-30AE-9C33AE58AA74}"/>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6E98EC9-B3C0-C1F3-17F0-13CB0025FA2C}"/>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0CBE656A-12B5-5C57-F9F7-FAD14487D2FF}"/>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Ryan Fernandez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(954) 913-7107</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ryan.fernandez@changewholesale.com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ryan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5" y="3194149"/>
            <a:ext cx="3812420"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E1D4CA57-62F1-B6FF-FE3F-DB757562F5F4}"/>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80DDFD8B-9C43-C7DE-C9CE-D170DCD66EB6}"/>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4.xml><?xml version="1.0" encoding="utf-8"?>
<?mso-contentType ?>
<SharedContentType xmlns="Microsoft.SharePoint.Taxonomy.ContentTypeSync" SourceId="dca6580d-d2bd-4bd4-9c15-a9099c44cea4" ContentTypeId="0x01010011357BD725B3D24A948EF2833EFA0181" PreviousValue="false"/>
</file>

<file path=customXml/itemProps1.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2.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4.xml><?xml version="1.0" encoding="utf-8"?>
<ds:datastoreItem xmlns:ds="http://schemas.openxmlformats.org/officeDocument/2006/customXml" ds:itemID="{548C074B-A2C1-446A-AF3D-05BF3DCADD5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2514</TotalTime>
  <Words>1671</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