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7:24.873" v="64" actId="478"/>
      <pc:docMkLst>
        <pc:docMk/>
      </pc:docMkLst>
      <pc:sldChg chg="addSp delSp mod">
        <pc:chgData name="Ashley Buntrock" userId="8e4f0def-fbfd-44c0-9408-200b3c2ddd36" providerId="ADAL" clId="{B4906A78-156A-41E2-8279-558BF9B19694}" dt="2026-08-18T17:47:19.514" v="62" actId="478"/>
        <pc:sldMkLst>
          <pc:docMk/>
          <pc:sldMk cId="2324333968" sldId="474"/>
        </pc:sldMkLst>
        <pc:spChg chg="del">
          <ac:chgData name="Ashley Buntrock" userId="8e4f0def-fbfd-44c0-9408-200b3c2ddd36" providerId="ADAL" clId="{B4906A78-156A-41E2-8279-558BF9B19694}" dt="2026-08-18T17:47:19.514" v="62"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7:17.321" v="61" actId="22"/>
          <ac:spMkLst>
            <pc:docMk/>
            <pc:sldMk cId="2324333968" sldId="474"/>
            <ac:spMk id="7" creationId="{6108E35B-3AE9-B952-7FF4-B89F5A3ACA1C}"/>
          </ac:spMkLst>
        </pc:spChg>
      </pc:sldChg>
      <pc:sldChg chg="addSp delSp mod">
        <pc:chgData name="Ashley Buntrock" userId="8e4f0def-fbfd-44c0-9408-200b3c2ddd36" providerId="ADAL" clId="{B4906A78-156A-41E2-8279-558BF9B19694}" dt="2026-08-18T17:47:24.873" v="64" actId="478"/>
        <pc:sldMkLst>
          <pc:docMk/>
          <pc:sldMk cId="2867657139" sldId="503"/>
        </pc:sldMkLst>
        <pc:spChg chg="del">
          <ac:chgData name="Ashley Buntrock" userId="8e4f0def-fbfd-44c0-9408-200b3c2ddd36" providerId="ADAL" clId="{B4906A78-156A-41E2-8279-558BF9B19694}" dt="2026-08-18T17:47:24.873" v="64"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7:22.915" v="63" actId="22"/>
          <ac:spMkLst>
            <pc:docMk/>
            <pc:sldMk cId="2867657139" sldId="503"/>
            <ac:spMk id="14" creationId="{E8C278EE-6DD3-FBE9-D558-99187F86613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2E5999F7-8DEC-50FE-0B95-C7E0D745CB0C}"/>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Stan Spencer</a:t>
            </a:r>
          </a:p>
          <a:p>
            <a:r>
              <a:rPr lang="en-US" dirty="0">
                <a:solidFill>
                  <a:schemeClr val="bg1"/>
                </a:solidFill>
                <a:ea typeface="+mn-lt"/>
                <a:cs typeface="+mn-lt"/>
              </a:rPr>
              <a:t>Account Executive</a:t>
            </a:r>
          </a:p>
          <a:p>
            <a:r>
              <a:rPr lang="en-US" dirty="0">
                <a:solidFill>
                  <a:schemeClr val="bg1"/>
                </a:solidFill>
                <a:effectLst/>
                <a:ea typeface="+mn-lt"/>
                <a:cs typeface="+mn-lt"/>
              </a:rPr>
              <a:t>(360) 241-5878</a:t>
            </a:r>
          </a:p>
          <a:p>
            <a:r>
              <a:rPr lang="en-US" dirty="0">
                <a:solidFill>
                  <a:schemeClr val="bg1"/>
                </a:solidFill>
                <a:effectLst/>
                <a:ea typeface="+mn-lt"/>
                <a:cs typeface="+mn-lt"/>
              </a:rPr>
              <a:t>stan.spencer@changewholesale.com</a:t>
            </a:r>
          </a:p>
          <a:p>
            <a:r>
              <a:rPr lang="en-US" dirty="0">
                <a:solidFill>
                  <a:schemeClr val="bg1"/>
                </a:solidFill>
                <a:cs typeface="Arial"/>
              </a:rPr>
              <a:t>Changewholesale.com/ae/stan</a:t>
            </a:r>
          </a:p>
        </p:txBody>
      </p:sp>
      <p:pic>
        <p:nvPicPr>
          <p:cNvPr id="8" name="Picture 7">
            <a:extLst>
              <a:ext uri="{FF2B5EF4-FFF2-40B4-BE49-F238E27FC236}">
                <a16:creationId xmlns:a16="http://schemas.microsoft.com/office/drawing/2014/main" id="{D4BD08F8-E562-579A-D09A-CAB3C180F3F1}"/>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4BB16BD-EE23-A973-F42C-BE3C127571F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AE9185B7-795A-2EC4-46C3-271F0BCDC80B}"/>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C47ED5-CBA3-421B-513A-1831E52BE761}"/>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3AC32BB5-5EAA-6689-3D25-B7C502B30662}"/>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9" name="TextBox 8">
            <a:extLst>
              <a:ext uri="{FF2B5EF4-FFF2-40B4-BE49-F238E27FC236}">
                <a16:creationId xmlns:a16="http://schemas.microsoft.com/office/drawing/2014/main" id="{8D70DE5A-B3C5-41FD-5282-C38B73E8A655}"/>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Stan Spencer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(360) 241-5878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stan.spencer@changewholesale.com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hangewholesale.com/ae/stan</a:t>
            </a:r>
          </a:p>
        </p:txBody>
      </p:sp>
      <p:pic>
        <p:nvPicPr>
          <p:cNvPr id="10" name="Picture 9">
            <a:extLst>
              <a:ext uri="{FF2B5EF4-FFF2-40B4-BE49-F238E27FC236}">
                <a16:creationId xmlns:a16="http://schemas.microsoft.com/office/drawing/2014/main" id="{0509F0EE-39D9-BE31-F982-B09319BACAD5}"/>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6108E35B-3AE9-B952-7FF4-B89F5A3ACA1C}"/>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E8C278EE-6DD3-FBE9-D558-99187F86613E}"/>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2485</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