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9:25.827" v="65" actId="22"/>
      <pc:docMkLst>
        <pc:docMk/>
      </pc:docMkLst>
      <pc:sldChg chg="addSp delSp mod">
        <pc:chgData name="Ashley Buntrock" userId="8e4f0def-fbfd-44c0-9408-200b3c2ddd36" providerId="ADAL" clId="{B4906A78-156A-41E2-8279-558BF9B19694}" dt="2026-08-18T17:49:20.338" v="63" actId="478"/>
        <pc:sldMkLst>
          <pc:docMk/>
          <pc:sldMk cId="2324333968" sldId="474"/>
        </pc:sldMkLst>
        <pc:spChg chg="del">
          <ac:chgData name="Ashley Buntrock" userId="8e4f0def-fbfd-44c0-9408-200b3c2ddd36" providerId="ADAL" clId="{B4906A78-156A-41E2-8279-558BF9B19694}" dt="2026-08-18T17:49:20.338" v="63"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9:17.702" v="62" actId="22"/>
          <ac:spMkLst>
            <pc:docMk/>
            <pc:sldMk cId="2324333968" sldId="474"/>
            <ac:spMk id="7" creationId="{0A91991A-F4D4-E250-BCEE-C058C8F009F7}"/>
          </ac:spMkLst>
        </pc:spChg>
      </pc:sldChg>
      <pc:sldChg chg="addSp delSp mod">
        <pc:chgData name="Ashley Buntrock" userId="8e4f0def-fbfd-44c0-9408-200b3c2ddd36" providerId="ADAL" clId="{B4906A78-156A-41E2-8279-558BF9B19694}" dt="2026-08-18T17:49:25.827" v="65" actId="22"/>
        <pc:sldMkLst>
          <pc:docMk/>
          <pc:sldMk cId="2867657139" sldId="503"/>
        </pc:sldMkLst>
        <pc:spChg chg="del">
          <ac:chgData name="Ashley Buntrock" userId="8e4f0def-fbfd-44c0-9408-200b3c2ddd36" providerId="ADAL" clId="{B4906A78-156A-41E2-8279-558BF9B19694}" dt="2026-08-18T17:49:24.906" v="64"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9:25.827" v="65" actId="22"/>
          <ac:spMkLst>
            <pc:docMk/>
            <pc:sldMk cId="2867657139" sldId="503"/>
            <ac:spMk id="14" creationId="{652C54E1-0C1D-8B3C-C09D-2B4DF848BA5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9BB99F81-7C11-53B1-7F5D-82881679BF34}"/>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Tan Karim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302-4328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tan.karim@changewholesale.com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hangewholesale.com/ae/tan</a:t>
            </a:r>
          </a:p>
        </p:txBody>
      </p:sp>
      <p:pic>
        <p:nvPicPr>
          <p:cNvPr id="8" name="Picture 7">
            <a:extLst>
              <a:ext uri="{FF2B5EF4-FFF2-40B4-BE49-F238E27FC236}">
                <a16:creationId xmlns:a16="http://schemas.microsoft.com/office/drawing/2014/main" id="{0F35490D-9065-DEF6-182E-A943A59E7E49}"/>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D5A3B5EB-104F-AEAD-FD32-9AEF2DC7D8E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6D3F7B9B-71E4-6C4C-895B-BFDA61F9B7EF}"/>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4E85FEA8-F57A-B857-88A3-7C7394BB6642}"/>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9E0C47BB-B28C-4AE1-3F03-5F8FBB88EE86}"/>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4"/>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F3A46648-1225-0603-D172-635D6A0E671E}"/>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Tan Karim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302-4328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tan.karim@changewholesale.com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hangewholesale.com/ae/tan</a:t>
            </a:r>
          </a:p>
        </p:txBody>
      </p:sp>
      <p:pic>
        <p:nvPicPr>
          <p:cNvPr id="8" name="Picture 7">
            <a:extLst>
              <a:ext uri="{FF2B5EF4-FFF2-40B4-BE49-F238E27FC236}">
                <a16:creationId xmlns:a16="http://schemas.microsoft.com/office/drawing/2014/main" id="{54628347-B613-8994-9D4B-126F2FD61313}"/>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0A91991A-F4D4-E250-BCEE-C058C8F009F7}"/>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652C54E1-0C1D-8B3C-C09D-2B4DF848BA56}"/>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2499</TotalTime>
  <Words>1674</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