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25204738" cy="32405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7" userDrawn="1">
          <p15:clr>
            <a:srgbClr val="A4A3A4"/>
          </p15:clr>
        </p15:guide>
        <p15:guide id="2" pos="79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85B"/>
    <a:srgbClr val="D31C5B"/>
    <a:srgbClr val="FFFFFF"/>
    <a:srgbClr val="9A2083"/>
    <a:srgbClr val="982185"/>
    <a:srgbClr val="CE0058"/>
    <a:srgbClr val="0057BB"/>
    <a:srgbClr val="D50054"/>
    <a:srgbClr val="D9005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2168"/>
  </p:normalViewPr>
  <p:slideViewPr>
    <p:cSldViewPr>
      <p:cViewPr varScale="1">
        <p:scale>
          <a:sx n="24" d="100"/>
          <a:sy n="24" d="100"/>
        </p:scale>
        <p:origin x="2928" y="48"/>
      </p:cViewPr>
      <p:guideLst>
        <p:guide orient="horz" pos="10207"/>
        <p:guide pos="7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9F6DEE1-27BF-1DB8-2288-C219099E5E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41F1EB9-1298-B62F-EA09-68EE75AFB8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82AB184-A0A4-D203-4AF1-6B639850122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095500" y="685800"/>
            <a:ext cx="2667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CABE931-564F-2052-D4E1-1B291FDC74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44366F8-23B9-B54B-66DB-F62608B57A6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15C01E6F-072C-5340-4764-77EB5BE0A5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80ABF64-715A-42D0-B523-A51167948A2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914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348341" algn="l" rtl="0" eaLnBrk="0" fontAlgn="base" hangingPunct="0">
      <a:spcBef>
        <a:spcPct val="30000"/>
      </a:spcBef>
      <a:spcAft>
        <a:spcPct val="0"/>
      </a:spcAft>
      <a:defRPr sz="914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696681" algn="l" rtl="0" eaLnBrk="0" fontAlgn="base" hangingPunct="0">
      <a:spcBef>
        <a:spcPct val="30000"/>
      </a:spcBef>
      <a:spcAft>
        <a:spcPct val="0"/>
      </a:spcAft>
      <a:defRPr sz="914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045022" algn="l" rtl="0" eaLnBrk="0" fontAlgn="base" hangingPunct="0">
      <a:spcBef>
        <a:spcPct val="30000"/>
      </a:spcBef>
      <a:spcAft>
        <a:spcPct val="0"/>
      </a:spcAft>
      <a:defRPr sz="914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393363" algn="l" rtl="0" eaLnBrk="0" fontAlgn="base" hangingPunct="0">
      <a:spcBef>
        <a:spcPct val="30000"/>
      </a:spcBef>
      <a:spcAft>
        <a:spcPct val="0"/>
      </a:spcAft>
      <a:defRPr sz="914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1741703" algn="l" defTabSz="696681" rtl="0" eaLnBrk="1" latinLnBrk="0" hangingPunct="1">
      <a:defRPr sz="914" kern="1200">
        <a:solidFill>
          <a:schemeClr val="tx1"/>
        </a:solidFill>
        <a:latin typeface="+mn-lt"/>
        <a:ea typeface="+mn-ea"/>
        <a:cs typeface="+mn-cs"/>
      </a:defRPr>
    </a:lvl6pPr>
    <a:lvl7pPr marL="2090044" algn="l" defTabSz="696681" rtl="0" eaLnBrk="1" latinLnBrk="0" hangingPunct="1">
      <a:defRPr sz="914" kern="1200">
        <a:solidFill>
          <a:schemeClr val="tx1"/>
        </a:solidFill>
        <a:latin typeface="+mn-lt"/>
        <a:ea typeface="+mn-ea"/>
        <a:cs typeface="+mn-cs"/>
      </a:defRPr>
    </a:lvl7pPr>
    <a:lvl8pPr marL="2438385" algn="l" defTabSz="696681" rtl="0" eaLnBrk="1" latinLnBrk="0" hangingPunct="1">
      <a:defRPr sz="914" kern="1200">
        <a:solidFill>
          <a:schemeClr val="tx1"/>
        </a:solidFill>
        <a:latin typeface="+mn-lt"/>
        <a:ea typeface="+mn-ea"/>
        <a:cs typeface="+mn-cs"/>
      </a:defRPr>
    </a:lvl8pPr>
    <a:lvl9pPr marL="2786725" algn="l" defTabSz="696681" rtl="0" eaLnBrk="1" latinLnBrk="0" hangingPunct="1">
      <a:defRPr sz="9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356" y="5303425"/>
            <a:ext cx="21424027" cy="11281963"/>
          </a:xfrm>
        </p:spPr>
        <p:txBody>
          <a:bodyPr anchor="b"/>
          <a:lstStyle>
            <a:lvl1pPr algn="ctr">
              <a:defRPr sz="165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0592" y="17020464"/>
            <a:ext cx="18903554" cy="7823859"/>
          </a:xfrm>
        </p:spPr>
        <p:txBody>
          <a:bodyPr/>
          <a:lstStyle>
            <a:lvl1pPr marL="0" indent="0" algn="ctr">
              <a:buNone/>
              <a:defRPr sz="6615"/>
            </a:lvl1pPr>
            <a:lvl2pPr marL="1260226" indent="0" algn="ctr">
              <a:buNone/>
              <a:defRPr sz="5513"/>
            </a:lvl2pPr>
            <a:lvl3pPr marL="2520452" indent="0" algn="ctr">
              <a:buNone/>
              <a:defRPr sz="4962"/>
            </a:lvl3pPr>
            <a:lvl4pPr marL="3780678" indent="0" algn="ctr">
              <a:buNone/>
              <a:defRPr sz="4410"/>
            </a:lvl4pPr>
            <a:lvl5pPr marL="5040904" indent="0" algn="ctr">
              <a:buNone/>
              <a:defRPr sz="4410"/>
            </a:lvl5pPr>
            <a:lvl6pPr marL="6301130" indent="0" algn="ctr">
              <a:buNone/>
              <a:defRPr sz="4410"/>
            </a:lvl6pPr>
            <a:lvl7pPr marL="7561356" indent="0" algn="ctr">
              <a:buNone/>
              <a:defRPr sz="4410"/>
            </a:lvl7pPr>
            <a:lvl8pPr marL="8821583" indent="0" algn="ctr">
              <a:buNone/>
              <a:defRPr sz="4410"/>
            </a:lvl8pPr>
            <a:lvl9pPr marL="10081809" indent="0" algn="ctr">
              <a:buNone/>
              <a:defRPr sz="441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3C1D9-C48B-4494-AF14-3EA54B371D3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66483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3C1D9-C48B-4494-AF14-3EA54B371D3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75830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7142" y="1725300"/>
            <a:ext cx="5434772" cy="274622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827" y="1725300"/>
            <a:ext cx="15989256" cy="274622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3C1D9-C48B-4494-AF14-3EA54B371D3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093216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3C1D9-C48B-4494-AF14-3EA54B371D3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219274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699" y="8078915"/>
            <a:ext cx="21739087" cy="13479843"/>
          </a:xfrm>
        </p:spPr>
        <p:txBody>
          <a:bodyPr anchor="b"/>
          <a:lstStyle>
            <a:lvl1pPr>
              <a:defRPr sz="165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699" y="21686282"/>
            <a:ext cx="21739087" cy="7088731"/>
          </a:xfrm>
        </p:spPr>
        <p:txBody>
          <a:bodyPr/>
          <a:lstStyle>
            <a:lvl1pPr marL="0" indent="0">
              <a:buNone/>
              <a:defRPr sz="6615">
                <a:solidFill>
                  <a:schemeClr val="tx1"/>
                </a:solidFill>
              </a:defRPr>
            </a:lvl1pPr>
            <a:lvl2pPr marL="1260226" indent="0">
              <a:buNone/>
              <a:defRPr sz="5513">
                <a:solidFill>
                  <a:schemeClr val="tx1">
                    <a:tint val="75000"/>
                  </a:schemeClr>
                </a:solidFill>
              </a:defRPr>
            </a:lvl2pPr>
            <a:lvl3pPr marL="2520452" indent="0">
              <a:buNone/>
              <a:defRPr sz="4962">
                <a:solidFill>
                  <a:schemeClr val="tx1">
                    <a:tint val="75000"/>
                  </a:schemeClr>
                </a:solidFill>
              </a:defRPr>
            </a:lvl3pPr>
            <a:lvl4pPr marL="3780678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040904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630113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7561356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8821583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0081809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1CA6A-0CDE-4C9B-ABBA-B17BC9FFC8E3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884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826" y="8626501"/>
            <a:ext cx="10712014" cy="205610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9898" y="8626501"/>
            <a:ext cx="10712014" cy="2056108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40586-E56D-4DDB-9171-7F3296E5B047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41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8" y="1725307"/>
            <a:ext cx="21739087" cy="626359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11" y="7943884"/>
            <a:ext cx="10662784" cy="3893175"/>
          </a:xfrm>
        </p:spPr>
        <p:txBody>
          <a:bodyPr anchor="b"/>
          <a:lstStyle>
            <a:lvl1pPr marL="0" indent="0">
              <a:buNone/>
              <a:defRPr sz="6615" b="1"/>
            </a:lvl1pPr>
            <a:lvl2pPr marL="1260226" indent="0">
              <a:buNone/>
              <a:defRPr sz="5513" b="1"/>
            </a:lvl2pPr>
            <a:lvl3pPr marL="2520452" indent="0">
              <a:buNone/>
              <a:defRPr sz="4962" b="1"/>
            </a:lvl3pPr>
            <a:lvl4pPr marL="3780678" indent="0">
              <a:buNone/>
              <a:defRPr sz="4410" b="1"/>
            </a:lvl4pPr>
            <a:lvl5pPr marL="5040904" indent="0">
              <a:buNone/>
              <a:defRPr sz="4410" b="1"/>
            </a:lvl5pPr>
            <a:lvl6pPr marL="6301130" indent="0">
              <a:buNone/>
              <a:defRPr sz="4410" b="1"/>
            </a:lvl6pPr>
            <a:lvl7pPr marL="7561356" indent="0">
              <a:buNone/>
              <a:defRPr sz="4410" b="1"/>
            </a:lvl7pPr>
            <a:lvl8pPr marL="8821583" indent="0">
              <a:buNone/>
              <a:defRPr sz="4410" b="1"/>
            </a:lvl8pPr>
            <a:lvl9pPr marL="10081809" indent="0">
              <a:buNone/>
              <a:defRPr sz="441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6111" y="11837060"/>
            <a:ext cx="10662784" cy="1741053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9900" y="7943884"/>
            <a:ext cx="10715297" cy="3893175"/>
          </a:xfrm>
        </p:spPr>
        <p:txBody>
          <a:bodyPr anchor="b"/>
          <a:lstStyle>
            <a:lvl1pPr marL="0" indent="0">
              <a:buNone/>
              <a:defRPr sz="6615" b="1"/>
            </a:lvl1pPr>
            <a:lvl2pPr marL="1260226" indent="0">
              <a:buNone/>
              <a:defRPr sz="5513" b="1"/>
            </a:lvl2pPr>
            <a:lvl3pPr marL="2520452" indent="0">
              <a:buNone/>
              <a:defRPr sz="4962" b="1"/>
            </a:lvl3pPr>
            <a:lvl4pPr marL="3780678" indent="0">
              <a:buNone/>
              <a:defRPr sz="4410" b="1"/>
            </a:lvl4pPr>
            <a:lvl5pPr marL="5040904" indent="0">
              <a:buNone/>
              <a:defRPr sz="4410" b="1"/>
            </a:lvl5pPr>
            <a:lvl6pPr marL="6301130" indent="0">
              <a:buNone/>
              <a:defRPr sz="4410" b="1"/>
            </a:lvl6pPr>
            <a:lvl7pPr marL="7561356" indent="0">
              <a:buNone/>
              <a:defRPr sz="4410" b="1"/>
            </a:lvl7pPr>
            <a:lvl8pPr marL="8821583" indent="0">
              <a:buNone/>
              <a:defRPr sz="4410" b="1"/>
            </a:lvl8pPr>
            <a:lvl9pPr marL="10081809" indent="0">
              <a:buNone/>
              <a:defRPr sz="441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9900" y="11837060"/>
            <a:ext cx="10715297" cy="1741053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DE4E6-B219-4DD8-8E13-DBB6133A620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678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3C1D9-C48B-4494-AF14-3EA54B371D3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52098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3C1D9-C48B-4494-AF14-3EA54B371D3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36251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9" y="2160376"/>
            <a:ext cx="8129184" cy="7561316"/>
          </a:xfrm>
        </p:spPr>
        <p:txBody>
          <a:bodyPr anchor="b"/>
          <a:lstStyle>
            <a:lvl1pPr>
              <a:defRPr sz="882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296" y="4665819"/>
            <a:ext cx="12759899" cy="23029007"/>
          </a:xfrm>
        </p:spPr>
        <p:txBody>
          <a:bodyPr/>
          <a:lstStyle>
            <a:lvl1pPr>
              <a:defRPr sz="8820"/>
            </a:lvl1pPr>
            <a:lvl2pPr>
              <a:defRPr sz="7718"/>
            </a:lvl2pPr>
            <a:lvl3pPr>
              <a:defRPr sz="6615"/>
            </a:lvl3pPr>
            <a:lvl4pPr>
              <a:defRPr sz="5513"/>
            </a:lvl4pPr>
            <a:lvl5pPr>
              <a:defRPr sz="5513"/>
            </a:lvl5pPr>
            <a:lvl6pPr>
              <a:defRPr sz="5513"/>
            </a:lvl6pPr>
            <a:lvl7pPr>
              <a:defRPr sz="5513"/>
            </a:lvl7pPr>
            <a:lvl8pPr>
              <a:defRPr sz="5513"/>
            </a:lvl8pPr>
            <a:lvl9pPr>
              <a:defRPr sz="5513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6109" y="9721691"/>
            <a:ext cx="8129184" cy="18010636"/>
          </a:xfrm>
        </p:spPr>
        <p:txBody>
          <a:bodyPr/>
          <a:lstStyle>
            <a:lvl1pPr marL="0" indent="0">
              <a:buNone/>
              <a:defRPr sz="4410"/>
            </a:lvl1pPr>
            <a:lvl2pPr marL="1260226" indent="0">
              <a:buNone/>
              <a:defRPr sz="3859"/>
            </a:lvl2pPr>
            <a:lvl3pPr marL="2520452" indent="0">
              <a:buNone/>
              <a:defRPr sz="3308"/>
            </a:lvl3pPr>
            <a:lvl4pPr marL="3780678" indent="0">
              <a:buNone/>
              <a:defRPr sz="2756"/>
            </a:lvl4pPr>
            <a:lvl5pPr marL="5040904" indent="0">
              <a:buNone/>
              <a:defRPr sz="2756"/>
            </a:lvl5pPr>
            <a:lvl6pPr marL="6301130" indent="0">
              <a:buNone/>
              <a:defRPr sz="2756"/>
            </a:lvl6pPr>
            <a:lvl7pPr marL="7561356" indent="0">
              <a:buNone/>
              <a:defRPr sz="2756"/>
            </a:lvl7pPr>
            <a:lvl8pPr marL="8821583" indent="0">
              <a:buNone/>
              <a:defRPr sz="2756"/>
            </a:lvl8pPr>
            <a:lvl9pPr marL="10081809" indent="0">
              <a:buNone/>
              <a:defRPr sz="275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14F62-D112-4892-A224-4ACD35808E75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781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9" y="2160376"/>
            <a:ext cx="8129184" cy="7561316"/>
          </a:xfrm>
        </p:spPr>
        <p:txBody>
          <a:bodyPr anchor="b"/>
          <a:lstStyle>
            <a:lvl1pPr>
              <a:defRPr sz="882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5296" y="4665819"/>
            <a:ext cx="12759899" cy="23029007"/>
          </a:xfrm>
        </p:spPr>
        <p:txBody>
          <a:bodyPr anchor="t"/>
          <a:lstStyle>
            <a:lvl1pPr marL="0" indent="0">
              <a:buNone/>
              <a:defRPr sz="8820"/>
            </a:lvl1pPr>
            <a:lvl2pPr marL="1260226" indent="0">
              <a:buNone/>
              <a:defRPr sz="7718"/>
            </a:lvl2pPr>
            <a:lvl3pPr marL="2520452" indent="0">
              <a:buNone/>
              <a:defRPr sz="6615"/>
            </a:lvl3pPr>
            <a:lvl4pPr marL="3780678" indent="0">
              <a:buNone/>
              <a:defRPr sz="5513"/>
            </a:lvl4pPr>
            <a:lvl5pPr marL="5040904" indent="0">
              <a:buNone/>
              <a:defRPr sz="5513"/>
            </a:lvl5pPr>
            <a:lvl6pPr marL="6301130" indent="0">
              <a:buNone/>
              <a:defRPr sz="5513"/>
            </a:lvl6pPr>
            <a:lvl7pPr marL="7561356" indent="0">
              <a:buNone/>
              <a:defRPr sz="5513"/>
            </a:lvl7pPr>
            <a:lvl8pPr marL="8821583" indent="0">
              <a:buNone/>
              <a:defRPr sz="5513"/>
            </a:lvl8pPr>
            <a:lvl9pPr marL="10081809" indent="0">
              <a:buNone/>
              <a:defRPr sz="551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6109" y="9721691"/>
            <a:ext cx="8129184" cy="18010636"/>
          </a:xfrm>
        </p:spPr>
        <p:txBody>
          <a:bodyPr/>
          <a:lstStyle>
            <a:lvl1pPr marL="0" indent="0">
              <a:buNone/>
              <a:defRPr sz="4410"/>
            </a:lvl1pPr>
            <a:lvl2pPr marL="1260226" indent="0">
              <a:buNone/>
              <a:defRPr sz="3859"/>
            </a:lvl2pPr>
            <a:lvl3pPr marL="2520452" indent="0">
              <a:buNone/>
              <a:defRPr sz="3308"/>
            </a:lvl3pPr>
            <a:lvl4pPr marL="3780678" indent="0">
              <a:buNone/>
              <a:defRPr sz="2756"/>
            </a:lvl4pPr>
            <a:lvl5pPr marL="5040904" indent="0">
              <a:buNone/>
              <a:defRPr sz="2756"/>
            </a:lvl5pPr>
            <a:lvl6pPr marL="6301130" indent="0">
              <a:buNone/>
              <a:defRPr sz="2756"/>
            </a:lvl6pPr>
            <a:lvl7pPr marL="7561356" indent="0">
              <a:buNone/>
              <a:defRPr sz="2756"/>
            </a:lvl7pPr>
            <a:lvl8pPr marL="8821583" indent="0">
              <a:buNone/>
              <a:defRPr sz="2756"/>
            </a:lvl8pPr>
            <a:lvl9pPr marL="10081809" indent="0">
              <a:buNone/>
              <a:defRPr sz="2756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DB37F-5DAB-4990-9AD4-1E1F0826A8B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517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826" y="1725307"/>
            <a:ext cx="21739087" cy="6263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826" y="8626501"/>
            <a:ext cx="21739087" cy="20561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826" y="30035233"/>
            <a:ext cx="5671066" cy="1725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9070" y="30035233"/>
            <a:ext cx="8506599" cy="1725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800846" y="30035233"/>
            <a:ext cx="5671066" cy="1725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63C1D9-C48B-4494-AF14-3EA54B371D30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219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2520452" rtl="0" eaLnBrk="1" latinLnBrk="0" hangingPunct="1">
        <a:lnSpc>
          <a:spcPct val="90000"/>
        </a:lnSpc>
        <a:spcBef>
          <a:spcPct val="0"/>
        </a:spcBef>
        <a:buNone/>
        <a:defRPr sz="121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0113" indent="-630113" algn="l" defTabSz="2520452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8" kern="1200">
          <a:solidFill>
            <a:schemeClr val="tx1"/>
          </a:solidFill>
          <a:latin typeface="+mn-lt"/>
          <a:ea typeface="+mn-ea"/>
          <a:cs typeface="+mn-cs"/>
        </a:defRPr>
      </a:lvl1pPr>
      <a:lvl2pPr marL="1890339" indent="-630113" algn="l" defTabSz="2520452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2pPr>
      <a:lvl3pPr marL="3150565" indent="-630113" algn="l" defTabSz="2520452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3" kern="1200">
          <a:solidFill>
            <a:schemeClr val="tx1"/>
          </a:solidFill>
          <a:latin typeface="+mn-lt"/>
          <a:ea typeface="+mn-ea"/>
          <a:cs typeface="+mn-cs"/>
        </a:defRPr>
      </a:lvl3pPr>
      <a:lvl4pPr marL="4410791" indent="-630113" algn="l" defTabSz="2520452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2" kern="1200">
          <a:solidFill>
            <a:schemeClr val="tx1"/>
          </a:solidFill>
          <a:latin typeface="+mn-lt"/>
          <a:ea typeface="+mn-ea"/>
          <a:cs typeface="+mn-cs"/>
        </a:defRPr>
      </a:lvl4pPr>
      <a:lvl5pPr marL="5671017" indent="-630113" algn="l" defTabSz="2520452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2" kern="1200">
          <a:solidFill>
            <a:schemeClr val="tx1"/>
          </a:solidFill>
          <a:latin typeface="+mn-lt"/>
          <a:ea typeface="+mn-ea"/>
          <a:cs typeface="+mn-cs"/>
        </a:defRPr>
      </a:lvl5pPr>
      <a:lvl6pPr marL="6931243" indent="-630113" algn="l" defTabSz="2520452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2" kern="1200">
          <a:solidFill>
            <a:schemeClr val="tx1"/>
          </a:solidFill>
          <a:latin typeface="+mn-lt"/>
          <a:ea typeface="+mn-ea"/>
          <a:cs typeface="+mn-cs"/>
        </a:defRPr>
      </a:lvl6pPr>
      <a:lvl7pPr marL="8191470" indent="-630113" algn="l" defTabSz="2520452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2" kern="1200">
          <a:solidFill>
            <a:schemeClr val="tx1"/>
          </a:solidFill>
          <a:latin typeface="+mn-lt"/>
          <a:ea typeface="+mn-ea"/>
          <a:cs typeface="+mn-cs"/>
        </a:defRPr>
      </a:lvl7pPr>
      <a:lvl8pPr marL="9451696" indent="-630113" algn="l" defTabSz="2520452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2" kern="1200">
          <a:solidFill>
            <a:schemeClr val="tx1"/>
          </a:solidFill>
          <a:latin typeface="+mn-lt"/>
          <a:ea typeface="+mn-ea"/>
          <a:cs typeface="+mn-cs"/>
        </a:defRPr>
      </a:lvl8pPr>
      <a:lvl9pPr marL="10711922" indent="-630113" algn="l" defTabSz="2520452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20452" rtl="0" eaLnBrk="1" latinLnBrk="0" hangingPunct="1">
        <a:defRPr sz="4962" kern="1200">
          <a:solidFill>
            <a:schemeClr val="tx1"/>
          </a:solidFill>
          <a:latin typeface="+mn-lt"/>
          <a:ea typeface="+mn-ea"/>
          <a:cs typeface="+mn-cs"/>
        </a:defRPr>
      </a:lvl1pPr>
      <a:lvl2pPr marL="1260226" algn="l" defTabSz="2520452" rtl="0" eaLnBrk="1" latinLnBrk="0" hangingPunct="1">
        <a:defRPr sz="4962" kern="1200">
          <a:solidFill>
            <a:schemeClr val="tx1"/>
          </a:solidFill>
          <a:latin typeface="+mn-lt"/>
          <a:ea typeface="+mn-ea"/>
          <a:cs typeface="+mn-cs"/>
        </a:defRPr>
      </a:lvl2pPr>
      <a:lvl3pPr marL="2520452" algn="l" defTabSz="2520452" rtl="0" eaLnBrk="1" latinLnBrk="0" hangingPunct="1">
        <a:defRPr sz="4962" kern="1200">
          <a:solidFill>
            <a:schemeClr val="tx1"/>
          </a:solidFill>
          <a:latin typeface="+mn-lt"/>
          <a:ea typeface="+mn-ea"/>
          <a:cs typeface="+mn-cs"/>
        </a:defRPr>
      </a:lvl3pPr>
      <a:lvl4pPr marL="3780678" algn="l" defTabSz="2520452" rtl="0" eaLnBrk="1" latinLnBrk="0" hangingPunct="1">
        <a:defRPr sz="4962" kern="1200">
          <a:solidFill>
            <a:schemeClr val="tx1"/>
          </a:solidFill>
          <a:latin typeface="+mn-lt"/>
          <a:ea typeface="+mn-ea"/>
          <a:cs typeface="+mn-cs"/>
        </a:defRPr>
      </a:lvl4pPr>
      <a:lvl5pPr marL="5040904" algn="l" defTabSz="2520452" rtl="0" eaLnBrk="1" latinLnBrk="0" hangingPunct="1">
        <a:defRPr sz="4962" kern="1200">
          <a:solidFill>
            <a:schemeClr val="tx1"/>
          </a:solidFill>
          <a:latin typeface="+mn-lt"/>
          <a:ea typeface="+mn-ea"/>
          <a:cs typeface="+mn-cs"/>
        </a:defRPr>
      </a:lvl5pPr>
      <a:lvl6pPr marL="6301130" algn="l" defTabSz="2520452" rtl="0" eaLnBrk="1" latinLnBrk="0" hangingPunct="1">
        <a:defRPr sz="4962" kern="1200">
          <a:solidFill>
            <a:schemeClr val="tx1"/>
          </a:solidFill>
          <a:latin typeface="+mn-lt"/>
          <a:ea typeface="+mn-ea"/>
          <a:cs typeface="+mn-cs"/>
        </a:defRPr>
      </a:lvl6pPr>
      <a:lvl7pPr marL="7561356" algn="l" defTabSz="2520452" rtl="0" eaLnBrk="1" latinLnBrk="0" hangingPunct="1">
        <a:defRPr sz="4962" kern="1200">
          <a:solidFill>
            <a:schemeClr val="tx1"/>
          </a:solidFill>
          <a:latin typeface="+mn-lt"/>
          <a:ea typeface="+mn-ea"/>
          <a:cs typeface="+mn-cs"/>
        </a:defRPr>
      </a:lvl7pPr>
      <a:lvl8pPr marL="8821583" algn="l" defTabSz="2520452" rtl="0" eaLnBrk="1" latinLnBrk="0" hangingPunct="1">
        <a:defRPr sz="4962" kern="1200">
          <a:solidFill>
            <a:schemeClr val="tx1"/>
          </a:solidFill>
          <a:latin typeface="+mn-lt"/>
          <a:ea typeface="+mn-ea"/>
          <a:cs typeface="+mn-cs"/>
        </a:defRPr>
      </a:lvl8pPr>
      <a:lvl9pPr marL="10081809" algn="l" defTabSz="2520452" rtl="0" eaLnBrk="1" latinLnBrk="0" hangingPunct="1">
        <a:defRPr sz="49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>
            <a:extLst>
              <a:ext uri="{FF2B5EF4-FFF2-40B4-BE49-F238E27FC236}">
                <a16:creationId xmlns:a16="http://schemas.microsoft.com/office/drawing/2014/main" id="{F3940ACE-B59A-23E3-8A7C-5E1751063868}"/>
              </a:ext>
            </a:extLst>
          </p:cNvPr>
          <p:cNvSpPr txBox="1"/>
          <p:nvPr/>
        </p:nvSpPr>
        <p:spPr>
          <a:xfrm>
            <a:off x="1288497" y="4085796"/>
            <a:ext cx="22583690" cy="165981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pt-BR" sz="4875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Título do trabalho Arial, negrito, corpo 72pt, podendo ser reduzido para até corpo 60, caso a quantidade de texto ultrapasse o espaço delimitado</a:t>
            </a:r>
            <a:endParaRPr lang="en-US" sz="4875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3075" name="Title 1">
            <a:extLst>
              <a:ext uri="{FF2B5EF4-FFF2-40B4-BE49-F238E27FC236}">
                <a16:creationId xmlns:a16="http://schemas.microsoft.com/office/drawing/2014/main" id="{3375F3F8-994D-64FA-6647-B0AC989A7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192" y="6028430"/>
            <a:ext cx="20659546" cy="165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4056" tIns="162028" rIns="324056" bIns="162028" anchor="ctr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 b="1" dirty="0">
                <a:latin typeface="Calibri" panose="020F0502020204030204" pitchFamily="34" charset="0"/>
                <a:cs typeface="Geneva" pitchFamily="34" charset="0"/>
              </a:rPr>
              <a:t>Autores: </a:t>
            </a:r>
            <a:r>
              <a:rPr lang="pt-BR" altLang="pt-BR" sz="3000" b="1" dirty="0" err="1">
                <a:latin typeface="Calibri" panose="020F0502020204030204" pitchFamily="34" charset="0"/>
                <a:cs typeface="Geneva" pitchFamily="34" charset="0"/>
              </a:rPr>
              <a:t>arial</a:t>
            </a:r>
            <a:r>
              <a:rPr lang="pt-BR" altLang="pt-BR" sz="3000" b="1" dirty="0">
                <a:latin typeface="Calibri" panose="020F0502020204030204" pitchFamily="34" charset="0"/>
                <a:cs typeface="Geneva" pitchFamily="34" charset="0"/>
              </a:rPr>
              <a:t>, negrito, corpo 40pt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 b="1" dirty="0">
                <a:latin typeface="Calibri" panose="020F0502020204030204" pitchFamily="34" charset="0"/>
                <a:cs typeface="Geneva" pitchFamily="34" charset="0"/>
              </a:rPr>
              <a:t>Professor(a) Orientador(a): </a:t>
            </a:r>
            <a:r>
              <a:rPr lang="pt-BR" altLang="pt-BR" sz="3000" b="1" dirty="0" err="1">
                <a:latin typeface="Calibri" panose="020F0502020204030204" pitchFamily="34" charset="0"/>
                <a:cs typeface="Geneva" pitchFamily="34" charset="0"/>
              </a:rPr>
              <a:t>xxxxxxx</a:t>
            </a:r>
            <a:endParaRPr lang="pt-BR" altLang="pt-BR" sz="3000" b="1" dirty="0">
              <a:latin typeface="Calibri" panose="020F0502020204030204" pitchFamily="34" charset="0"/>
              <a:cs typeface="Genev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 b="1" dirty="0">
                <a:latin typeface="Calibri" panose="020F0502020204030204" pitchFamily="34" charset="0"/>
                <a:cs typeface="Geneva" pitchFamily="34" charset="0"/>
              </a:rPr>
              <a:t>E-mail do autor correspondente: </a:t>
            </a:r>
            <a:r>
              <a:rPr lang="pt-BR" altLang="pt-BR" sz="3000" b="1" dirty="0" err="1">
                <a:latin typeface="Calibri" panose="020F0502020204030204" pitchFamily="34" charset="0"/>
                <a:cs typeface="Geneva" pitchFamily="34" charset="0"/>
              </a:rPr>
              <a:t>xxxx</a:t>
            </a:r>
            <a:endParaRPr lang="pt-BR" altLang="pt-BR" sz="3000" b="1" dirty="0">
              <a:latin typeface="Calibri" panose="020F0502020204030204" pitchFamily="34" charset="0"/>
              <a:cs typeface="Genev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300" b="1" dirty="0">
                <a:solidFill>
                  <a:srgbClr val="D3085B"/>
                </a:solidFill>
                <a:latin typeface="Calibri" panose="020F0502020204030204" pitchFamily="34" charset="0"/>
                <a:cs typeface="Geneva" pitchFamily="34" charset="0"/>
              </a:rPr>
              <a:t>Acadêmicos do Curso de </a:t>
            </a:r>
            <a:r>
              <a:rPr lang="pt-BR" altLang="pt-BR" sz="3300" b="1" dirty="0" err="1">
                <a:solidFill>
                  <a:srgbClr val="D3085B"/>
                </a:solidFill>
                <a:latin typeface="Calibri" panose="020F0502020204030204" pitchFamily="34" charset="0"/>
                <a:cs typeface="Geneva" pitchFamily="34" charset="0"/>
              </a:rPr>
              <a:t>xxxxx</a:t>
            </a:r>
            <a:r>
              <a:rPr lang="pt-BR" altLang="pt-BR" sz="3300" b="1" dirty="0">
                <a:solidFill>
                  <a:srgbClr val="D3085B"/>
                </a:solidFill>
                <a:latin typeface="Calibri" panose="020F0502020204030204" pitchFamily="34" charset="0"/>
                <a:cs typeface="Geneva" pitchFamily="34" charset="0"/>
              </a:rPr>
              <a:t>, </a:t>
            </a:r>
            <a:r>
              <a:rPr lang="pt-BR" altLang="pt-BR" sz="3300" b="1" dirty="0" err="1">
                <a:solidFill>
                  <a:srgbClr val="D3085B"/>
                </a:solidFill>
                <a:latin typeface="Calibri" panose="020F0502020204030204" pitchFamily="34" charset="0"/>
                <a:cs typeface="Geneva" pitchFamily="34" charset="0"/>
              </a:rPr>
              <a:t>Afya</a:t>
            </a:r>
            <a:r>
              <a:rPr lang="pt-BR" altLang="pt-BR" sz="3300" b="1" dirty="0">
                <a:solidFill>
                  <a:srgbClr val="D3085B"/>
                </a:solidFill>
                <a:latin typeface="Calibri" panose="020F0502020204030204" pitchFamily="34" charset="0"/>
                <a:cs typeface="Geneva" pitchFamily="34" charset="0"/>
              </a:rPr>
              <a:t> Centro Universitário de Ji-Paraná</a:t>
            </a:r>
          </a:p>
        </p:txBody>
      </p:sp>
      <p:sp>
        <p:nvSpPr>
          <p:cNvPr id="3076" name="Subtitle 2">
            <a:extLst>
              <a:ext uri="{FF2B5EF4-FFF2-40B4-BE49-F238E27FC236}">
                <a16:creationId xmlns:a16="http://schemas.microsoft.com/office/drawing/2014/main" id="{B7A233B3-4AB9-AD76-6C70-8A1FEB821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984" y="12928440"/>
            <a:ext cx="10800688" cy="537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4500" b="1" dirty="0">
                <a:solidFill>
                  <a:srgbClr val="D3085B"/>
                </a:solidFill>
                <a:latin typeface="Arial" panose="020B0604020202020204" pitchFamily="34" charset="0"/>
                <a:cs typeface="Geneva" pitchFamily="34" charset="0"/>
              </a:rPr>
              <a:t>Metodologia</a:t>
            </a:r>
            <a:endParaRPr lang="pt-BR" altLang="pt-BR" sz="1800" dirty="0">
              <a:solidFill>
                <a:srgbClr val="D3085B"/>
              </a:solidFill>
              <a:latin typeface="Arial" panose="020B0604020202020204" pitchFamily="34" charset="0"/>
              <a:cs typeface="Geneva" pitchFamily="34" charset="0"/>
            </a:endParaRP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Corpo do texto Arial regular tamanho 32pt, podendo ser reduzido para até 24pt, caso a quantidade de texto ultrapasse o espaço delimitado. ...............</a:t>
            </a: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endParaRPr lang="pt-BR" altLang="pt-BR" sz="1800" dirty="0">
              <a:latin typeface="Arial" panose="020B0604020202020204" pitchFamily="34" charset="0"/>
              <a:cs typeface="Geneva" pitchFamily="34" charset="0"/>
            </a:endParaRPr>
          </a:p>
        </p:txBody>
      </p:sp>
      <p:sp>
        <p:nvSpPr>
          <p:cNvPr id="3077" name="Subtitle 2">
            <a:extLst>
              <a:ext uri="{FF2B5EF4-FFF2-40B4-BE49-F238E27FC236}">
                <a16:creationId xmlns:a16="http://schemas.microsoft.com/office/drawing/2014/main" id="{C92898CF-00D0-50C2-A78A-58C572B8E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8177" y="23695790"/>
            <a:ext cx="10800689" cy="437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4500" b="1" dirty="0">
                <a:solidFill>
                  <a:srgbClr val="D3085B"/>
                </a:solidFill>
                <a:latin typeface="Arial" panose="020B0604020202020204" pitchFamily="34" charset="0"/>
                <a:cs typeface="Geneva" pitchFamily="34" charset="0"/>
              </a:rPr>
              <a:t>Conclusões</a:t>
            </a: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Quais foram os resultados das intervenções feitas pelo grupo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en-US" altLang="pt-BR" sz="1800" dirty="0">
              <a:latin typeface="Arial" panose="020B0604020202020204" pitchFamily="34" charset="0"/>
              <a:cs typeface="Geneva" pitchFamily="34" charset="0"/>
            </a:endParaRPr>
          </a:p>
        </p:txBody>
      </p:sp>
      <p:sp>
        <p:nvSpPr>
          <p:cNvPr id="3078" name="Subtitle 2">
            <a:extLst>
              <a:ext uri="{FF2B5EF4-FFF2-40B4-BE49-F238E27FC236}">
                <a16:creationId xmlns:a16="http://schemas.microsoft.com/office/drawing/2014/main" id="{23BABA9F-DC06-A7AD-ADBC-78F023805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4122" y="28033449"/>
            <a:ext cx="10800688" cy="314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4500" b="1" dirty="0">
                <a:solidFill>
                  <a:srgbClr val="D3085B"/>
                </a:solidFill>
                <a:latin typeface="Arial" panose="020B0604020202020204" pitchFamily="34" charset="0"/>
                <a:cs typeface="Geneva" pitchFamily="34" charset="0"/>
              </a:rPr>
              <a:t>Referências </a:t>
            </a: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</p:txBody>
      </p:sp>
      <p:sp>
        <p:nvSpPr>
          <p:cNvPr id="3079" name="Subtitle 2">
            <a:extLst>
              <a:ext uri="{FF2B5EF4-FFF2-40B4-BE49-F238E27FC236}">
                <a16:creationId xmlns:a16="http://schemas.microsoft.com/office/drawing/2014/main" id="{8A353A42-8BB9-A7A3-9A0F-6F359606A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984" y="18455592"/>
            <a:ext cx="10800688" cy="798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4500" b="1" dirty="0">
                <a:solidFill>
                  <a:srgbClr val="D3085B"/>
                </a:solidFill>
                <a:latin typeface="Arial" panose="020B0604020202020204" pitchFamily="34" charset="0"/>
                <a:cs typeface="Geneva" pitchFamily="34" charset="0"/>
              </a:rPr>
              <a:t>Resultados</a:t>
            </a: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Corpo do texto Arial regular tamanho 32pt, podendo ser reduzido para até 24pt, caso a quantidade de texto ultrapasse o espaço delimitado. ....</a:t>
            </a: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en-US" altLang="pt-BR" sz="1800" dirty="0">
              <a:latin typeface="Arial" panose="020B0604020202020204" pitchFamily="34" charset="0"/>
              <a:cs typeface="Geneva" pitchFamily="34" charset="0"/>
            </a:endParaRPr>
          </a:p>
        </p:txBody>
      </p:sp>
      <p:graphicFrame>
        <p:nvGraphicFramePr>
          <p:cNvPr id="64" name="Table 16">
            <a:extLst>
              <a:ext uri="{FF2B5EF4-FFF2-40B4-BE49-F238E27FC236}">
                <a16:creationId xmlns:a16="http://schemas.microsoft.com/office/drawing/2014/main" id="{1FD101AA-9EEA-1AD7-35AB-9ABCD11B3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140432"/>
              </p:ext>
            </p:extLst>
          </p:nvPr>
        </p:nvGraphicFramePr>
        <p:xfrm>
          <a:off x="1309929" y="26604629"/>
          <a:ext cx="10738775" cy="349227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4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7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7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8455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>
                          <a:solidFill>
                            <a:schemeClr val="bg1"/>
                          </a:solidFill>
                        </a:rPr>
                        <a:t>Coluna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1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aseline="0" dirty="0" err="1">
                          <a:solidFill>
                            <a:schemeClr val="bg1"/>
                          </a:solidFill>
                        </a:rPr>
                        <a:t>Coluna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2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aseline="0" dirty="0" err="1">
                          <a:solidFill>
                            <a:schemeClr val="bg1"/>
                          </a:solidFill>
                        </a:rPr>
                        <a:t>Coluna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aseline="0" dirty="0" err="1">
                          <a:solidFill>
                            <a:schemeClr val="bg1"/>
                          </a:solidFill>
                        </a:rPr>
                        <a:t>Coluna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4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aseline="0" dirty="0" err="1">
                          <a:solidFill>
                            <a:schemeClr val="bg1"/>
                          </a:solidFill>
                        </a:rPr>
                        <a:t>Coluna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</a:rPr>
                        <a:t> 5</a:t>
                      </a:r>
                    </a:p>
                  </a:txBody>
                  <a:tcPr marL="68581" marR="68581" marT="34295" marB="342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455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455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455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455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123</a:t>
                      </a:r>
                    </a:p>
                  </a:txBody>
                  <a:tcPr marL="68581" marR="68581" marT="34295" marB="342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109" name="Chart 15">
            <a:extLst>
              <a:ext uri="{FF2B5EF4-FFF2-40B4-BE49-F238E27FC236}">
                <a16:creationId xmlns:a16="http://schemas.microsoft.com/office/drawing/2014/main" id="{F048BBFE-945D-ED8B-0D8F-7F7F069463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664002"/>
              </p:ext>
            </p:extLst>
          </p:nvPr>
        </p:nvGraphicFramePr>
        <p:xfrm>
          <a:off x="13147702" y="14497760"/>
          <a:ext cx="10541120" cy="5187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390640" imgH="7076520" progId="Excel.Chart.8">
                  <p:embed/>
                </p:oleObj>
              </mc:Choice>
              <mc:Fallback>
                <p:oleObj r:id="rId2" imgW="14390640" imgH="7076520" progId="Excel.Chart.8">
                  <p:embed/>
                  <p:pic>
                    <p:nvPicPr>
                      <p:cNvPr id="0" name="Char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7702" y="14497760"/>
                        <a:ext cx="10541120" cy="5187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0" name="Rectangle 37">
            <a:extLst>
              <a:ext uri="{FF2B5EF4-FFF2-40B4-BE49-F238E27FC236}">
                <a16:creationId xmlns:a16="http://schemas.microsoft.com/office/drawing/2014/main" id="{8FF9D4CB-278E-2400-A7A2-1B69518A1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420" y="8029969"/>
            <a:ext cx="22471767" cy="34530"/>
          </a:xfrm>
          <a:prstGeom prst="rect">
            <a:avLst/>
          </a:prstGeom>
          <a:solidFill>
            <a:srgbClr val="D90056"/>
          </a:solidFill>
          <a:ln w="38100">
            <a:solidFill>
              <a:srgbClr val="D50054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350">
              <a:ea typeface="MS PGothic" panose="020B0600070205080204" pitchFamily="34" charset="-128"/>
            </a:endParaRPr>
          </a:p>
        </p:txBody>
      </p:sp>
      <p:sp>
        <p:nvSpPr>
          <p:cNvPr id="3111" name="Subtitle 2">
            <a:extLst>
              <a:ext uri="{FF2B5EF4-FFF2-40B4-BE49-F238E27FC236}">
                <a16:creationId xmlns:a16="http://schemas.microsoft.com/office/drawing/2014/main" id="{3DB17D11-2C36-E859-FD22-EBC9A85BD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984" y="8893215"/>
            <a:ext cx="10800688" cy="365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4500" b="1" dirty="0">
                <a:solidFill>
                  <a:srgbClr val="D3085B"/>
                </a:solidFill>
                <a:latin typeface="Arial" panose="020B0604020202020204" pitchFamily="34" charset="0"/>
                <a:cs typeface="Geneva" pitchFamily="34" charset="0"/>
              </a:rPr>
              <a:t>Introdução</a:t>
            </a: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Contexto do Projeto e do Plano de Intervenção. Corpo do texto Arial regular tamanho 32pt, podendo ser reduzido para até 24pt, caso a quantidade de texto ultrapasse o espaço delimitado. .....................................................................................</a:t>
            </a: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eaLnBrk="1" hangingPunct="1"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  <a:endParaRPr lang="en-US" altLang="pt-BR" sz="1800" dirty="0">
              <a:latin typeface="Arial" panose="020B0604020202020204" pitchFamily="34" charset="0"/>
              <a:cs typeface="Geneva" pitchFamily="34" charset="0"/>
            </a:endParaRPr>
          </a:p>
        </p:txBody>
      </p:sp>
      <p:graphicFrame>
        <p:nvGraphicFramePr>
          <p:cNvPr id="3112" name="Objeto 10">
            <a:extLst>
              <a:ext uri="{FF2B5EF4-FFF2-40B4-BE49-F238E27FC236}">
                <a16:creationId xmlns:a16="http://schemas.microsoft.com/office/drawing/2014/main" id="{95808D9C-A2D3-05F8-41D5-3B0327F0D9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650308"/>
              </p:ext>
            </p:extLst>
          </p:nvPr>
        </p:nvGraphicFramePr>
        <p:xfrm>
          <a:off x="13123889" y="9052766"/>
          <a:ext cx="10799498" cy="4149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4397562" imgH="5869963" progId="Excel.Chart.8">
                  <p:embed/>
                </p:oleObj>
              </mc:Choice>
              <mc:Fallback>
                <p:oleObj r:id="rId4" imgW="14397562" imgH="5869963" progId="Excel.Chart.8">
                  <p:embed/>
                  <p:pic>
                    <p:nvPicPr>
                      <p:cNvPr id="0" name="Obje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3889" y="9052766"/>
                        <a:ext cx="10799498" cy="4149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" name="CaixaDeTexto 1">
            <a:extLst>
              <a:ext uri="{FF2B5EF4-FFF2-40B4-BE49-F238E27FC236}">
                <a16:creationId xmlns:a16="http://schemas.microsoft.com/office/drawing/2014/main" id="{A486870F-21EC-AB64-DC40-AE248D749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928" y="30262408"/>
            <a:ext cx="32005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800" b="1">
                <a:latin typeface="Arial" panose="020B0604020202020204" pitchFamily="34" charset="0"/>
                <a:cs typeface="Arial" panose="020B0604020202020204" pitchFamily="34" charset="0"/>
              </a:rPr>
              <a:t>Tabela 1 -</a:t>
            </a: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 Título da tabela</a:t>
            </a:r>
          </a:p>
          <a:p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Fonte: Silva (2010).</a:t>
            </a:r>
          </a:p>
        </p:txBody>
      </p:sp>
      <p:sp>
        <p:nvSpPr>
          <p:cNvPr id="3114" name="CaixaDeTexto 18">
            <a:extLst>
              <a:ext uri="{FF2B5EF4-FFF2-40B4-BE49-F238E27FC236}">
                <a16:creationId xmlns:a16="http://schemas.microsoft.com/office/drawing/2014/main" id="{F72C169C-9959-F8AE-6841-9A29BB47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6037" y="13411858"/>
            <a:ext cx="32005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800" b="1">
                <a:latin typeface="Arial" panose="020B0604020202020204" pitchFamily="34" charset="0"/>
                <a:cs typeface="Arial" panose="020B0604020202020204" pitchFamily="34" charset="0"/>
              </a:rPr>
              <a:t>Figura 1 -</a:t>
            </a: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 Título da tabela</a:t>
            </a:r>
          </a:p>
          <a:p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Fonte: Silva (2010).</a:t>
            </a:r>
          </a:p>
        </p:txBody>
      </p:sp>
      <p:sp>
        <p:nvSpPr>
          <p:cNvPr id="3115" name="CaixaDeTexto 19">
            <a:extLst>
              <a:ext uri="{FF2B5EF4-FFF2-40B4-BE49-F238E27FC236}">
                <a16:creationId xmlns:a16="http://schemas.microsoft.com/office/drawing/2014/main" id="{25743979-16C4-2AA4-9C63-DFE428EB2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4121" y="19685568"/>
            <a:ext cx="32005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800" b="1">
                <a:latin typeface="Arial" panose="020B0604020202020204" pitchFamily="34" charset="0"/>
                <a:cs typeface="Arial" panose="020B0604020202020204" pitchFamily="34" charset="0"/>
              </a:rPr>
              <a:t>Figura 2 -</a:t>
            </a: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 Título da tabela</a:t>
            </a:r>
          </a:p>
          <a:p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Fonte: Silva (2010).</a:t>
            </a:r>
          </a:p>
        </p:txBody>
      </p:sp>
      <p:sp>
        <p:nvSpPr>
          <p:cNvPr id="3116" name="Retângulo 2">
            <a:extLst>
              <a:ext uri="{FF2B5EF4-FFF2-40B4-BE49-F238E27FC236}">
                <a16:creationId xmlns:a16="http://schemas.microsoft.com/office/drawing/2014/main" id="{22526BDC-06B2-F4CD-E89D-E26386506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4122" y="20303533"/>
            <a:ext cx="1215211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800">
                <a:latin typeface="Arial" panose="020B0604020202020204" pitchFamily="34" charset="0"/>
                <a:cs typeface="Geneva" pitchFamily="34" charset="0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</a:t>
            </a:r>
            <a:endParaRPr lang="pt-BR" altLang="pt-BR" sz="1800"/>
          </a:p>
        </p:txBody>
      </p:sp>
      <p:sp>
        <p:nvSpPr>
          <p:cNvPr id="3118" name="Rectangle 52">
            <a:extLst>
              <a:ext uri="{FF2B5EF4-FFF2-40B4-BE49-F238E27FC236}">
                <a16:creationId xmlns:a16="http://schemas.microsoft.com/office/drawing/2014/main" id="{4F793AFE-DB63-9453-0486-D207AB371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55" y="-184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 sz="1800"/>
          </a:p>
        </p:txBody>
      </p:sp>
      <p:sp>
        <p:nvSpPr>
          <p:cNvPr id="3119" name="Rectangle 53">
            <a:extLst>
              <a:ext uri="{FF2B5EF4-FFF2-40B4-BE49-F238E27FC236}">
                <a16:creationId xmlns:a16="http://schemas.microsoft.com/office/drawing/2014/main" id="{5628126B-8BA2-0D8F-B6F3-026F84F60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84" y="-2156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 sz="180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D7DE132-68DC-6B3B-071C-C90C0F1FF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887" y="266989"/>
            <a:ext cx="9059421" cy="2098692"/>
          </a:xfrm>
          <a:prstGeom prst="rect">
            <a:avLst/>
          </a:prstGeom>
        </p:spPr>
      </p:pic>
      <p:sp>
        <p:nvSpPr>
          <p:cNvPr id="11" name="Rectangle 37">
            <a:extLst>
              <a:ext uri="{FF2B5EF4-FFF2-40B4-BE49-F238E27FC236}">
                <a16:creationId xmlns:a16="http://schemas.microsoft.com/office/drawing/2014/main" id="{DBC97344-B53D-D03A-3B9F-2DBD3790E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714" y="31735095"/>
            <a:ext cx="22471767" cy="34530"/>
          </a:xfrm>
          <a:prstGeom prst="rect">
            <a:avLst/>
          </a:prstGeom>
          <a:solidFill>
            <a:srgbClr val="D90056"/>
          </a:solidFill>
          <a:ln w="38100">
            <a:solidFill>
              <a:srgbClr val="D50054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350">
              <a:ea typeface="MS PGothic" panose="020B0600070205080204" pitchFamily="34" charset="-128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D909E58-D36B-F4F8-52D0-26E7EBFAA0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5"/>
          <a:stretch>
            <a:fillRect/>
          </a:stretch>
        </p:blipFill>
        <p:spPr>
          <a:xfrm>
            <a:off x="1240516" y="203872"/>
            <a:ext cx="3729447" cy="203980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D7936F5-55B2-A7BE-6465-A81C234AC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3"/>
          <a:stretch>
            <a:fillRect/>
          </a:stretch>
        </p:blipFill>
        <p:spPr>
          <a:xfrm>
            <a:off x="1504659" y="1690603"/>
            <a:ext cx="3326178" cy="133734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ED78C00-620E-510F-0717-E23A245B21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5"/>
          <a:stretch>
            <a:fillRect/>
          </a:stretch>
        </p:blipFill>
        <p:spPr>
          <a:xfrm>
            <a:off x="18694358" y="113305"/>
            <a:ext cx="4498186" cy="213036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BB897CC-28FC-06CD-75EC-441B474FC6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5" r="22884"/>
          <a:stretch>
            <a:fillRect/>
          </a:stretch>
        </p:blipFill>
        <p:spPr>
          <a:xfrm>
            <a:off x="18802532" y="492494"/>
            <a:ext cx="4488614" cy="350235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9972A06-A5BE-47AF-18DC-2B601799BB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4" y="2860"/>
            <a:ext cx="25200000" cy="36952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e25509-10f6-40bb-b9b8-80df9bc967d8">
      <Terms xmlns="http://schemas.microsoft.com/office/infopath/2007/PartnerControls"/>
    </lcf76f155ced4ddcb4097134ff3c332f>
    <TaxCatchAll xmlns="4e0e7479-f0a0-4c1d-8e95-f12e07c8ae0c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24D147583AFE34D818E89D41E55FCC1" ma:contentTypeVersion="18" ma:contentTypeDescription="Crie um novo documento." ma:contentTypeScope="" ma:versionID="39ea39a73e64f41d9e9d344bc895da54">
  <xsd:schema xmlns:xsd="http://www.w3.org/2001/XMLSchema" xmlns:xs="http://www.w3.org/2001/XMLSchema" xmlns:p="http://schemas.microsoft.com/office/2006/metadata/properties" xmlns:ns2="4e0e7479-f0a0-4c1d-8e95-f12e07c8ae0c" xmlns:ns3="0ee25509-10f6-40bb-b9b8-80df9bc967d8" targetNamespace="http://schemas.microsoft.com/office/2006/metadata/properties" ma:root="true" ma:fieldsID="00284dd619e6c6437d9f0dbd5e9d876b" ns2:_="" ns3:_="">
    <xsd:import namespace="4e0e7479-f0a0-4c1d-8e95-f12e07c8ae0c"/>
    <xsd:import namespace="0ee25509-10f6-40bb-b9b8-80df9bc967d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0e7479-f0a0-4c1d-8e95-f12e07c8ae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15e833-a432-49c8-9b8c-63571a2e2efa}" ma:internalName="TaxCatchAll" ma:showField="CatchAllData" ma:web="4e0e7479-f0a0-4c1d-8e95-f12e07c8ae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25509-10f6-40bb-b9b8-80df9bc967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4b2e35d7-0bf6-4cd4-a167-eb472820a8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E23E1D-98A7-4D36-A10F-1EAAAD7034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C00A48-EDC9-4015-B433-4E02B763AAD4}">
  <ds:schemaRefs>
    <ds:schemaRef ds:uri="http://schemas.microsoft.com/office/2006/metadata/properties"/>
    <ds:schemaRef ds:uri="http://schemas.microsoft.com/office/infopath/2007/PartnerControls"/>
    <ds:schemaRef ds:uri="0ee25509-10f6-40bb-b9b8-80df9bc967d8"/>
    <ds:schemaRef ds:uri="4e0e7479-f0a0-4c1d-8e95-f12e07c8ae0c"/>
  </ds:schemaRefs>
</ds:datastoreItem>
</file>

<file path=customXml/itemProps3.xml><?xml version="1.0" encoding="utf-8"?>
<ds:datastoreItem xmlns:ds="http://schemas.openxmlformats.org/officeDocument/2006/customXml" ds:itemID="{DFCC74B4-7EA1-4787-B6A2-347239992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0e7479-f0a0-4c1d-8e95-f12e07c8ae0c"/>
    <ds:schemaRef ds:uri="0ee25509-10f6-40bb-b9b8-80df9bc967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0bcece8-eb6b-494e-a607-e83fcdcef333}" enabled="0" method="" siteId="{60bcece8-eb6b-494e-a607-e83fcdcef33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3227</TotalTime>
  <Words>302</Words>
  <Application>Microsoft Office PowerPoint</Application>
  <PresentationFormat>Personalizar</PresentationFormat>
  <Paragraphs>53</Paragraphs>
  <Slides>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MS PGothic</vt:lpstr>
      <vt:lpstr>Arial</vt:lpstr>
      <vt:lpstr>Calibri</vt:lpstr>
      <vt:lpstr>Calibri Light</vt:lpstr>
      <vt:lpstr>Times New Roman</vt:lpstr>
      <vt:lpstr>Tema do Office 2013 - 2022</vt:lpstr>
      <vt:lpstr>Microsoft Excel Chart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UniRV</dc:creator>
  <cp:lastModifiedBy>Jeronimo Vieira Dantas Filho</cp:lastModifiedBy>
  <cp:revision>297</cp:revision>
  <dcterms:created xsi:type="dcterms:W3CDTF">2007-11-19T21:30:54Z</dcterms:created>
  <dcterms:modified xsi:type="dcterms:W3CDTF">2026-04-24T23:27:04Z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1046-10.2.0.5965</vt:lpwstr>
  </property>
  <property fmtid="{D5CDD505-2E9C-101B-9397-08002B2CF9AE}" pid="3" name="lcf76f155ced4ddcb4097134ff3c332f">
    <vt:lpwstr/>
  </property>
  <property fmtid="{D5CDD505-2E9C-101B-9397-08002B2CF9AE}" pid="4" name="TaxCatchAll">
    <vt:lpwstr/>
  </property>
</Properties>
</file>