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Montserrat Ultra-Bold" charset="1" panose="00000900000000000000"/>
      <p:regular r:id="rId7"/>
    </p:embeddedFont>
    <p:embeddedFont>
      <p:font typeface="Arial MT Pro Bold" charset="1" panose="020B0802020202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jpeg" Type="http://schemas.openxmlformats.org/officeDocument/2006/relationships/image"/><Relationship Id="rId7" Target="../media/image6.jpeg" Type="http://schemas.openxmlformats.org/officeDocument/2006/relationships/image"/><Relationship Id="rId8" Target="../media/image7.jpe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0730" y="136979"/>
            <a:ext cx="7430500" cy="312010"/>
          </a:xfrm>
          <a:custGeom>
            <a:avLst/>
            <a:gdLst/>
            <a:ahLst/>
            <a:cxnLst/>
            <a:rect r="r" b="b" t="t" l="l"/>
            <a:pathLst>
              <a:path h="312010" w="7430500">
                <a:moveTo>
                  <a:pt x="0" y="0"/>
                </a:moveTo>
                <a:lnTo>
                  <a:pt x="7430500" y="0"/>
                </a:lnTo>
                <a:lnTo>
                  <a:pt x="7430500" y="312010"/>
                </a:lnTo>
                <a:lnTo>
                  <a:pt x="0" y="3120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13722" r="0" b="-41371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10372125"/>
            <a:ext cx="7562850" cy="324450"/>
          </a:xfrm>
          <a:custGeom>
            <a:avLst/>
            <a:gdLst/>
            <a:ahLst/>
            <a:cxnLst/>
            <a:rect r="r" b="b" t="t" l="l"/>
            <a:pathLst>
              <a:path h="324450" w="7562850">
                <a:moveTo>
                  <a:pt x="0" y="0"/>
                </a:moveTo>
                <a:lnTo>
                  <a:pt x="7562850" y="0"/>
                </a:lnTo>
                <a:lnTo>
                  <a:pt x="7562850" y="324450"/>
                </a:lnTo>
                <a:lnTo>
                  <a:pt x="0" y="324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-19880" r="-7" b="-22370"/>
            </a:stretch>
          </a:blipFill>
        </p:spPr>
      </p: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4384119" y="4272372"/>
            <a:ext cx="2571417" cy="1263920"/>
            <a:chOff x="0" y="0"/>
            <a:chExt cx="2571420" cy="1263917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570353" cy="1263904"/>
            </a:xfrm>
            <a:custGeom>
              <a:avLst/>
              <a:gdLst/>
              <a:ahLst/>
              <a:cxnLst/>
              <a:rect r="r" b="b" t="t" l="l"/>
              <a:pathLst>
                <a:path h="1263904" w="2570353">
                  <a:moveTo>
                    <a:pt x="0" y="0"/>
                  </a:moveTo>
                  <a:lnTo>
                    <a:pt x="0" y="1263904"/>
                  </a:lnTo>
                  <a:lnTo>
                    <a:pt x="2570353" y="1263904"/>
                  </a:lnTo>
                  <a:lnTo>
                    <a:pt x="2570353" y="0"/>
                  </a:lnTo>
                  <a:close/>
                </a:path>
              </a:pathLst>
            </a:custGeom>
            <a:solidFill>
              <a:srgbClr val="DC0156"/>
            </a:solid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0" y="0"/>
            <a:ext cx="7562850" cy="457371"/>
          </a:xfrm>
          <a:custGeom>
            <a:avLst/>
            <a:gdLst/>
            <a:ahLst/>
            <a:cxnLst/>
            <a:rect r="r" b="b" t="t" l="l"/>
            <a:pathLst>
              <a:path h="457371" w="7562850">
                <a:moveTo>
                  <a:pt x="0" y="0"/>
                </a:moveTo>
                <a:lnTo>
                  <a:pt x="7562850" y="0"/>
                </a:lnTo>
                <a:lnTo>
                  <a:pt x="7562850" y="457372"/>
                </a:lnTo>
                <a:lnTo>
                  <a:pt x="0" y="45737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37" b="0"/>
            </a:stretch>
          </a:blipFill>
        </p:spPr>
      </p:sp>
      <p:grpSp>
        <p:nvGrpSpPr>
          <p:cNvPr name="Group 7" id="7"/>
          <p:cNvGrpSpPr>
            <a:grpSpLocks noChangeAspect="true"/>
          </p:cNvGrpSpPr>
          <p:nvPr/>
        </p:nvGrpSpPr>
        <p:grpSpPr>
          <a:xfrm rot="0">
            <a:off x="1059875" y="7545057"/>
            <a:ext cx="2281561" cy="1591"/>
            <a:chOff x="0" y="0"/>
            <a:chExt cx="2281568" cy="1588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281555" cy="1524"/>
            </a:xfrm>
            <a:custGeom>
              <a:avLst/>
              <a:gdLst/>
              <a:ahLst/>
              <a:cxnLst/>
              <a:rect r="r" b="b" t="t" l="l"/>
              <a:pathLst>
                <a:path h="1524" w="2281555">
                  <a:moveTo>
                    <a:pt x="0" y="0"/>
                  </a:moveTo>
                  <a:lnTo>
                    <a:pt x="0" y="1524"/>
                  </a:lnTo>
                  <a:lnTo>
                    <a:pt x="2281555" y="1524"/>
                  </a:lnTo>
                  <a:lnTo>
                    <a:pt x="2281555" y="0"/>
                  </a:lnTo>
                  <a:close/>
                </a:path>
              </a:pathLst>
            </a:custGeom>
            <a:solidFill>
              <a:srgbClr val="000000">
                <a:alpha val="6275"/>
              </a:srgbClr>
            </a:solidFill>
          </p:spPr>
        </p:sp>
      </p:grpSp>
      <p:sp>
        <p:nvSpPr>
          <p:cNvPr name="Freeform 9" id="9"/>
          <p:cNvSpPr/>
          <p:nvPr/>
        </p:nvSpPr>
        <p:spPr>
          <a:xfrm flipH="false" flipV="false" rot="0">
            <a:off x="996382" y="7653985"/>
            <a:ext cx="2408568" cy="1678857"/>
          </a:xfrm>
          <a:custGeom>
            <a:avLst/>
            <a:gdLst/>
            <a:ahLst/>
            <a:cxnLst/>
            <a:rect r="r" b="b" t="t" l="l"/>
            <a:pathLst>
              <a:path h="1678857" w="2408568">
                <a:moveTo>
                  <a:pt x="0" y="0"/>
                </a:moveTo>
                <a:lnTo>
                  <a:pt x="2408567" y="0"/>
                </a:lnTo>
                <a:lnTo>
                  <a:pt x="2408567" y="1678858"/>
                </a:lnTo>
                <a:lnTo>
                  <a:pt x="0" y="16788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4384119" y="5745928"/>
            <a:ext cx="2571417" cy="1263920"/>
            <a:chOff x="0" y="0"/>
            <a:chExt cx="2571420" cy="1263917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570353" cy="1263904"/>
            </a:xfrm>
            <a:custGeom>
              <a:avLst/>
              <a:gdLst/>
              <a:ahLst/>
              <a:cxnLst/>
              <a:rect r="r" b="b" t="t" l="l"/>
              <a:pathLst>
                <a:path h="1263904" w="2570353">
                  <a:moveTo>
                    <a:pt x="0" y="0"/>
                  </a:moveTo>
                  <a:lnTo>
                    <a:pt x="0" y="1263904"/>
                  </a:lnTo>
                  <a:lnTo>
                    <a:pt x="2570353" y="1263904"/>
                  </a:lnTo>
                  <a:lnTo>
                    <a:pt x="2570353" y="0"/>
                  </a:lnTo>
                  <a:close/>
                </a:path>
              </a:pathLst>
            </a:custGeom>
            <a:solidFill>
              <a:srgbClr val="DC0156"/>
            </a:solidFill>
          </p:spPr>
        </p:sp>
      </p:grpSp>
      <p:sp>
        <p:nvSpPr>
          <p:cNvPr name="Freeform 12" id="12"/>
          <p:cNvSpPr/>
          <p:nvPr/>
        </p:nvSpPr>
        <p:spPr>
          <a:xfrm flipH="false" flipV="false" rot="0">
            <a:off x="234325" y="588540"/>
            <a:ext cx="2248748" cy="428787"/>
          </a:xfrm>
          <a:custGeom>
            <a:avLst/>
            <a:gdLst/>
            <a:ahLst/>
            <a:cxnLst/>
            <a:rect r="r" b="b" t="t" l="l"/>
            <a:pathLst>
              <a:path h="428787" w="2248748">
                <a:moveTo>
                  <a:pt x="0" y="0"/>
                </a:moveTo>
                <a:lnTo>
                  <a:pt x="2248747" y="0"/>
                </a:lnTo>
                <a:lnTo>
                  <a:pt x="2248747" y="428787"/>
                </a:lnTo>
                <a:lnTo>
                  <a:pt x="0" y="42878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5825052" y="526771"/>
            <a:ext cx="1229192" cy="819455"/>
          </a:xfrm>
          <a:custGeom>
            <a:avLst/>
            <a:gdLst/>
            <a:ahLst/>
            <a:cxnLst/>
            <a:rect r="r" b="b" t="t" l="l"/>
            <a:pathLst>
              <a:path h="819455" w="1229192">
                <a:moveTo>
                  <a:pt x="0" y="0"/>
                </a:moveTo>
                <a:lnTo>
                  <a:pt x="1229192" y="0"/>
                </a:lnTo>
                <a:lnTo>
                  <a:pt x="1229192" y="819454"/>
                </a:lnTo>
                <a:lnTo>
                  <a:pt x="0" y="819454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822258" y="553574"/>
            <a:ext cx="2658475" cy="609829"/>
          </a:xfrm>
          <a:custGeom>
            <a:avLst/>
            <a:gdLst/>
            <a:ahLst/>
            <a:cxnLst/>
            <a:rect r="r" b="b" t="t" l="l"/>
            <a:pathLst>
              <a:path h="609829" w="2658475">
                <a:moveTo>
                  <a:pt x="0" y="0"/>
                </a:moveTo>
                <a:lnTo>
                  <a:pt x="2658475" y="0"/>
                </a:lnTo>
                <a:lnTo>
                  <a:pt x="2658475" y="609829"/>
                </a:lnTo>
                <a:lnTo>
                  <a:pt x="0" y="60982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-12428" r="0" b="-71"/>
            </a:stretch>
          </a:blipFill>
        </p:spPr>
      </p:sp>
      <p:grpSp>
        <p:nvGrpSpPr>
          <p:cNvPr name="Group 15" id="15"/>
          <p:cNvGrpSpPr>
            <a:grpSpLocks noChangeAspect="true"/>
          </p:cNvGrpSpPr>
          <p:nvPr/>
        </p:nvGrpSpPr>
        <p:grpSpPr>
          <a:xfrm rot="0">
            <a:off x="743741" y="3199114"/>
            <a:ext cx="25441" cy="25441"/>
            <a:chOff x="0" y="0"/>
            <a:chExt cx="25438" cy="25438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5400" cy="25400"/>
            </a:xfrm>
            <a:custGeom>
              <a:avLst/>
              <a:gdLst/>
              <a:ahLst/>
              <a:cxnLst/>
              <a:rect r="r" b="b" t="t" l="l"/>
              <a:pathLst>
                <a:path h="25400" w="25400">
                  <a:moveTo>
                    <a:pt x="25400" y="12700"/>
                  </a:moveTo>
                  <a:cubicBezTo>
                    <a:pt x="25400" y="14351"/>
                    <a:pt x="25019" y="16002"/>
                    <a:pt x="24384" y="17526"/>
                  </a:cubicBezTo>
                  <a:cubicBezTo>
                    <a:pt x="23749" y="19050"/>
                    <a:pt x="22860" y="20447"/>
                    <a:pt x="21590" y="21590"/>
                  </a:cubicBezTo>
                  <a:cubicBezTo>
                    <a:pt x="20320" y="22733"/>
                    <a:pt x="19050" y="23749"/>
                    <a:pt x="17526" y="24384"/>
                  </a:cubicBezTo>
                  <a:cubicBezTo>
                    <a:pt x="16002" y="25019"/>
                    <a:pt x="14351" y="25400"/>
                    <a:pt x="12700" y="25400"/>
                  </a:cubicBezTo>
                  <a:cubicBezTo>
                    <a:pt x="11049" y="25400"/>
                    <a:pt x="9398" y="25146"/>
                    <a:pt x="7874" y="24511"/>
                  </a:cubicBezTo>
                  <a:cubicBezTo>
                    <a:pt x="6350" y="23876"/>
                    <a:pt x="4953" y="22860"/>
                    <a:pt x="3683" y="21717"/>
                  </a:cubicBezTo>
                  <a:cubicBezTo>
                    <a:pt x="2413" y="20574"/>
                    <a:pt x="1651" y="19177"/>
                    <a:pt x="1016" y="17653"/>
                  </a:cubicBezTo>
                  <a:cubicBezTo>
                    <a:pt x="381" y="16129"/>
                    <a:pt x="0" y="14351"/>
                    <a:pt x="0" y="12700"/>
                  </a:cubicBezTo>
                  <a:cubicBezTo>
                    <a:pt x="0" y="11049"/>
                    <a:pt x="381" y="9398"/>
                    <a:pt x="1016" y="7874"/>
                  </a:cubicBezTo>
                  <a:cubicBezTo>
                    <a:pt x="1651" y="6350"/>
                    <a:pt x="2540" y="4953"/>
                    <a:pt x="3683" y="3683"/>
                  </a:cubicBezTo>
                  <a:cubicBezTo>
                    <a:pt x="4826" y="2413"/>
                    <a:pt x="6350" y="1651"/>
                    <a:pt x="7874" y="1016"/>
                  </a:cubicBezTo>
                  <a:cubicBezTo>
                    <a:pt x="9398" y="381"/>
                    <a:pt x="11049" y="0"/>
                    <a:pt x="12700" y="0"/>
                  </a:cubicBezTo>
                  <a:cubicBezTo>
                    <a:pt x="14351" y="0"/>
                    <a:pt x="16002" y="381"/>
                    <a:pt x="17526" y="1016"/>
                  </a:cubicBezTo>
                  <a:cubicBezTo>
                    <a:pt x="19050" y="1651"/>
                    <a:pt x="20447" y="2540"/>
                    <a:pt x="21590" y="3810"/>
                  </a:cubicBezTo>
                  <a:cubicBezTo>
                    <a:pt x="22733" y="5080"/>
                    <a:pt x="23749" y="6350"/>
                    <a:pt x="24384" y="8001"/>
                  </a:cubicBezTo>
                  <a:cubicBezTo>
                    <a:pt x="25019" y="9652"/>
                    <a:pt x="25400" y="11049"/>
                    <a:pt x="25400" y="127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>
            <a:grpSpLocks noChangeAspect="true"/>
          </p:cNvGrpSpPr>
          <p:nvPr/>
        </p:nvGrpSpPr>
        <p:grpSpPr>
          <a:xfrm rot="0">
            <a:off x="743741" y="3664029"/>
            <a:ext cx="25441" cy="25441"/>
            <a:chOff x="0" y="0"/>
            <a:chExt cx="25438" cy="25438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5400" cy="25400"/>
            </a:xfrm>
            <a:custGeom>
              <a:avLst/>
              <a:gdLst/>
              <a:ahLst/>
              <a:cxnLst/>
              <a:rect r="r" b="b" t="t" l="l"/>
              <a:pathLst>
                <a:path h="25400" w="25400">
                  <a:moveTo>
                    <a:pt x="25400" y="12700"/>
                  </a:moveTo>
                  <a:cubicBezTo>
                    <a:pt x="25400" y="14351"/>
                    <a:pt x="25019" y="16002"/>
                    <a:pt x="24384" y="17526"/>
                  </a:cubicBezTo>
                  <a:cubicBezTo>
                    <a:pt x="23749" y="19050"/>
                    <a:pt x="22860" y="20447"/>
                    <a:pt x="21590" y="21590"/>
                  </a:cubicBezTo>
                  <a:cubicBezTo>
                    <a:pt x="20320" y="22733"/>
                    <a:pt x="19050" y="23749"/>
                    <a:pt x="17526" y="24384"/>
                  </a:cubicBezTo>
                  <a:cubicBezTo>
                    <a:pt x="16002" y="25019"/>
                    <a:pt x="14351" y="25400"/>
                    <a:pt x="12700" y="25400"/>
                  </a:cubicBezTo>
                  <a:cubicBezTo>
                    <a:pt x="11049" y="25400"/>
                    <a:pt x="9398" y="25146"/>
                    <a:pt x="7874" y="24511"/>
                  </a:cubicBezTo>
                  <a:cubicBezTo>
                    <a:pt x="6350" y="23876"/>
                    <a:pt x="4953" y="22860"/>
                    <a:pt x="3683" y="21717"/>
                  </a:cubicBezTo>
                  <a:cubicBezTo>
                    <a:pt x="2413" y="20574"/>
                    <a:pt x="1651" y="19177"/>
                    <a:pt x="1016" y="17653"/>
                  </a:cubicBezTo>
                  <a:cubicBezTo>
                    <a:pt x="381" y="16129"/>
                    <a:pt x="0" y="14351"/>
                    <a:pt x="0" y="12700"/>
                  </a:cubicBezTo>
                  <a:cubicBezTo>
                    <a:pt x="0" y="11049"/>
                    <a:pt x="381" y="9398"/>
                    <a:pt x="1016" y="7874"/>
                  </a:cubicBezTo>
                  <a:cubicBezTo>
                    <a:pt x="1651" y="6350"/>
                    <a:pt x="2540" y="4953"/>
                    <a:pt x="3683" y="3683"/>
                  </a:cubicBezTo>
                  <a:cubicBezTo>
                    <a:pt x="4826" y="2413"/>
                    <a:pt x="6350" y="1651"/>
                    <a:pt x="7874" y="1016"/>
                  </a:cubicBezTo>
                  <a:cubicBezTo>
                    <a:pt x="9398" y="381"/>
                    <a:pt x="11049" y="0"/>
                    <a:pt x="12700" y="0"/>
                  </a:cubicBezTo>
                  <a:cubicBezTo>
                    <a:pt x="14351" y="0"/>
                    <a:pt x="16002" y="381"/>
                    <a:pt x="17526" y="1016"/>
                  </a:cubicBezTo>
                  <a:cubicBezTo>
                    <a:pt x="19050" y="1651"/>
                    <a:pt x="20447" y="2540"/>
                    <a:pt x="21590" y="3810"/>
                  </a:cubicBezTo>
                  <a:cubicBezTo>
                    <a:pt x="22733" y="5080"/>
                    <a:pt x="23749" y="6350"/>
                    <a:pt x="24384" y="7874"/>
                  </a:cubicBezTo>
                  <a:cubicBezTo>
                    <a:pt x="25019" y="9398"/>
                    <a:pt x="25400" y="11049"/>
                    <a:pt x="25400" y="127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9" id="19"/>
          <p:cNvSpPr/>
          <p:nvPr/>
        </p:nvSpPr>
        <p:spPr>
          <a:xfrm flipH="false" flipV="false" rot="0">
            <a:off x="918334" y="7521388"/>
            <a:ext cx="2421855" cy="1833877"/>
          </a:xfrm>
          <a:custGeom>
            <a:avLst/>
            <a:gdLst/>
            <a:ahLst/>
            <a:cxnLst/>
            <a:rect r="r" b="b" t="t" l="l"/>
            <a:pathLst>
              <a:path h="1833877" w="2421855">
                <a:moveTo>
                  <a:pt x="0" y="0"/>
                </a:moveTo>
                <a:lnTo>
                  <a:pt x="2421855" y="0"/>
                </a:lnTo>
                <a:lnTo>
                  <a:pt x="2421855" y="1833876"/>
                </a:lnTo>
                <a:lnTo>
                  <a:pt x="0" y="183387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961615" y="9219848"/>
            <a:ext cx="47606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0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920887" y="7495556"/>
            <a:ext cx="89154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20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34031" y="8357702"/>
            <a:ext cx="75743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10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938317" y="7926629"/>
            <a:ext cx="70323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15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965911" y="8788775"/>
            <a:ext cx="42177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5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306716" y="9278960"/>
            <a:ext cx="219085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Item 1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085232" y="9278960"/>
            <a:ext cx="232562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Item 2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871988" y="9278960"/>
            <a:ext cx="232839" cy="91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1"/>
              </a:lnSpc>
            </a:pPr>
            <a:r>
              <a:rPr lang="en-US" b="true" sz="536">
                <a:solidFill>
                  <a:srgbClr val="000000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Item 3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180395" y="1405338"/>
            <a:ext cx="5306054" cy="7931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34"/>
              </a:lnSpc>
            </a:pPr>
            <a:r>
              <a:rPr lang="en-US" b="true" sz="1524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TÍTULO DO RESUMO </a:t>
            </a:r>
          </a:p>
          <a:p>
            <a:pPr algn="ctr">
              <a:lnSpc>
                <a:spcPts val="1114"/>
              </a:lnSpc>
            </a:pPr>
            <a:r>
              <a:rPr lang="en-US" b="true" sz="79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Centralizado, arial, negrito, caixaalta,máximodeduaslinhas,fontetamanhoentre 50 e 60, sem ponto final. </a:t>
            </a:r>
          </a:p>
          <a:p>
            <a:pPr algn="ctr">
              <a:lnSpc>
                <a:spcPts val="1074"/>
              </a:lnSpc>
            </a:pPr>
            <a:r>
              <a:rPr lang="en-US" b="true" sz="77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Autores e coautores, arial, negrito, centralizado, fonte 30. Primeiro autor 1, Segundo autor 2, Terceiro autor 3 , Autor orientador 4*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477289" y="2688650"/>
            <a:ext cx="1331585" cy="2794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9"/>
              </a:lnSpc>
            </a:pPr>
            <a:r>
              <a:rPr lang="en-US" b="true" sz="145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INTRODUÇÃO 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638518" y="4047754"/>
            <a:ext cx="3341903" cy="1483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9"/>
              </a:lnSpc>
            </a:pPr>
            <a:r>
              <a:rPr lang="en-US" b="true" sz="145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MATERIAL E MÉTODOS</a:t>
            </a:r>
          </a:p>
          <a:p>
            <a:pPr algn="l">
              <a:lnSpc>
                <a:spcPts val="1001"/>
              </a:lnSpc>
            </a:pPr>
            <a:r>
              <a:rPr lang="en-US" b="true" sz="71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XXXXXXXXXXXXXXXXXXXXXXXXXXXXXXXXXXXXXXXXXXXXXXXXXXXXXX XXXXXXXXXXXXXXXXXXXXXXXXXXXXXXXXXXXXXXXXXXXXXXXXXXXXXX XXXXXXXXXXXXXXXXXXXXXXXXXXXXXXXXXXXXXXXXXXXXXXXXXXXXXX XXXXXXXXXXXXXXXXXXXXXXXXXXXXXXXXXXXXXXXXXXXXXXXXXXXXXX XXXXXXXXXXXXXXXXXXXXXXXXXXXXXXXXXXXXXXXXXXXXXXXXXXXXXX XXXXXXXXXXXXXXXXXXXXXXXXXXXXXXXXXXXXXXXXXXXXXXXXXXXXXX XXXXXXXXXXXXXXXXXXXXXXXXXXXXXXXXXXXXXXXXXXXXXXXXXXXXXX XXXXXXXXXXXXXXXXXXXXXXXXXXXXXXXXXXXXXXXXXXXXXXXXXXXXXX XXXXXXXXXXXXXXXXXX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035263" y="5813003"/>
            <a:ext cx="2705576" cy="2794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9"/>
              </a:lnSpc>
            </a:pPr>
            <a:r>
              <a:rPr lang="en-US" b="true" sz="145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RESULTADOS E DISCUSSÃO 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047374" y="2732542"/>
            <a:ext cx="1268730" cy="2794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9"/>
              </a:lnSpc>
            </a:pPr>
            <a:r>
              <a:rPr lang="en-US" b="true" sz="145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 CONCLUSÃO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5006683" y="7758655"/>
            <a:ext cx="1405195" cy="2794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9"/>
              </a:lnSpc>
            </a:pPr>
            <a:r>
              <a:rPr lang="en-US" b="true" sz="145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REFERÊNCIAS 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809873" y="3112208"/>
            <a:ext cx="3211687" cy="475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220"/>
              </a:lnSpc>
            </a:pPr>
            <a:r>
              <a:rPr lang="en-US" b="true" sz="874" spc="15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Título das Seções: precisam ser divididos em Introdução, Material e Métodos, Resultados e Discussão, Conclusão com fonte 40, em negrito, arial, caixa alta. 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843420" y="3577114"/>
            <a:ext cx="3177473" cy="1657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20"/>
              </a:lnSpc>
            </a:pPr>
            <a:r>
              <a:rPr lang="en-US" b="true" sz="874" spc="3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Corpo das seções do pôster precisa ser arial, sem negrito,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809873" y="3732086"/>
            <a:ext cx="729967" cy="1657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20"/>
              </a:lnSpc>
            </a:pPr>
            <a:r>
              <a:rPr lang="en-US" b="true" sz="874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com fonte 36.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21154" y="6158427"/>
            <a:ext cx="3355800" cy="11621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001"/>
              </a:lnSpc>
            </a:pPr>
            <a:r>
              <a:rPr lang="en-US" b="true" sz="728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XXXXXXXXXXXXXXXXXXXXXXXXXXXXXXXXXXXXXXXXXXXXXXXXXXXXX XXXXXXXXXXXXXXXXXXXXXXXXXXXXXXXXXXXXXXXXXXXXXXXXXXXXX XXXXXXXXXXXXXXXXXXXXXXXXXXXXXXXXXXXXXXXXXXXXXXXXXXXXX XXXXXXXXXXXXXXXXXXXXXXXXXXXXXXXXXXXXXXXXXXXXXXXXXXXXX XXXXXXXXXXXXXXXXXXXXXXXXxxxxXXXXXXXXXXXXXXXXXXXXXXXXXX XXXXXXXXXXXXXXXXXXXXXXXXXXXXXXXXXXXXXXXXXXXXXXXXXXXXX XXXXXXXXXXXXXXXXXXXXXXXXXXXXXXXXXXXXXXXXXXXXXXXXXXXXX XXXXXXXXXXXXXXXXXXXXXXXXXXXXXXXXXXXXXXXXXXXXXXXXXXXXX XXXXXXXXXXXXXXXXXXXXXXXXXXXXXXXXXXXXXXXXXXXXXXXXXXXXX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4337085" y="3117923"/>
            <a:ext cx="2769556" cy="9216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019"/>
              </a:lnSpc>
            </a:pPr>
            <a:r>
              <a:rPr lang="en-US" b="true" sz="728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XXXXXXXXXXXXXXXXXXXXXXXXXXXXXXXXXXXXXXXXXXXX XXXXXXXXXXXXXXXXXXXXXXXXXXXXXXXXXXXXXXXXXXXX XXXXXXXXXXXXXXXXXXXXXXXXXXXXXXXXXXXXXXXXXXXX XXXXXXXXXXXXXXXXXXXXXXXXXXXXXXXXXXXXXXXXXXXX XXXXXXXXXXXXXXXXXXXXXXXXXXXXXXXXXXXXXXXXXXXX XXXXXXXXXXXXXXXXXXXXXXXXXXXXXXXXXXXXXXXXXXXX XXXXXXXXXXXXXXXXXXXXXXXXXXXXXXXXXXXXXXXXXXXX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720557" y="9738798"/>
            <a:ext cx="6319380" cy="4149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74"/>
              </a:lnSpc>
            </a:pPr>
            <a:r>
              <a:rPr lang="en-US" b="true" sz="776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1. Discentes do Curso de Medicina da AFYA, Faculdade de Ciências Médicas de Itabuna/BA. 2. Docente do Curso de Medicina da AFYA, Faculdade de Ciências Médicas de Itabuna/BA, Titulação. Autor correspondente: e-mail. Avenida Ibicaraí, n° 3270, Bairro Nova Itabuna, Itabuna- Bahia, 45611-000.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776006" y="5951325"/>
            <a:ext cx="1699593" cy="2514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9"/>
              </a:lnSpc>
            </a:pPr>
            <a:r>
              <a:rPr lang="en-US" b="true" sz="1456">
                <a:solidFill>
                  <a:srgbClr val="FFFFFF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IMAGENS/FOTOS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909385" y="4605166"/>
            <a:ext cx="1699593" cy="2514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9"/>
              </a:lnSpc>
            </a:pPr>
            <a:r>
              <a:rPr lang="en-US" b="true" sz="1456">
                <a:solidFill>
                  <a:srgbClr val="FFFFFF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IMAGENS/FOTOS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410323" y="8211826"/>
            <a:ext cx="2771089" cy="4030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75"/>
              </a:lnSpc>
            </a:pPr>
            <a:r>
              <a:rPr lang="en-US" b="true" sz="1128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As referências bibliográficas poderão está no formato de QR code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4424763" y="7110546"/>
            <a:ext cx="2565349" cy="286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92"/>
              </a:lnSpc>
            </a:pPr>
            <a:r>
              <a:rPr lang="en-US" b="true" sz="819">
                <a:solidFill>
                  <a:srgbClr val="000000"/>
                </a:solidFill>
                <a:latin typeface="Arial MT Pro Bold"/>
                <a:ea typeface="Arial MT Pro Bold"/>
                <a:cs typeface="Arial MT Pro Bold"/>
                <a:sym typeface="Arial MT Pro Bold"/>
              </a:rPr>
              <a:t>Legenda: Escrever em calibri, negrito, tamanho 28, centralizado, acima da imagem/gráfico e tabela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DAGyxKiLw_g</dc:identifier>
  <dcterms:modified xsi:type="dcterms:W3CDTF">2011-08-01T06:04:30Z</dcterms:modified>
  <cp:revision>1</cp:revision>
  <dc:title>modelo do banner da IV SECON.pdf</dc:title>
</cp:coreProperties>
</file>