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20"/>
  </p:notesMasterIdLst>
  <p:sldIdLst>
    <p:sldId id="256" r:id="rId2"/>
    <p:sldId id="259" r:id="rId3"/>
    <p:sldId id="263" r:id="rId4"/>
    <p:sldId id="261" r:id="rId5"/>
    <p:sldId id="299" r:id="rId6"/>
    <p:sldId id="302" r:id="rId7"/>
    <p:sldId id="258" r:id="rId8"/>
    <p:sldId id="303" r:id="rId9"/>
    <p:sldId id="269" r:id="rId10"/>
    <p:sldId id="304" r:id="rId11"/>
    <p:sldId id="271" r:id="rId12"/>
    <p:sldId id="272" r:id="rId13"/>
    <p:sldId id="273" r:id="rId14"/>
    <p:sldId id="276" r:id="rId15"/>
    <p:sldId id="277" r:id="rId16"/>
    <p:sldId id="306" r:id="rId17"/>
    <p:sldId id="279" r:id="rId18"/>
    <p:sldId id="280" r:id="rId19"/>
  </p:sldIdLst>
  <p:sldSz cx="9144000" cy="5143500" type="screen16x9"/>
  <p:notesSz cx="6858000" cy="9144000"/>
  <p:embeddedFontLst>
    <p:embeddedFont>
      <p:font typeface="Alfa Slab One" panose="020B0604020202020204" charset="0"/>
      <p:regular r:id="rId21"/>
    </p:embeddedFont>
    <p:embeddedFont>
      <p:font typeface="Maven Pro" panose="020B0604020202020204" charset="0"/>
      <p:regular r:id="rId22"/>
      <p:bold r:id="rId23"/>
    </p:embeddedFont>
    <p:embeddedFont>
      <p:font typeface="Maven Pro Medium" panose="020B0604020202020204" charset="0"/>
      <p:regular r:id="rId24"/>
      <p:bold r:id="rId25"/>
    </p:embeddedFont>
    <p:embeddedFont>
      <p:font typeface="Maven Pro SemiBold" panose="020B0604020202020204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3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DFDE190-C294-4DF8-871B-AA490A555E1B}">
  <a:tblStyle styleId="{ADFDE190-C294-4DF8-871B-AA490A555E1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2136" y="8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672088a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672088a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7309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b672088a12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b672088a12_0_3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ae2bd2ac98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ae2bd2ac98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ae2bd2ac98_0_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9" name="Google Shape;909;gae2bd2ac98_0_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b672088a12_0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2" name="Google Shape;1062;gb672088a12_0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gb672088a12_0_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5" name="Google Shape;1135;gb672088a12_0_4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672088a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672088a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00190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gb60e28aca1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3" name="Google Shape;1213;gb60e28aca1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Google Shape;2114;gae2bd2ac98_0_31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5" name="Google Shape;2115;gae2bd2ac98_0_31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672088a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672088a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b672088a12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b672088a12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b60e28aca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b60e28aca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672088a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672088a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396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b60e28aca1_0_10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b60e28aca1_0_10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8521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b60e28aca1_0_10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b60e28aca1_0_10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672088a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672088a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6005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b672088a12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b672088a12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3">
            <a:alphaModFix/>
          </a:blip>
          <a:srcRect t="40348" b="40350"/>
          <a:stretch/>
        </p:blipFill>
        <p:spPr>
          <a:xfrm>
            <a:off x="0" y="4134675"/>
            <a:ext cx="9143998" cy="1008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0000" y="692400"/>
            <a:ext cx="4227300" cy="323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0000" y="4207800"/>
            <a:ext cx="7704000" cy="3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700">
                <a:solidFill>
                  <a:srgbClr val="064554"/>
                </a:solidFill>
                <a:latin typeface="Maven Pro SemiBold"/>
                <a:ea typeface="Maven Pro SemiBold"/>
                <a:cs typeface="Maven Pro SemiBold"/>
                <a:sym typeface="Maven Pro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AND_TWO_COLUMNS_3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7"/>
          <p:cNvPicPr preferRelativeResize="0"/>
          <p:nvPr/>
        </p:nvPicPr>
        <p:blipFill rotWithShape="1">
          <a:blip r:embed="rId2">
            <a:alphaModFix/>
          </a:blip>
          <a:srcRect t="38675" b="38675"/>
          <a:stretch/>
        </p:blipFill>
        <p:spPr>
          <a:xfrm>
            <a:off x="0" y="-27150"/>
            <a:ext cx="9143998" cy="118387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ubTitle" idx="1"/>
          </p:nvPr>
        </p:nvSpPr>
        <p:spPr>
          <a:xfrm>
            <a:off x="720000" y="3723000"/>
            <a:ext cx="22713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2"/>
          </p:nvPr>
        </p:nvSpPr>
        <p:spPr>
          <a:xfrm>
            <a:off x="923700" y="3262550"/>
            <a:ext cx="1863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ubTitle" idx="3"/>
          </p:nvPr>
        </p:nvSpPr>
        <p:spPr>
          <a:xfrm>
            <a:off x="3436350" y="3723000"/>
            <a:ext cx="22713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3640050" y="3262550"/>
            <a:ext cx="1863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5"/>
          </p:nvPr>
        </p:nvSpPr>
        <p:spPr>
          <a:xfrm>
            <a:off x="6152700" y="3723000"/>
            <a:ext cx="22713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6356400" y="3262550"/>
            <a:ext cx="1863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1"/>
          <p:cNvPicPr preferRelativeResize="0"/>
          <p:nvPr/>
        </p:nvPicPr>
        <p:blipFill rotWithShape="1">
          <a:blip r:embed="rId2">
            <a:alphaModFix/>
          </a:blip>
          <a:srcRect t="38675" b="38675"/>
          <a:stretch/>
        </p:blipFill>
        <p:spPr>
          <a:xfrm>
            <a:off x="-32562" y="-27150"/>
            <a:ext cx="9209124" cy="1183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"/>
          <p:cNvPicPr preferRelativeResize="0"/>
          <p:nvPr/>
        </p:nvPicPr>
        <p:blipFill rotWithShape="1">
          <a:blip r:embed="rId2">
            <a:alphaModFix/>
          </a:blip>
          <a:srcRect t="38675" b="38675"/>
          <a:stretch/>
        </p:blipFill>
        <p:spPr>
          <a:xfrm>
            <a:off x="0" y="-27150"/>
            <a:ext cx="9143998" cy="118387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7"/>
          <p:cNvPicPr preferRelativeResize="0"/>
          <p:nvPr/>
        </p:nvPicPr>
        <p:blipFill rotWithShape="1">
          <a:blip r:embed="rId2">
            <a:alphaModFix/>
          </a:blip>
          <a:srcRect t="38675" b="38675"/>
          <a:stretch/>
        </p:blipFill>
        <p:spPr>
          <a:xfrm>
            <a:off x="0" y="-27150"/>
            <a:ext cx="9143998" cy="118387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720000" y="1488175"/>
            <a:ext cx="5093100" cy="308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6652"/>
              </a:buClr>
              <a:buSzPts val="1600"/>
              <a:buFont typeface="Chivo"/>
              <a:buChar char="●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Clr>
                <a:srgbClr val="446652"/>
              </a:buClr>
              <a:buSzPts val="1600"/>
              <a:buFont typeface="Chivo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rgbClr val="446652"/>
              </a:buClr>
              <a:buSzPts val="1600"/>
              <a:buFont typeface="Chivo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Clr>
                <a:srgbClr val="446652"/>
              </a:buClr>
              <a:buSzPts val="1600"/>
              <a:buFont typeface="Chivo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Clr>
                <a:srgbClr val="446652"/>
              </a:buClr>
              <a:buSzPts val="1600"/>
              <a:buFont typeface="Chivo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Clr>
                <a:srgbClr val="446652"/>
              </a:buClr>
              <a:buSzPts val="1600"/>
              <a:buFont typeface="Chivo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Clr>
                <a:srgbClr val="446652"/>
              </a:buClr>
              <a:buSzPts val="1600"/>
              <a:buFont typeface="Chivo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Clr>
                <a:srgbClr val="446652"/>
              </a:buClr>
              <a:buSzPts val="1600"/>
              <a:buFont typeface="Chivo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Clr>
                <a:srgbClr val="446652"/>
              </a:buClr>
              <a:buSzPts val="1600"/>
              <a:buFont typeface="Chivo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4572000" y="1495513"/>
            <a:ext cx="3852000" cy="82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4572000" y="2412888"/>
            <a:ext cx="3852000" cy="123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39" name="Google Shape;39;p9"/>
          <p:cNvPicPr preferRelativeResize="0"/>
          <p:nvPr/>
        </p:nvPicPr>
        <p:blipFill rotWithShape="1">
          <a:blip r:embed="rId3">
            <a:alphaModFix/>
          </a:blip>
          <a:srcRect t="797" r="74321" b="797"/>
          <a:stretch/>
        </p:blipFill>
        <p:spPr>
          <a:xfrm>
            <a:off x="0" y="0"/>
            <a:ext cx="2348051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13"/>
          <p:cNvPicPr preferRelativeResize="0"/>
          <p:nvPr/>
        </p:nvPicPr>
        <p:blipFill rotWithShape="1">
          <a:blip r:embed="rId2">
            <a:alphaModFix/>
          </a:blip>
          <a:srcRect t="38675" b="38675"/>
          <a:stretch/>
        </p:blipFill>
        <p:spPr>
          <a:xfrm>
            <a:off x="0" y="-27150"/>
            <a:ext cx="9143998" cy="1183874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2" hasCustomPrompt="1"/>
          </p:nvPr>
        </p:nvSpPr>
        <p:spPr>
          <a:xfrm>
            <a:off x="706419" y="1945950"/>
            <a:ext cx="1071600" cy="67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1"/>
          </p:nvPr>
        </p:nvSpPr>
        <p:spPr>
          <a:xfrm>
            <a:off x="1953544" y="1830500"/>
            <a:ext cx="1853100" cy="36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subTitle" idx="3"/>
          </p:nvPr>
        </p:nvSpPr>
        <p:spPr>
          <a:xfrm>
            <a:off x="1953544" y="2169225"/>
            <a:ext cx="244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06455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4" hasCustomPrompt="1"/>
          </p:nvPr>
        </p:nvSpPr>
        <p:spPr>
          <a:xfrm>
            <a:off x="4755381" y="1945950"/>
            <a:ext cx="1071600" cy="67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5"/>
          </p:nvPr>
        </p:nvSpPr>
        <p:spPr>
          <a:xfrm>
            <a:off x="5992981" y="1830500"/>
            <a:ext cx="1812900" cy="36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6"/>
          </p:nvPr>
        </p:nvSpPr>
        <p:spPr>
          <a:xfrm>
            <a:off x="5992981" y="2169225"/>
            <a:ext cx="244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06455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7" hasCustomPrompt="1"/>
          </p:nvPr>
        </p:nvSpPr>
        <p:spPr>
          <a:xfrm>
            <a:off x="706419" y="3622950"/>
            <a:ext cx="1071600" cy="67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8"/>
          </p:nvPr>
        </p:nvSpPr>
        <p:spPr>
          <a:xfrm>
            <a:off x="1953544" y="3536775"/>
            <a:ext cx="1853100" cy="36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9"/>
          </p:nvPr>
        </p:nvSpPr>
        <p:spPr>
          <a:xfrm>
            <a:off x="1953544" y="3875500"/>
            <a:ext cx="244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06455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13" hasCustomPrompt="1"/>
          </p:nvPr>
        </p:nvSpPr>
        <p:spPr>
          <a:xfrm>
            <a:off x="4755381" y="3622950"/>
            <a:ext cx="1071600" cy="67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4"/>
          </p:nvPr>
        </p:nvSpPr>
        <p:spPr>
          <a:xfrm>
            <a:off x="5992919" y="3536775"/>
            <a:ext cx="1812900" cy="36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5"/>
          </p:nvPr>
        </p:nvSpPr>
        <p:spPr>
          <a:xfrm>
            <a:off x="5992919" y="3875500"/>
            <a:ext cx="244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06455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 rotWithShape="1">
          <a:blip r:embed="rId2">
            <a:alphaModFix/>
          </a:blip>
          <a:srcRect l="7869" t="12462" r="7877" b="9795"/>
          <a:stretch/>
        </p:blipFill>
        <p:spPr>
          <a:xfrm>
            <a:off x="720000" y="540000"/>
            <a:ext cx="7703999" cy="406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1541475" y="1322063"/>
            <a:ext cx="6061200" cy="188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250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441400" y="3367238"/>
            <a:ext cx="2289900" cy="4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Font typeface="Alfa Slab One"/>
              <a:buNone/>
              <a:defRPr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_AND_TWO_COLUMNS_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 rotWithShape="1">
          <a:blip r:embed="rId2">
            <a:alphaModFix/>
          </a:blip>
          <a:srcRect t="38675" b="38675"/>
          <a:stretch/>
        </p:blipFill>
        <p:spPr>
          <a:xfrm>
            <a:off x="0" y="-27150"/>
            <a:ext cx="9143998" cy="1183874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ubTitle" idx="1"/>
          </p:nvPr>
        </p:nvSpPr>
        <p:spPr>
          <a:xfrm>
            <a:off x="712650" y="4030800"/>
            <a:ext cx="22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2"/>
          </p:nvPr>
        </p:nvSpPr>
        <p:spPr>
          <a:xfrm>
            <a:off x="916350" y="3715050"/>
            <a:ext cx="1863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ubTitle" idx="3"/>
          </p:nvPr>
        </p:nvSpPr>
        <p:spPr>
          <a:xfrm>
            <a:off x="3436350" y="4030800"/>
            <a:ext cx="22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4"/>
          </p:nvPr>
        </p:nvSpPr>
        <p:spPr>
          <a:xfrm>
            <a:off x="3640100" y="3715050"/>
            <a:ext cx="1863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5"/>
          </p:nvPr>
        </p:nvSpPr>
        <p:spPr>
          <a:xfrm>
            <a:off x="6152700" y="4030800"/>
            <a:ext cx="22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6"/>
          </p:nvPr>
        </p:nvSpPr>
        <p:spPr>
          <a:xfrm>
            <a:off x="6356450" y="3715050"/>
            <a:ext cx="1863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subTitle" idx="7"/>
          </p:nvPr>
        </p:nvSpPr>
        <p:spPr>
          <a:xfrm>
            <a:off x="712650" y="2291750"/>
            <a:ext cx="22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ubTitle" idx="8"/>
          </p:nvPr>
        </p:nvSpPr>
        <p:spPr>
          <a:xfrm>
            <a:off x="916350" y="1976000"/>
            <a:ext cx="1863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subTitle" idx="9"/>
          </p:nvPr>
        </p:nvSpPr>
        <p:spPr>
          <a:xfrm>
            <a:off x="3436350" y="2291750"/>
            <a:ext cx="22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ubTitle" idx="13"/>
          </p:nvPr>
        </p:nvSpPr>
        <p:spPr>
          <a:xfrm>
            <a:off x="3640100" y="1976000"/>
            <a:ext cx="1863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subTitle" idx="14"/>
          </p:nvPr>
        </p:nvSpPr>
        <p:spPr>
          <a:xfrm>
            <a:off x="6152700" y="2291750"/>
            <a:ext cx="22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ubTitle" idx="15"/>
          </p:nvPr>
        </p:nvSpPr>
        <p:spPr>
          <a:xfrm>
            <a:off x="6356450" y="1976000"/>
            <a:ext cx="1863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_AND_TWO_COLUMNS_2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 rotWithShape="1">
          <a:blip r:embed="rId2">
            <a:alphaModFix/>
          </a:blip>
          <a:srcRect t="38675" b="38675"/>
          <a:stretch/>
        </p:blipFill>
        <p:spPr>
          <a:xfrm>
            <a:off x="0" y="-27150"/>
            <a:ext cx="9143998" cy="1183874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ubTitle" idx="1"/>
          </p:nvPr>
        </p:nvSpPr>
        <p:spPr>
          <a:xfrm>
            <a:off x="720000" y="3819875"/>
            <a:ext cx="2271300" cy="6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subTitle" idx="2"/>
          </p:nvPr>
        </p:nvSpPr>
        <p:spPr>
          <a:xfrm>
            <a:off x="6152700" y="3819875"/>
            <a:ext cx="2271300" cy="6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ubTitle" idx="3"/>
          </p:nvPr>
        </p:nvSpPr>
        <p:spPr>
          <a:xfrm>
            <a:off x="1127388" y="3359425"/>
            <a:ext cx="1863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4"/>
          </p:nvPr>
        </p:nvSpPr>
        <p:spPr>
          <a:xfrm>
            <a:off x="6152688" y="3359425"/>
            <a:ext cx="1863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5"/>
          </p:nvPr>
        </p:nvSpPr>
        <p:spPr>
          <a:xfrm>
            <a:off x="720000" y="2085625"/>
            <a:ext cx="2271300" cy="6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ubTitle" idx="6"/>
          </p:nvPr>
        </p:nvSpPr>
        <p:spPr>
          <a:xfrm>
            <a:off x="6152700" y="2085625"/>
            <a:ext cx="2271300" cy="6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7"/>
          </p:nvPr>
        </p:nvSpPr>
        <p:spPr>
          <a:xfrm>
            <a:off x="1127388" y="1625175"/>
            <a:ext cx="1863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8"/>
          </p:nvPr>
        </p:nvSpPr>
        <p:spPr>
          <a:xfrm>
            <a:off x="6152688" y="1625175"/>
            <a:ext cx="1863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Alfa Slab One"/>
              <a:buNone/>
              <a:defRPr sz="2000"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3200"/>
              <a:buFont typeface="Alfa Slab One"/>
              <a:buNone/>
              <a:defRPr sz="3200">
                <a:solidFill>
                  <a:srgbClr val="06455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3200"/>
              <a:buFont typeface="Alfa Slab One"/>
              <a:buNone/>
              <a:defRPr sz="3200">
                <a:solidFill>
                  <a:srgbClr val="06455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3200"/>
              <a:buFont typeface="Alfa Slab One"/>
              <a:buNone/>
              <a:defRPr sz="3200">
                <a:solidFill>
                  <a:srgbClr val="06455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3200"/>
              <a:buFont typeface="Alfa Slab One"/>
              <a:buNone/>
              <a:defRPr sz="3200">
                <a:solidFill>
                  <a:srgbClr val="06455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3200"/>
              <a:buFont typeface="Alfa Slab One"/>
              <a:buNone/>
              <a:defRPr sz="3200">
                <a:solidFill>
                  <a:srgbClr val="06455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3200"/>
              <a:buFont typeface="Alfa Slab One"/>
              <a:buNone/>
              <a:defRPr sz="3200">
                <a:solidFill>
                  <a:srgbClr val="06455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3200"/>
              <a:buFont typeface="Alfa Slab One"/>
              <a:buNone/>
              <a:defRPr sz="3200">
                <a:solidFill>
                  <a:srgbClr val="06455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3200"/>
              <a:buFont typeface="Alfa Slab One"/>
              <a:buNone/>
              <a:defRPr sz="3200">
                <a:solidFill>
                  <a:srgbClr val="06455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3200"/>
              <a:buFont typeface="Alfa Slab One"/>
              <a:buNone/>
              <a:defRPr sz="3200">
                <a:solidFill>
                  <a:srgbClr val="06455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1600"/>
              <a:buFont typeface="Maven Pro Medium"/>
              <a:buChar char="●"/>
              <a:defRPr sz="1600">
                <a:solidFill>
                  <a:srgbClr val="064554"/>
                </a:solidFill>
                <a:latin typeface="Maven Pro Medium"/>
                <a:ea typeface="Maven Pro Medium"/>
                <a:cs typeface="Maven Pro Medium"/>
                <a:sym typeface="Maven Pro Medium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1600"/>
              <a:buFont typeface="Maven Pro Medium"/>
              <a:buChar char="○"/>
              <a:defRPr sz="1600">
                <a:solidFill>
                  <a:srgbClr val="064554"/>
                </a:solidFill>
                <a:latin typeface="Maven Pro Medium"/>
                <a:ea typeface="Maven Pro Medium"/>
                <a:cs typeface="Maven Pro Medium"/>
                <a:sym typeface="Maven Pro Medium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1600"/>
              <a:buFont typeface="Maven Pro Medium"/>
              <a:buChar char="■"/>
              <a:defRPr sz="1600">
                <a:solidFill>
                  <a:srgbClr val="064554"/>
                </a:solidFill>
                <a:latin typeface="Maven Pro Medium"/>
                <a:ea typeface="Maven Pro Medium"/>
                <a:cs typeface="Maven Pro Medium"/>
                <a:sym typeface="Maven Pro Medium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1600"/>
              <a:buFont typeface="Maven Pro Medium"/>
              <a:buChar char="●"/>
              <a:defRPr sz="1600">
                <a:solidFill>
                  <a:srgbClr val="064554"/>
                </a:solidFill>
                <a:latin typeface="Maven Pro Medium"/>
                <a:ea typeface="Maven Pro Medium"/>
                <a:cs typeface="Maven Pro Medium"/>
                <a:sym typeface="Maven Pro Medium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1600"/>
              <a:buFont typeface="Maven Pro Medium"/>
              <a:buChar char="○"/>
              <a:defRPr sz="1600">
                <a:solidFill>
                  <a:srgbClr val="064554"/>
                </a:solidFill>
                <a:latin typeface="Maven Pro Medium"/>
                <a:ea typeface="Maven Pro Medium"/>
                <a:cs typeface="Maven Pro Medium"/>
                <a:sym typeface="Maven Pro Medium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1600"/>
              <a:buFont typeface="Maven Pro Medium"/>
              <a:buChar char="■"/>
              <a:defRPr sz="1600">
                <a:solidFill>
                  <a:srgbClr val="064554"/>
                </a:solidFill>
                <a:latin typeface="Maven Pro Medium"/>
                <a:ea typeface="Maven Pro Medium"/>
                <a:cs typeface="Maven Pro Medium"/>
                <a:sym typeface="Maven Pro Medium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1600"/>
              <a:buFont typeface="Maven Pro Medium"/>
              <a:buChar char="●"/>
              <a:defRPr sz="1600">
                <a:solidFill>
                  <a:srgbClr val="064554"/>
                </a:solidFill>
                <a:latin typeface="Maven Pro Medium"/>
                <a:ea typeface="Maven Pro Medium"/>
                <a:cs typeface="Maven Pro Medium"/>
                <a:sym typeface="Maven Pro Medium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1600"/>
              <a:buFont typeface="Maven Pro Medium"/>
              <a:buChar char="○"/>
              <a:defRPr sz="1600">
                <a:solidFill>
                  <a:srgbClr val="064554"/>
                </a:solidFill>
                <a:latin typeface="Maven Pro Medium"/>
                <a:ea typeface="Maven Pro Medium"/>
                <a:cs typeface="Maven Pro Medium"/>
                <a:sym typeface="Maven Pro Medium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4554"/>
              </a:buClr>
              <a:buSzPts val="1600"/>
              <a:buFont typeface="Maven Pro Medium"/>
              <a:buChar char="■"/>
              <a:defRPr sz="1600">
                <a:solidFill>
                  <a:srgbClr val="064554"/>
                </a:solidFill>
                <a:latin typeface="Maven Pro Medium"/>
                <a:ea typeface="Maven Pro Medium"/>
                <a:cs typeface="Maven Pro Medium"/>
                <a:sym typeface="Maven Pr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5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7" r:id="rId11"/>
    <p:sldLayoutId id="2147483668" r:id="rId12"/>
    <p:sldLayoutId id="214748366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s://docs.google.com/spreadsheets/d/1FLfdRNmNAZcGQ1XXwEGz9MM1dpjSm8ENdzfU2JKbjgo/copy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49000"/>
          </a:stretch>
        </a:blip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>
            <a:spLocks noGrp="1"/>
          </p:cNvSpPr>
          <p:nvPr>
            <p:ph type="ctrTitle"/>
          </p:nvPr>
        </p:nvSpPr>
        <p:spPr>
          <a:xfrm>
            <a:off x="542261" y="1069236"/>
            <a:ext cx="8059478" cy="195692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tx1">
                    <a:lumMod val="10000"/>
                    <a:lumOff val="90000"/>
                  </a:schemeClr>
                </a:solidFill>
              </a:rPr>
              <a:t>TÍTULO DO TRABALHO</a:t>
            </a:r>
            <a:br>
              <a:rPr lang="en" sz="4800" dirty="0">
                <a:solidFill>
                  <a:srgbClr val="FF594D"/>
                </a:solidFill>
              </a:rPr>
            </a:br>
            <a:endParaRPr sz="4800" dirty="0">
              <a:solidFill>
                <a:srgbClr val="FFFFFF"/>
              </a:solidFill>
            </a:endParaRPr>
          </a:p>
        </p:txBody>
      </p:sp>
      <p:sp>
        <p:nvSpPr>
          <p:cNvPr id="135" name="Google Shape;135;p26"/>
          <p:cNvSpPr txBox="1">
            <a:spLocks noGrp="1"/>
          </p:cNvSpPr>
          <p:nvPr>
            <p:ph type="subTitle" idx="1"/>
          </p:nvPr>
        </p:nvSpPr>
        <p:spPr>
          <a:xfrm>
            <a:off x="345424" y="2828314"/>
            <a:ext cx="7704000" cy="39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AUTORES</a:t>
            </a:r>
            <a:endParaRPr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3DDEECF-3F3E-9F78-F3F7-2D46ADAC9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400" y="4350098"/>
            <a:ext cx="8222400" cy="6163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 txBox="1">
            <a:spLocks noGrp="1"/>
          </p:cNvSpPr>
          <p:nvPr>
            <p:ph type="title"/>
          </p:nvPr>
        </p:nvSpPr>
        <p:spPr>
          <a:xfrm>
            <a:off x="4234509" y="1870759"/>
            <a:ext cx="5074744" cy="82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RESULTADOS</a:t>
            </a:r>
            <a:br>
              <a:rPr lang="en" dirty="0"/>
            </a:br>
            <a:r>
              <a:rPr lang="en" dirty="0"/>
              <a:t>E DISCUSSÃO</a:t>
            </a:r>
            <a:endParaRPr dirty="0"/>
          </a:p>
        </p:txBody>
      </p:sp>
      <p:sp>
        <p:nvSpPr>
          <p:cNvPr id="227" name="Google Shape;227;p29"/>
          <p:cNvSpPr txBox="1">
            <a:spLocks noGrp="1"/>
          </p:cNvSpPr>
          <p:nvPr>
            <p:ph type="subTitle" idx="1"/>
          </p:nvPr>
        </p:nvSpPr>
        <p:spPr>
          <a:xfrm>
            <a:off x="4572000" y="2412888"/>
            <a:ext cx="3852000" cy="123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/>
              <a:t>F</a:t>
            </a:r>
            <a:r>
              <a:rPr lang="en" dirty="0"/>
              <a:t>igura pode alterar</a:t>
            </a:r>
            <a:endParaRPr dirty="0"/>
          </a:p>
        </p:txBody>
      </p:sp>
      <p:pic>
        <p:nvPicPr>
          <p:cNvPr id="228" name="Google Shape;22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000" y="945300"/>
            <a:ext cx="3252900" cy="3252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ED19C4B-E447-3B8C-EEA6-96243E99E99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2697"/>
          <a:stretch>
            <a:fillRect/>
          </a:stretch>
        </p:blipFill>
        <p:spPr>
          <a:xfrm>
            <a:off x="259200" y="4350098"/>
            <a:ext cx="3067200" cy="61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26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4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Resultados e Discussão</a:t>
            </a:r>
          </a:p>
        </p:txBody>
      </p:sp>
      <p:sp>
        <p:nvSpPr>
          <p:cNvPr id="843" name="Google Shape;843;p41"/>
          <p:cNvSpPr/>
          <p:nvPr/>
        </p:nvSpPr>
        <p:spPr>
          <a:xfrm>
            <a:off x="1002900" y="3441325"/>
            <a:ext cx="2064600" cy="3921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41"/>
          <p:cNvSpPr txBox="1">
            <a:spLocks noGrp="1"/>
          </p:cNvSpPr>
          <p:nvPr>
            <p:ph type="subTitle" idx="4294967295"/>
          </p:nvPr>
        </p:nvSpPr>
        <p:spPr>
          <a:xfrm>
            <a:off x="720000" y="3825725"/>
            <a:ext cx="2271300" cy="5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</a:t>
            </a:r>
            <a:endParaRPr dirty="0"/>
          </a:p>
        </p:txBody>
      </p:sp>
      <p:sp>
        <p:nvSpPr>
          <p:cNvPr id="845" name="Google Shape;845;p41"/>
          <p:cNvSpPr txBox="1">
            <a:spLocks noGrp="1"/>
          </p:cNvSpPr>
          <p:nvPr>
            <p:ph type="subTitle" idx="4294967295"/>
          </p:nvPr>
        </p:nvSpPr>
        <p:spPr>
          <a:xfrm>
            <a:off x="1221600" y="3441475"/>
            <a:ext cx="17697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xxxx</a:t>
            </a:r>
            <a:endParaRPr sz="2000" dirty="0">
              <a:solidFill>
                <a:srgbClr val="FFFFFF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846" name="Google Shape;846;p41"/>
          <p:cNvSpPr/>
          <p:nvPr/>
        </p:nvSpPr>
        <p:spPr>
          <a:xfrm>
            <a:off x="1002900" y="1627475"/>
            <a:ext cx="20646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41"/>
          <p:cNvSpPr txBox="1">
            <a:spLocks noGrp="1"/>
          </p:cNvSpPr>
          <p:nvPr>
            <p:ph type="subTitle" idx="4294967295"/>
          </p:nvPr>
        </p:nvSpPr>
        <p:spPr>
          <a:xfrm>
            <a:off x="720000" y="2011800"/>
            <a:ext cx="2271300" cy="5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Pode inserir gráficos ou tabelas</a:t>
            </a:r>
            <a:endParaRPr dirty="0"/>
          </a:p>
        </p:txBody>
      </p:sp>
      <p:sp>
        <p:nvSpPr>
          <p:cNvPr id="848" name="Google Shape;848;p41"/>
          <p:cNvSpPr txBox="1">
            <a:spLocks noGrp="1"/>
          </p:cNvSpPr>
          <p:nvPr>
            <p:ph type="subTitle" idx="4294967295"/>
          </p:nvPr>
        </p:nvSpPr>
        <p:spPr>
          <a:xfrm>
            <a:off x="1221600" y="1627550"/>
            <a:ext cx="17697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xxxx</a:t>
            </a:r>
            <a:endParaRPr sz="2000" dirty="0">
              <a:solidFill>
                <a:srgbClr val="FFFFFF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849" name="Google Shape;849;p41"/>
          <p:cNvSpPr/>
          <p:nvPr/>
        </p:nvSpPr>
        <p:spPr>
          <a:xfrm>
            <a:off x="6076500" y="3441325"/>
            <a:ext cx="2064600" cy="3921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41"/>
          <p:cNvSpPr txBox="1">
            <a:spLocks noGrp="1"/>
          </p:cNvSpPr>
          <p:nvPr>
            <p:ph type="subTitle" idx="4294967295"/>
          </p:nvPr>
        </p:nvSpPr>
        <p:spPr>
          <a:xfrm>
            <a:off x="6152700" y="3825725"/>
            <a:ext cx="2271300" cy="5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</a:t>
            </a:r>
            <a:endParaRPr dirty="0"/>
          </a:p>
        </p:txBody>
      </p:sp>
      <p:sp>
        <p:nvSpPr>
          <p:cNvPr id="851" name="Google Shape;851;p41"/>
          <p:cNvSpPr txBox="1">
            <a:spLocks noGrp="1"/>
          </p:cNvSpPr>
          <p:nvPr>
            <p:ph type="subTitle" idx="4294967295"/>
          </p:nvPr>
        </p:nvSpPr>
        <p:spPr>
          <a:xfrm>
            <a:off x="6152700" y="3441475"/>
            <a:ext cx="17697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xxxx</a:t>
            </a:r>
            <a:endParaRPr sz="2000" dirty="0">
              <a:solidFill>
                <a:srgbClr val="FFFFFF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852" name="Google Shape;852;p41"/>
          <p:cNvSpPr/>
          <p:nvPr/>
        </p:nvSpPr>
        <p:spPr>
          <a:xfrm>
            <a:off x="6076500" y="1627475"/>
            <a:ext cx="2064600" cy="3921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41"/>
          <p:cNvSpPr txBox="1">
            <a:spLocks noGrp="1"/>
          </p:cNvSpPr>
          <p:nvPr>
            <p:ph type="subTitle" idx="4294967295"/>
          </p:nvPr>
        </p:nvSpPr>
        <p:spPr>
          <a:xfrm>
            <a:off x="6152700" y="2011875"/>
            <a:ext cx="2271300" cy="5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</a:t>
            </a:r>
            <a:endParaRPr dirty="0"/>
          </a:p>
        </p:txBody>
      </p:sp>
      <p:sp>
        <p:nvSpPr>
          <p:cNvPr id="854" name="Google Shape;854;p41"/>
          <p:cNvSpPr txBox="1">
            <a:spLocks noGrp="1"/>
          </p:cNvSpPr>
          <p:nvPr>
            <p:ph type="subTitle" idx="4294967295"/>
          </p:nvPr>
        </p:nvSpPr>
        <p:spPr>
          <a:xfrm>
            <a:off x="6152700" y="1627625"/>
            <a:ext cx="17697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xxxx</a:t>
            </a:r>
            <a:endParaRPr sz="2000" dirty="0">
              <a:solidFill>
                <a:srgbClr val="FFFFFF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cxnSp>
        <p:nvCxnSpPr>
          <p:cNvPr id="855" name="Google Shape;855;p41"/>
          <p:cNvCxnSpPr>
            <a:stCxn id="846" idx="3"/>
          </p:cNvCxnSpPr>
          <p:nvPr/>
        </p:nvCxnSpPr>
        <p:spPr>
          <a:xfrm>
            <a:off x="3067500" y="1823525"/>
            <a:ext cx="51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56" name="Google Shape;856;p41"/>
          <p:cNvCxnSpPr/>
          <p:nvPr/>
        </p:nvCxnSpPr>
        <p:spPr>
          <a:xfrm>
            <a:off x="3067500" y="3637375"/>
            <a:ext cx="5133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57" name="Google Shape;857;p41"/>
          <p:cNvCxnSpPr>
            <a:endCxn id="852" idx="1"/>
          </p:cNvCxnSpPr>
          <p:nvPr/>
        </p:nvCxnSpPr>
        <p:spPr>
          <a:xfrm>
            <a:off x="5563200" y="1823525"/>
            <a:ext cx="513300" cy="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858" name="Google Shape;858;p41"/>
          <p:cNvCxnSpPr>
            <a:endCxn id="849" idx="1"/>
          </p:cNvCxnSpPr>
          <p:nvPr/>
        </p:nvCxnSpPr>
        <p:spPr>
          <a:xfrm>
            <a:off x="5563200" y="3637375"/>
            <a:ext cx="5133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859" name="Google Shape;859;p41" title="Chart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l="8492" r="8492"/>
          <a:stretch/>
        </p:blipFill>
        <p:spPr>
          <a:xfrm>
            <a:off x="3365913" y="1525639"/>
            <a:ext cx="2412149" cy="2455623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41"/>
          <p:cNvSpPr txBox="1">
            <a:spLocks noGrp="1"/>
          </p:cNvSpPr>
          <p:nvPr>
            <p:ph type="subTitle" idx="4294967295"/>
          </p:nvPr>
        </p:nvSpPr>
        <p:spPr>
          <a:xfrm>
            <a:off x="1221600" y="1266200"/>
            <a:ext cx="17697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Alfa Slab One"/>
                <a:ea typeface="Alfa Slab One"/>
                <a:cs typeface="Alfa Slab One"/>
                <a:sym typeface="Alfa Slab One"/>
              </a:rPr>
              <a:t>30%</a:t>
            </a:r>
            <a:endParaRPr sz="2000">
              <a:solidFill>
                <a:schemeClr val="dk2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862" name="Google Shape;862;p41"/>
          <p:cNvSpPr txBox="1">
            <a:spLocks noGrp="1"/>
          </p:cNvSpPr>
          <p:nvPr>
            <p:ph type="subTitle" idx="4294967295"/>
          </p:nvPr>
        </p:nvSpPr>
        <p:spPr>
          <a:xfrm>
            <a:off x="6152675" y="1266200"/>
            <a:ext cx="17697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Alfa Slab One"/>
                <a:ea typeface="Alfa Slab One"/>
                <a:cs typeface="Alfa Slab One"/>
                <a:sym typeface="Alfa Slab One"/>
              </a:rPr>
              <a:t>25%</a:t>
            </a:r>
            <a:endParaRPr sz="2000">
              <a:solidFill>
                <a:schemeClr val="dk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863" name="Google Shape;863;p41"/>
          <p:cNvSpPr txBox="1">
            <a:spLocks noGrp="1"/>
          </p:cNvSpPr>
          <p:nvPr>
            <p:ph type="subTitle" idx="4294967295"/>
          </p:nvPr>
        </p:nvSpPr>
        <p:spPr>
          <a:xfrm>
            <a:off x="1221600" y="3097713"/>
            <a:ext cx="17697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2"/>
                </a:solidFill>
                <a:latin typeface="Alfa Slab One"/>
                <a:ea typeface="Alfa Slab One"/>
                <a:cs typeface="Alfa Slab One"/>
                <a:sym typeface="Alfa Slab One"/>
              </a:rPr>
              <a:t>10%</a:t>
            </a:r>
            <a:endParaRPr sz="2000">
              <a:solidFill>
                <a:schemeClr val="accent2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864" name="Google Shape;864;p41"/>
          <p:cNvSpPr txBox="1">
            <a:spLocks noGrp="1"/>
          </p:cNvSpPr>
          <p:nvPr>
            <p:ph type="subTitle" idx="4294967295"/>
          </p:nvPr>
        </p:nvSpPr>
        <p:spPr>
          <a:xfrm>
            <a:off x="6152675" y="3097713"/>
            <a:ext cx="17697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4"/>
                </a:solidFill>
                <a:latin typeface="Alfa Slab One"/>
                <a:ea typeface="Alfa Slab One"/>
                <a:cs typeface="Alfa Slab One"/>
                <a:sym typeface="Alfa Slab One"/>
              </a:rPr>
              <a:t>35%</a:t>
            </a:r>
            <a:endParaRPr sz="2000">
              <a:solidFill>
                <a:schemeClr val="accent4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4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Resultados e Discussão </a:t>
            </a:r>
            <a:endParaRPr dirty="0"/>
          </a:p>
        </p:txBody>
      </p:sp>
      <p:sp>
        <p:nvSpPr>
          <p:cNvPr id="891" name="Google Shape;891;p42"/>
          <p:cNvSpPr/>
          <p:nvPr/>
        </p:nvSpPr>
        <p:spPr>
          <a:xfrm>
            <a:off x="1309550" y="3800750"/>
            <a:ext cx="2064600" cy="3921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42"/>
          <p:cNvSpPr txBox="1">
            <a:spLocks noGrp="1"/>
          </p:cNvSpPr>
          <p:nvPr>
            <p:ph type="subTitle" idx="4294967295"/>
          </p:nvPr>
        </p:nvSpPr>
        <p:spPr>
          <a:xfrm>
            <a:off x="1385750" y="4211700"/>
            <a:ext cx="35112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xxxxxxxx</a:t>
            </a:r>
            <a:endParaRPr dirty="0"/>
          </a:p>
        </p:txBody>
      </p:sp>
      <p:sp>
        <p:nvSpPr>
          <p:cNvPr id="893" name="Google Shape;893;p42"/>
          <p:cNvSpPr txBox="1">
            <a:spLocks noGrp="1"/>
          </p:cNvSpPr>
          <p:nvPr>
            <p:ph type="subTitle" idx="4294967295"/>
          </p:nvPr>
        </p:nvSpPr>
        <p:spPr>
          <a:xfrm>
            <a:off x="1385750" y="3800900"/>
            <a:ext cx="17697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xxxx</a:t>
            </a:r>
            <a:endParaRPr sz="2000" dirty="0">
              <a:solidFill>
                <a:srgbClr val="FFFFFF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894" name="Google Shape;894;p42"/>
          <p:cNvSpPr/>
          <p:nvPr/>
        </p:nvSpPr>
        <p:spPr>
          <a:xfrm>
            <a:off x="1309550" y="1553750"/>
            <a:ext cx="20646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5" name="Google Shape;895;p42"/>
          <p:cNvSpPr txBox="1">
            <a:spLocks noGrp="1"/>
          </p:cNvSpPr>
          <p:nvPr>
            <p:ph type="subTitle" idx="4294967295"/>
          </p:nvPr>
        </p:nvSpPr>
        <p:spPr>
          <a:xfrm>
            <a:off x="1385749" y="1964625"/>
            <a:ext cx="4281403" cy="3918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sp>
        <p:nvSpPr>
          <p:cNvPr id="896" name="Google Shape;896;p42"/>
          <p:cNvSpPr txBox="1">
            <a:spLocks noGrp="1"/>
          </p:cNvSpPr>
          <p:nvPr>
            <p:ph type="subTitle" idx="4294967295"/>
          </p:nvPr>
        </p:nvSpPr>
        <p:spPr>
          <a:xfrm>
            <a:off x="1385750" y="1553825"/>
            <a:ext cx="17697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xxxx</a:t>
            </a:r>
            <a:endParaRPr sz="2000" dirty="0">
              <a:solidFill>
                <a:srgbClr val="FFFFFF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897" name="Google Shape;897;p42"/>
          <p:cNvSpPr/>
          <p:nvPr/>
        </p:nvSpPr>
        <p:spPr>
          <a:xfrm>
            <a:off x="1309550" y="2677200"/>
            <a:ext cx="2064600" cy="3921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42"/>
          <p:cNvSpPr txBox="1">
            <a:spLocks noGrp="1"/>
          </p:cNvSpPr>
          <p:nvPr>
            <p:ph type="subTitle" idx="4294967295"/>
          </p:nvPr>
        </p:nvSpPr>
        <p:spPr>
          <a:xfrm>
            <a:off x="1385750" y="3079750"/>
            <a:ext cx="35112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sp>
        <p:nvSpPr>
          <p:cNvPr id="899" name="Google Shape;899;p42"/>
          <p:cNvSpPr txBox="1">
            <a:spLocks noGrp="1"/>
          </p:cNvSpPr>
          <p:nvPr>
            <p:ph type="subTitle" idx="4294967295"/>
          </p:nvPr>
        </p:nvSpPr>
        <p:spPr>
          <a:xfrm>
            <a:off x="1385750" y="2677350"/>
            <a:ext cx="17697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xxxx</a:t>
            </a:r>
            <a:endParaRPr sz="2000" dirty="0">
              <a:solidFill>
                <a:srgbClr val="FFFFFF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43"/>
          <p:cNvSpPr/>
          <p:nvPr/>
        </p:nvSpPr>
        <p:spPr>
          <a:xfrm>
            <a:off x="2676888" y="2136725"/>
            <a:ext cx="1419300" cy="14193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43"/>
          <p:cNvSpPr/>
          <p:nvPr/>
        </p:nvSpPr>
        <p:spPr>
          <a:xfrm>
            <a:off x="831000" y="2136725"/>
            <a:ext cx="1419300" cy="14193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4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Resultados e Discussão</a:t>
            </a:r>
            <a:endParaRPr dirty="0"/>
          </a:p>
        </p:txBody>
      </p:sp>
      <p:grpSp>
        <p:nvGrpSpPr>
          <p:cNvPr id="914" name="Google Shape;914;p43"/>
          <p:cNvGrpSpPr/>
          <p:nvPr/>
        </p:nvGrpSpPr>
        <p:grpSpPr>
          <a:xfrm>
            <a:off x="1256598" y="2508084"/>
            <a:ext cx="568091" cy="676602"/>
            <a:chOff x="2230067" y="1588071"/>
            <a:chExt cx="304819" cy="363042"/>
          </a:xfrm>
        </p:grpSpPr>
        <p:sp>
          <p:nvSpPr>
            <p:cNvPr id="915" name="Google Shape;915;p43"/>
            <p:cNvSpPr/>
            <p:nvPr/>
          </p:nvSpPr>
          <p:spPr>
            <a:xfrm>
              <a:off x="2293916" y="1588071"/>
              <a:ext cx="177425" cy="102931"/>
            </a:xfrm>
            <a:custGeom>
              <a:avLst/>
              <a:gdLst/>
              <a:ahLst/>
              <a:cxnLst/>
              <a:rect l="l" t="t" r="r" b="b"/>
              <a:pathLst>
                <a:path w="5266" h="3055" extrusionOk="0">
                  <a:moveTo>
                    <a:pt x="1995" y="0"/>
                  </a:moveTo>
                  <a:cubicBezTo>
                    <a:pt x="895" y="0"/>
                    <a:pt x="1" y="894"/>
                    <a:pt x="1" y="2004"/>
                  </a:cubicBezTo>
                  <a:lnTo>
                    <a:pt x="1" y="2741"/>
                  </a:lnTo>
                  <a:cubicBezTo>
                    <a:pt x="1" y="2917"/>
                    <a:pt x="138" y="3055"/>
                    <a:pt x="315" y="3055"/>
                  </a:cubicBezTo>
                  <a:lnTo>
                    <a:pt x="4942" y="3055"/>
                  </a:lnTo>
                  <a:cubicBezTo>
                    <a:pt x="5118" y="3055"/>
                    <a:pt x="5265" y="2917"/>
                    <a:pt x="5265" y="2741"/>
                  </a:cubicBezTo>
                  <a:lnTo>
                    <a:pt x="5265" y="2004"/>
                  </a:lnTo>
                  <a:cubicBezTo>
                    <a:pt x="5265" y="894"/>
                    <a:pt x="4362" y="0"/>
                    <a:pt x="3262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3"/>
            <p:cNvSpPr/>
            <p:nvPr/>
          </p:nvSpPr>
          <p:spPr>
            <a:xfrm>
              <a:off x="2382630" y="1588071"/>
              <a:ext cx="88712" cy="102931"/>
            </a:xfrm>
            <a:custGeom>
              <a:avLst/>
              <a:gdLst/>
              <a:ahLst/>
              <a:cxnLst/>
              <a:rect l="l" t="t" r="r" b="b"/>
              <a:pathLst>
                <a:path w="2633" h="3055" extrusionOk="0">
                  <a:moveTo>
                    <a:pt x="0" y="0"/>
                  </a:moveTo>
                  <a:lnTo>
                    <a:pt x="0" y="3055"/>
                  </a:lnTo>
                  <a:lnTo>
                    <a:pt x="2309" y="3055"/>
                  </a:lnTo>
                  <a:cubicBezTo>
                    <a:pt x="2485" y="3055"/>
                    <a:pt x="2632" y="2917"/>
                    <a:pt x="2632" y="2741"/>
                  </a:cubicBezTo>
                  <a:lnTo>
                    <a:pt x="2632" y="2004"/>
                  </a:lnTo>
                  <a:cubicBezTo>
                    <a:pt x="2632" y="894"/>
                    <a:pt x="1729" y="0"/>
                    <a:pt x="629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3"/>
            <p:cNvSpPr/>
            <p:nvPr/>
          </p:nvSpPr>
          <p:spPr>
            <a:xfrm>
              <a:off x="2230067" y="1843533"/>
              <a:ext cx="304816" cy="107580"/>
            </a:xfrm>
            <a:custGeom>
              <a:avLst/>
              <a:gdLst/>
              <a:ahLst/>
              <a:cxnLst/>
              <a:rect l="l" t="t" r="r" b="b"/>
              <a:pathLst>
                <a:path w="9047" h="3193" extrusionOk="0">
                  <a:moveTo>
                    <a:pt x="2417" y="0"/>
                  </a:moveTo>
                  <a:cubicBezTo>
                    <a:pt x="1090" y="0"/>
                    <a:pt x="1" y="1081"/>
                    <a:pt x="1" y="2417"/>
                  </a:cubicBezTo>
                  <a:lnTo>
                    <a:pt x="1" y="2879"/>
                  </a:lnTo>
                  <a:cubicBezTo>
                    <a:pt x="1" y="3055"/>
                    <a:pt x="138" y="3193"/>
                    <a:pt x="315" y="3193"/>
                  </a:cubicBezTo>
                  <a:lnTo>
                    <a:pt x="8732" y="3193"/>
                  </a:lnTo>
                  <a:cubicBezTo>
                    <a:pt x="8909" y="3193"/>
                    <a:pt x="9046" y="3055"/>
                    <a:pt x="9046" y="2879"/>
                  </a:cubicBezTo>
                  <a:lnTo>
                    <a:pt x="9046" y="2417"/>
                  </a:lnTo>
                  <a:cubicBezTo>
                    <a:pt x="9046" y="1081"/>
                    <a:pt x="7966" y="0"/>
                    <a:pt x="6630" y="0"/>
                  </a:cubicBezTo>
                  <a:lnTo>
                    <a:pt x="6100" y="0"/>
                  </a:lnTo>
                  <a:lnTo>
                    <a:pt x="4528" y="423"/>
                  </a:lnTo>
                  <a:lnTo>
                    <a:pt x="2947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3"/>
            <p:cNvSpPr/>
            <p:nvPr/>
          </p:nvSpPr>
          <p:spPr>
            <a:xfrm>
              <a:off x="2382630" y="1843533"/>
              <a:ext cx="152256" cy="107580"/>
            </a:xfrm>
            <a:custGeom>
              <a:avLst/>
              <a:gdLst/>
              <a:ahLst/>
              <a:cxnLst/>
              <a:rect l="l" t="t" r="r" b="b"/>
              <a:pathLst>
                <a:path w="4519" h="3193" extrusionOk="0">
                  <a:moveTo>
                    <a:pt x="1572" y="0"/>
                  </a:moveTo>
                  <a:lnTo>
                    <a:pt x="0" y="423"/>
                  </a:lnTo>
                  <a:lnTo>
                    <a:pt x="0" y="3193"/>
                  </a:lnTo>
                  <a:lnTo>
                    <a:pt x="4204" y="3193"/>
                  </a:lnTo>
                  <a:cubicBezTo>
                    <a:pt x="4381" y="3193"/>
                    <a:pt x="4518" y="3055"/>
                    <a:pt x="4518" y="2879"/>
                  </a:cubicBezTo>
                  <a:lnTo>
                    <a:pt x="4518" y="2417"/>
                  </a:lnTo>
                  <a:cubicBezTo>
                    <a:pt x="4518" y="1081"/>
                    <a:pt x="3438" y="0"/>
                    <a:pt x="2102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3"/>
            <p:cNvSpPr/>
            <p:nvPr/>
          </p:nvSpPr>
          <p:spPr>
            <a:xfrm>
              <a:off x="2329361" y="1809773"/>
              <a:ext cx="106232" cy="97675"/>
            </a:xfrm>
            <a:custGeom>
              <a:avLst/>
              <a:gdLst/>
              <a:ahLst/>
              <a:cxnLst/>
              <a:rect l="l" t="t" r="r" b="b"/>
              <a:pathLst>
                <a:path w="3153" h="2899" extrusionOk="0">
                  <a:moveTo>
                    <a:pt x="629" y="1"/>
                  </a:moveTo>
                  <a:lnTo>
                    <a:pt x="629" y="1002"/>
                  </a:lnTo>
                  <a:lnTo>
                    <a:pt x="0" y="1002"/>
                  </a:lnTo>
                  <a:lnTo>
                    <a:pt x="0" y="1317"/>
                  </a:lnTo>
                  <a:cubicBezTo>
                    <a:pt x="0" y="2191"/>
                    <a:pt x="707" y="2898"/>
                    <a:pt x="1581" y="2898"/>
                  </a:cubicBezTo>
                  <a:cubicBezTo>
                    <a:pt x="2445" y="2898"/>
                    <a:pt x="3153" y="2191"/>
                    <a:pt x="3153" y="1317"/>
                  </a:cubicBezTo>
                  <a:lnTo>
                    <a:pt x="3153" y="1002"/>
                  </a:lnTo>
                  <a:lnTo>
                    <a:pt x="2524" y="1002"/>
                  </a:lnTo>
                  <a:lnTo>
                    <a:pt x="252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3"/>
            <p:cNvSpPr/>
            <p:nvPr/>
          </p:nvSpPr>
          <p:spPr>
            <a:xfrm>
              <a:off x="2382630" y="1809773"/>
              <a:ext cx="52965" cy="97675"/>
            </a:xfrm>
            <a:custGeom>
              <a:avLst/>
              <a:gdLst/>
              <a:ahLst/>
              <a:cxnLst/>
              <a:rect l="l" t="t" r="r" b="b"/>
              <a:pathLst>
                <a:path w="1572" h="2899" extrusionOk="0">
                  <a:moveTo>
                    <a:pt x="0" y="1"/>
                  </a:moveTo>
                  <a:lnTo>
                    <a:pt x="0" y="2898"/>
                  </a:lnTo>
                  <a:cubicBezTo>
                    <a:pt x="864" y="2898"/>
                    <a:pt x="1572" y="2191"/>
                    <a:pt x="1572" y="1317"/>
                  </a:cubicBezTo>
                  <a:lnTo>
                    <a:pt x="1572" y="1002"/>
                  </a:lnTo>
                  <a:lnTo>
                    <a:pt x="943" y="1002"/>
                  </a:lnTo>
                  <a:lnTo>
                    <a:pt x="94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3"/>
            <p:cNvSpPr/>
            <p:nvPr/>
          </p:nvSpPr>
          <p:spPr>
            <a:xfrm>
              <a:off x="2449814" y="1694609"/>
              <a:ext cx="56940" cy="56637"/>
            </a:xfrm>
            <a:custGeom>
              <a:avLst/>
              <a:gdLst/>
              <a:ahLst/>
              <a:cxnLst/>
              <a:rect l="l" t="t" r="r" b="b"/>
              <a:pathLst>
                <a:path w="1690" h="1681" extrusionOk="0">
                  <a:moveTo>
                    <a:pt x="0" y="1"/>
                  </a:moveTo>
                  <a:lnTo>
                    <a:pt x="0" y="1681"/>
                  </a:lnTo>
                  <a:lnTo>
                    <a:pt x="845" y="1681"/>
                  </a:lnTo>
                  <a:cubicBezTo>
                    <a:pt x="1306" y="1681"/>
                    <a:pt x="1690" y="1307"/>
                    <a:pt x="1690" y="836"/>
                  </a:cubicBezTo>
                  <a:cubicBezTo>
                    <a:pt x="1690" y="374"/>
                    <a:pt x="1306" y="1"/>
                    <a:pt x="845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3"/>
            <p:cNvSpPr/>
            <p:nvPr/>
          </p:nvSpPr>
          <p:spPr>
            <a:xfrm>
              <a:off x="2258538" y="1694609"/>
              <a:ext cx="56603" cy="56637"/>
            </a:xfrm>
            <a:custGeom>
              <a:avLst/>
              <a:gdLst/>
              <a:ahLst/>
              <a:cxnLst/>
              <a:rect l="l" t="t" r="r" b="b"/>
              <a:pathLst>
                <a:path w="1680" h="1681" extrusionOk="0">
                  <a:moveTo>
                    <a:pt x="835" y="1"/>
                  </a:moveTo>
                  <a:cubicBezTo>
                    <a:pt x="374" y="1"/>
                    <a:pt x="0" y="374"/>
                    <a:pt x="0" y="836"/>
                  </a:cubicBezTo>
                  <a:cubicBezTo>
                    <a:pt x="0" y="1307"/>
                    <a:pt x="374" y="1681"/>
                    <a:pt x="835" y="1681"/>
                  </a:cubicBezTo>
                  <a:lnTo>
                    <a:pt x="1679" y="1681"/>
                  </a:lnTo>
                  <a:lnTo>
                    <a:pt x="1679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3"/>
            <p:cNvSpPr/>
            <p:nvPr/>
          </p:nvSpPr>
          <p:spPr>
            <a:xfrm>
              <a:off x="2293916" y="1660613"/>
              <a:ext cx="177425" cy="175673"/>
            </a:xfrm>
            <a:custGeom>
              <a:avLst/>
              <a:gdLst/>
              <a:ahLst/>
              <a:cxnLst/>
              <a:rect l="l" t="t" r="r" b="b"/>
              <a:pathLst>
                <a:path w="5266" h="5214" extrusionOk="0">
                  <a:moveTo>
                    <a:pt x="2632" y="1"/>
                  </a:moveTo>
                  <a:cubicBezTo>
                    <a:pt x="2564" y="1"/>
                    <a:pt x="2496" y="23"/>
                    <a:pt x="2437" y="67"/>
                  </a:cubicBezTo>
                  <a:cubicBezTo>
                    <a:pt x="2015" y="401"/>
                    <a:pt x="1494" y="588"/>
                    <a:pt x="944" y="588"/>
                  </a:cubicBezTo>
                  <a:lnTo>
                    <a:pt x="1" y="588"/>
                  </a:lnTo>
                  <a:lnTo>
                    <a:pt x="1" y="2561"/>
                  </a:lnTo>
                  <a:cubicBezTo>
                    <a:pt x="1" y="4006"/>
                    <a:pt x="1160" y="5204"/>
                    <a:pt x="2613" y="5213"/>
                  </a:cubicBezTo>
                  <a:cubicBezTo>
                    <a:pt x="2620" y="5213"/>
                    <a:pt x="2626" y="5213"/>
                    <a:pt x="2632" y="5213"/>
                  </a:cubicBezTo>
                  <a:cubicBezTo>
                    <a:pt x="4088" y="5213"/>
                    <a:pt x="5265" y="4039"/>
                    <a:pt x="5265" y="2581"/>
                  </a:cubicBezTo>
                  <a:lnTo>
                    <a:pt x="5265" y="588"/>
                  </a:lnTo>
                  <a:lnTo>
                    <a:pt x="4313" y="588"/>
                  </a:lnTo>
                  <a:cubicBezTo>
                    <a:pt x="3772" y="588"/>
                    <a:pt x="3242" y="401"/>
                    <a:pt x="2820" y="67"/>
                  </a:cubicBezTo>
                  <a:cubicBezTo>
                    <a:pt x="2766" y="23"/>
                    <a:pt x="2700" y="1"/>
                    <a:pt x="2632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3"/>
            <p:cNvSpPr/>
            <p:nvPr/>
          </p:nvSpPr>
          <p:spPr>
            <a:xfrm>
              <a:off x="2382630" y="1660849"/>
              <a:ext cx="88712" cy="175437"/>
            </a:xfrm>
            <a:custGeom>
              <a:avLst/>
              <a:gdLst/>
              <a:ahLst/>
              <a:cxnLst/>
              <a:rect l="l" t="t" r="r" b="b"/>
              <a:pathLst>
                <a:path w="2633" h="5207" extrusionOk="0">
                  <a:moveTo>
                    <a:pt x="0" y="1"/>
                  </a:moveTo>
                  <a:lnTo>
                    <a:pt x="0" y="5206"/>
                  </a:lnTo>
                  <a:cubicBezTo>
                    <a:pt x="1444" y="5206"/>
                    <a:pt x="2632" y="4028"/>
                    <a:pt x="2632" y="2574"/>
                  </a:cubicBezTo>
                  <a:lnTo>
                    <a:pt x="2632" y="581"/>
                  </a:lnTo>
                  <a:lnTo>
                    <a:pt x="1680" y="581"/>
                  </a:lnTo>
                  <a:cubicBezTo>
                    <a:pt x="1139" y="581"/>
                    <a:pt x="609" y="394"/>
                    <a:pt x="187" y="60"/>
                  </a:cubicBezTo>
                  <a:cubicBezTo>
                    <a:pt x="138" y="20"/>
                    <a:pt x="69" y="1"/>
                    <a:pt x="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3"/>
            <p:cNvSpPr/>
            <p:nvPr/>
          </p:nvSpPr>
          <p:spPr>
            <a:xfrm>
              <a:off x="2357798" y="1712163"/>
              <a:ext cx="49696" cy="21530"/>
            </a:xfrm>
            <a:custGeom>
              <a:avLst/>
              <a:gdLst/>
              <a:ahLst/>
              <a:cxnLst/>
              <a:rect l="l" t="t" r="r" b="b"/>
              <a:pathLst>
                <a:path w="1475" h="639" extrusionOk="0">
                  <a:moveTo>
                    <a:pt x="315" y="1"/>
                  </a:moveTo>
                  <a:cubicBezTo>
                    <a:pt x="138" y="1"/>
                    <a:pt x="1" y="148"/>
                    <a:pt x="1" y="315"/>
                  </a:cubicBezTo>
                  <a:cubicBezTo>
                    <a:pt x="1" y="492"/>
                    <a:pt x="138" y="639"/>
                    <a:pt x="315" y="639"/>
                  </a:cubicBezTo>
                  <a:lnTo>
                    <a:pt x="1160" y="639"/>
                  </a:lnTo>
                  <a:cubicBezTo>
                    <a:pt x="1326" y="639"/>
                    <a:pt x="1474" y="492"/>
                    <a:pt x="1474" y="315"/>
                  </a:cubicBezTo>
                  <a:cubicBezTo>
                    <a:pt x="1474" y="148"/>
                    <a:pt x="1326" y="1"/>
                    <a:pt x="1160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3"/>
            <p:cNvSpPr/>
            <p:nvPr/>
          </p:nvSpPr>
          <p:spPr>
            <a:xfrm>
              <a:off x="2382630" y="1712163"/>
              <a:ext cx="24865" cy="21530"/>
            </a:xfrm>
            <a:custGeom>
              <a:avLst/>
              <a:gdLst/>
              <a:ahLst/>
              <a:cxnLst/>
              <a:rect l="l" t="t" r="r" b="b"/>
              <a:pathLst>
                <a:path w="738" h="639" extrusionOk="0">
                  <a:moveTo>
                    <a:pt x="0" y="1"/>
                  </a:moveTo>
                  <a:lnTo>
                    <a:pt x="0" y="639"/>
                  </a:lnTo>
                  <a:lnTo>
                    <a:pt x="423" y="639"/>
                  </a:lnTo>
                  <a:cubicBezTo>
                    <a:pt x="589" y="639"/>
                    <a:pt x="737" y="492"/>
                    <a:pt x="737" y="315"/>
                  </a:cubicBezTo>
                  <a:cubicBezTo>
                    <a:pt x="737" y="148"/>
                    <a:pt x="589" y="1"/>
                    <a:pt x="423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3"/>
            <p:cNvSpPr/>
            <p:nvPr/>
          </p:nvSpPr>
          <p:spPr>
            <a:xfrm>
              <a:off x="2393209" y="1690970"/>
              <a:ext cx="63915" cy="63915"/>
            </a:xfrm>
            <a:custGeom>
              <a:avLst/>
              <a:gdLst/>
              <a:ahLst/>
              <a:cxnLst/>
              <a:rect l="l" t="t" r="r" b="b"/>
              <a:pathLst>
                <a:path w="1897" h="1897" extrusionOk="0">
                  <a:moveTo>
                    <a:pt x="943" y="1"/>
                  </a:moveTo>
                  <a:cubicBezTo>
                    <a:pt x="423" y="1"/>
                    <a:pt x="0" y="423"/>
                    <a:pt x="0" y="944"/>
                  </a:cubicBezTo>
                  <a:cubicBezTo>
                    <a:pt x="0" y="1474"/>
                    <a:pt x="423" y="1896"/>
                    <a:pt x="943" y="1896"/>
                  </a:cubicBezTo>
                  <a:cubicBezTo>
                    <a:pt x="1474" y="1896"/>
                    <a:pt x="1896" y="1474"/>
                    <a:pt x="1896" y="944"/>
                  </a:cubicBezTo>
                  <a:cubicBezTo>
                    <a:pt x="1896" y="423"/>
                    <a:pt x="1474" y="1"/>
                    <a:pt x="943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3"/>
            <p:cNvSpPr/>
            <p:nvPr/>
          </p:nvSpPr>
          <p:spPr>
            <a:xfrm>
              <a:off x="2308168" y="1690970"/>
              <a:ext cx="63881" cy="63915"/>
            </a:xfrm>
            <a:custGeom>
              <a:avLst/>
              <a:gdLst/>
              <a:ahLst/>
              <a:cxnLst/>
              <a:rect l="l" t="t" r="r" b="b"/>
              <a:pathLst>
                <a:path w="1896" h="1897" extrusionOk="0">
                  <a:moveTo>
                    <a:pt x="943" y="1"/>
                  </a:moveTo>
                  <a:cubicBezTo>
                    <a:pt x="423" y="1"/>
                    <a:pt x="1" y="423"/>
                    <a:pt x="1" y="944"/>
                  </a:cubicBezTo>
                  <a:cubicBezTo>
                    <a:pt x="1" y="1474"/>
                    <a:pt x="423" y="1896"/>
                    <a:pt x="943" y="1896"/>
                  </a:cubicBezTo>
                  <a:cubicBezTo>
                    <a:pt x="1464" y="1896"/>
                    <a:pt x="1896" y="1474"/>
                    <a:pt x="1896" y="944"/>
                  </a:cubicBezTo>
                  <a:cubicBezTo>
                    <a:pt x="1896" y="423"/>
                    <a:pt x="1464" y="1"/>
                    <a:pt x="943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9" name="Google Shape;929;p43"/>
          <p:cNvGrpSpPr/>
          <p:nvPr/>
        </p:nvGrpSpPr>
        <p:grpSpPr>
          <a:xfrm>
            <a:off x="3102337" y="2508044"/>
            <a:ext cx="568089" cy="676773"/>
            <a:chOff x="4113714" y="3555419"/>
            <a:chExt cx="304785" cy="363076"/>
          </a:xfrm>
        </p:grpSpPr>
        <p:sp>
          <p:nvSpPr>
            <p:cNvPr id="930" name="Google Shape;930;p43"/>
            <p:cNvSpPr/>
            <p:nvPr/>
          </p:nvSpPr>
          <p:spPr>
            <a:xfrm>
              <a:off x="4134873" y="3555419"/>
              <a:ext cx="262465" cy="296865"/>
            </a:xfrm>
            <a:custGeom>
              <a:avLst/>
              <a:gdLst/>
              <a:ahLst/>
              <a:cxnLst/>
              <a:rect l="l" t="t" r="r" b="b"/>
              <a:pathLst>
                <a:path w="7790" h="8811" extrusionOk="0">
                  <a:moveTo>
                    <a:pt x="3890" y="1"/>
                  </a:moveTo>
                  <a:cubicBezTo>
                    <a:pt x="1749" y="1"/>
                    <a:pt x="1" y="1749"/>
                    <a:pt x="1" y="3890"/>
                  </a:cubicBezTo>
                  <a:lnTo>
                    <a:pt x="1" y="8496"/>
                  </a:lnTo>
                  <a:cubicBezTo>
                    <a:pt x="1" y="8673"/>
                    <a:pt x="138" y="8811"/>
                    <a:pt x="315" y="8811"/>
                  </a:cubicBezTo>
                  <a:lnTo>
                    <a:pt x="7475" y="8811"/>
                  </a:lnTo>
                  <a:cubicBezTo>
                    <a:pt x="7642" y="8811"/>
                    <a:pt x="7789" y="8673"/>
                    <a:pt x="7789" y="8496"/>
                  </a:cubicBezTo>
                  <a:lnTo>
                    <a:pt x="7789" y="3890"/>
                  </a:lnTo>
                  <a:cubicBezTo>
                    <a:pt x="7789" y="1749"/>
                    <a:pt x="6041" y="1"/>
                    <a:pt x="3890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3"/>
            <p:cNvSpPr/>
            <p:nvPr/>
          </p:nvSpPr>
          <p:spPr>
            <a:xfrm>
              <a:off x="4265939" y="3555419"/>
              <a:ext cx="131401" cy="296865"/>
            </a:xfrm>
            <a:custGeom>
              <a:avLst/>
              <a:gdLst/>
              <a:ahLst/>
              <a:cxnLst/>
              <a:rect l="l" t="t" r="r" b="b"/>
              <a:pathLst>
                <a:path w="3900" h="8811" extrusionOk="0">
                  <a:moveTo>
                    <a:pt x="0" y="1"/>
                  </a:moveTo>
                  <a:lnTo>
                    <a:pt x="0" y="8811"/>
                  </a:lnTo>
                  <a:lnTo>
                    <a:pt x="3585" y="8811"/>
                  </a:lnTo>
                  <a:cubicBezTo>
                    <a:pt x="3752" y="8811"/>
                    <a:pt x="3899" y="8673"/>
                    <a:pt x="3899" y="8496"/>
                  </a:cubicBezTo>
                  <a:lnTo>
                    <a:pt x="3899" y="3890"/>
                  </a:lnTo>
                  <a:cubicBezTo>
                    <a:pt x="3899" y="1749"/>
                    <a:pt x="2151" y="1"/>
                    <a:pt x="0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3"/>
            <p:cNvSpPr/>
            <p:nvPr/>
          </p:nvSpPr>
          <p:spPr>
            <a:xfrm>
              <a:off x="4113714" y="3810577"/>
              <a:ext cx="304782" cy="107917"/>
            </a:xfrm>
            <a:custGeom>
              <a:avLst/>
              <a:gdLst/>
              <a:ahLst/>
              <a:cxnLst/>
              <a:rect l="l" t="t" r="r" b="b"/>
              <a:pathLst>
                <a:path w="9046" h="3203" extrusionOk="0">
                  <a:moveTo>
                    <a:pt x="2416" y="0"/>
                  </a:moveTo>
                  <a:cubicBezTo>
                    <a:pt x="1081" y="0"/>
                    <a:pt x="0" y="1091"/>
                    <a:pt x="0" y="2427"/>
                  </a:cubicBezTo>
                  <a:lnTo>
                    <a:pt x="0" y="2888"/>
                  </a:lnTo>
                  <a:cubicBezTo>
                    <a:pt x="0" y="3065"/>
                    <a:pt x="138" y="3202"/>
                    <a:pt x="315" y="3202"/>
                  </a:cubicBezTo>
                  <a:lnTo>
                    <a:pt x="8732" y="3202"/>
                  </a:lnTo>
                  <a:cubicBezTo>
                    <a:pt x="8908" y="3202"/>
                    <a:pt x="9046" y="3065"/>
                    <a:pt x="9046" y="2888"/>
                  </a:cubicBezTo>
                  <a:lnTo>
                    <a:pt x="9046" y="2427"/>
                  </a:lnTo>
                  <a:cubicBezTo>
                    <a:pt x="9046" y="1091"/>
                    <a:pt x="7956" y="0"/>
                    <a:pt x="6630" y="0"/>
                  </a:cubicBezTo>
                  <a:lnTo>
                    <a:pt x="6099" y="0"/>
                  </a:lnTo>
                  <a:lnTo>
                    <a:pt x="4518" y="423"/>
                  </a:lnTo>
                  <a:lnTo>
                    <a:pt x="2947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3"/>
            <p:cNvSpPr/>
            <p:nvPr/>
          </p:nvSpPr>
          <p:spPr>
            <a:xfrm>
              <a:off x="4265939" y="3810577"/>
              <a:ext cx="152560" cy="107917"/>
            </a:xfrm>
            <a:custGeom>
              <a:avLst/>
              <a:gdLst/>
              <a:ahLst/>
              <a:cxnLst/>
              <a:rect l="l" t="t" r="r" b="b"/>
              <a:pathLst>
                <a:path w="4528" h="3203" extrusionOk="0">
                  <a:moveTo>
                    <a:pt x="1581" y="0"/>
                  </a:moveTo>
                  <a:lnTo>
                    <a:pt x="0" y="423"/>
                  </a:lnTo>
                  <a:lnTo>
                    <a:pt x="0" y="3202"/>
                  </a:lnTo>
                  <a:lnTo>
                    <a:pt x="4214" y="3202"/>
                  </a:lnTo>
                  <a:cubicBezTo>
                    <a:pt x="4390" y="3202"/>
                    <a:pt x="4528" y="3065"/>
                    <a:pt x="4528" y="2888"/>
                  </a:cubicBezTo>
                  <a:lnTo>
                    <a:pt x="4528" y="2427"/>
                  </a:lnTo>
                  <a:cubicBezTo>
                    <a:pt x="4528" y="1091"/>
                    <a:pt x="3438" y="0"/>
                    <a:pt x="2112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3"/>
            <p:cNvSpPr/>
            <p:nvPr/>
          </p:nvSpPr>
          <p:spPr>
            <a:xfrm>
              <a:off x="4212973" y="3777154"/>
              <a:ext cx="106266" cy="97338"/>
            </a:xfrm>
            <a:custGeom>
              <a:avLst/>
              <a:gdLst/>
              <a:ahLst/>
              <a:cxnLst/>
              <a:rect l="l" t="t" r="r" b="b"/>
              <a:pathLst>
                <a:path w="3154" h="2889" extrusionOk="0">
                  <a:moveTo>
                    <a:pt x="629" y="1"/>
                  </a:moveTo>
                  <a:lnTo>
                    <a:pt x="629" y="992"/>
                  </a:lnTo>
                  <a:lnTo>
                    <a:pt x="1" y="992"/>
                  </a:lnTo>
                  <a:lnTo>
                    <a:pt x="1" y="1306"/>
                  </a:lnTo>
                  <a:cubicBezTo>
                    <a:pt x="1" y="2181"/>
                    <a:pt x="708" y="2888"/>
                    <a:pt x="1572" y="2888"/>
                  </a:cubicBezTo>
                  <a:cubicBezTo>
                    <a:pt x="2446" y="2888"/>
                    <a:pt x="3153" y="2181"/>
                    <a:pt x="3153" y="1306"/>
                  </a:cubicBezTo>
                  <a:lnTo>
                    <a:pt x="3153" y="992"/>
                  </a:lnTo>
                  <a:lnTo>
                    <a:pt x="2525" y="992"/>
                  </a:lnTo>
                  <a:lnTo>
                    <a:pt x="2525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3"/>
            <p:cNvSpPr/>
            <p:nvPr/>
          </p:nvSpPr>
          <p:spPr>
            <a:xfrm>
              <a:off x="4265939" y="3777154"/>
              <a:ext cx="53302" cy="97338"/>
            </a:xfrm>
            <a:custGeom>
              <a:avLst/>
              <a:gdLst/>
              <a:ahLst/>
              <a:cxnLst/>
              <a:rect l="l" t="t" r="r" b="b"/>
              <a:pathLst>
                <a:path w="1582" h="2889" extrusionOk="0">
                  <a:moveTo>
                    <a:pt x="0" y="1"/>
                  </a:moveTo>
                  <a:lnTo>
                    <a:pt x="0" y="2888"/>
                  </a:lnTo>
                  <a:cubicBezTo>
                    <a:pt x="874" y="2888"/>
                    <a:pt x="1581" y="2181"/>
                    <a:pt x="1581" y="1306"/>
                  </a:cubicBezTo>
                  <a:lnTo>
                    <a:pt x="1581" y="992"/>
                  </a:lnTo>
                  <a:lnTo>
                    <a:pt x="953" y="992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3"/>
            <p:cNvSpPr/>
            <p:nvPr/>
          </p:nvSpPr>
          <p:spPr>
            <a:xfrm>
              <a:off x="4177259" y="3627994"/>
              <a:ext cx="177391" cy="175673"/>
            </a:xfrm>
            <a:custGeom>
              <a:avLst/>
              <a:gdLst/>
              <a:ahLst/>
              <a:cxnLst/>
              <a:rect l="l" t="t" r="r" b="b"/>
              <a:pathLst>
                <a:path w="5265" h="5214" extrusionOk="0">
                  <a:moveTo>
                    <a:pt x="2634" y="0"/>
                  </a:moveTo>
                  <a:cubicBezTo>
                    <a:pt x="2566" y="0"/>
                    <a:pt x="2500" y="22"/>
                    <a:pt x="2445" y="67"/>
                  </a:cubicBezTo>
                  <a:cubicBezTo>
                    <a:pt x="2023" y="401"/>
                    <a:pt x="1493" y="577"/>
                    <a:pt x="952" y="577"/>
                  </a:cubicBezTo>
                  <a:lnTo>
                    <a:pt x="324" y="577"/>
                  </a:lnTo>
                  <a:cubicBezTo>
                    <a:pt x="147" y="577"/>
                    <a:pt x="0" y="724"/>
                    <a:pt x="0" y="901"/>
                  </a:cubicBezTo>
                  <a:lnTo>
                    <a:pt x="0" y="2551"/>
                  </a:lnTo>
                  <a:cubicBezTo>
                    <a:pt x="0" y="4005"/>
                    <a:pt x="1169" y="5203"/>
                    <a:pt x="2622" y="5213"/>
                  </a:cubicBezTo>
                  <a:cubicBezTo>
                    <a:pt x="2628" y="5213"/>
                    <a:pt x="2634" y="5213"/>
                    <a:pt x="2639" y="5213"/>
                  </a:cubicBezTo>
                  <a:cubicBezTo>
                    <a:pt x="4085" y="5213"/>
                    <a:pt x="5265" y="4029"/>
                    <a:pt x="5265" y="2581"/>
                  </a:cubicBezTo>
                  <a:lnTo>
                    <a:pt x="5265" y="901"/>
                  </a:lnTo>
                  <a:cubicBezTo>
                    <a:pt x="5265" y="724"/>
                    <a:pt x="5127" y="577"/>
                    <a:pt x="4950" y="577"/>
                  </a:cubicBezTo>
                  <a:lnTo>
                    <a:pt x="4322" y="577"/>
                  </a:lnTo>
                  <a:cubicBezTo>
                    <a:pt x="3772" y="577"/>
                    <a:pt x="3251" y="401"/>
                    <a:pt x="2829" y="67"/>
                  </a:cubicBezTo>
                  <a:cubicBezTo>
                    <a:pt x="2770" y="22"/>
                    <a:pt x="2701" y="0"/>
                    <a:pt x="2634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3"/>
            <p:cNvSpPr/>
            <p:nvPr/>
          </p:nvSpPr>
          <p:spPr>
            <a:xfrm>
              <a:off x="4265939" y="3627893"/>
              <a:ext cx="88712" cy="175774"/>
            </a:xfrm>
            <a:custGeom>
              <a:avLst/>
              <a:gdLst/>
              <a:ahLst/>
              <a:cxnLst/>
              <a:rect l="l" t="t" r="r" b="b"/>
              <a:pathLst>
                <a:path w="2633" h="5217" extrusionOk="0">
                  <a:moveTo>
                    <a:pt x="0" y="1"/>
                  </a:moveTo>
                  <a:lnTo>
                    <a:pt x="0" y="5216"/>
                  </a:lnTo>
                  <a:cubicBezTo>
                    <a:pt x="1454" y="5216"/>
                    <a:pt x="2633" y="4038"/>
                    <a:pt x="2633" y="2584"/>
                  </a:cubicBezTo>
                  <a:lnTo>
                    <a:pt x="2633" y="904"/>
                  </a:lnTo>
                  <a:cubicBezTo>
                    <a:pt x="2633" y="727"/>
                    <a:pt x="2495" y="580"/>
                    <a:pt x="2318" y="580"/>
                  </a:cubicBezTo>
                  <a:lnTo>
                    <a:pt x="1690" y="580"/>
                  </a:lnTo>
                  <a:cubicBezTo>
                    <a:pt x="1140" y="580"/>
                    <a:pt x="619" y="404"/>
                    <a:pt x="197" y="70"/>
                  </a:cubicBezTo>
                  <a:cubicBezTo>
                    <a:pt x="138" y="30"/>
                    <a:pt x="69" y="1"/>
                    <a:pt x="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3"/>
            <p:cNvSpPr/>
            <p:nvPr/>
          </p:nvSpPr>
          <p:spPr>
            <a:xfrm>
              <a:off x="4241107" y="3688136"/>
              <a:ext cx="49663" cy="21193"/>
            </a:xfrm>
            <a:custGeom>
              <a:avLst/>
              <a:gdLst/>
              <a:ahLst/>
              <a:cxnLst/>
              <a:rect l="l" t="t" r="r" b="b"/>
              <a:pathLst>
                <a:path w="1474" h="629" extrusionOk="0">
                  <a:moveTo>
                    <a:pt x="315" y="0"/>
                  </a:moveTo>
                  <a:cubicBezTo>
                    <a:pt x="148" y="0"/>
                    <a:pt x="0" y="138"/>
                    <a:pt x="0" y="314"/>
                  </a:cubicBezTo>
                  <a:cubicBezTo>
                    <a:pt x="0" y="491"/>
                    <a:pt x="148" y="629"/>
                    <a:pt x="315" y="629"/>
                  </a:cubicBezTo>
                  <a:lnTo>
                    <a:pt x="1159" y="629"/>
                  </a:lnTo>
                  <a:cubicBezTo>
                    <a:pt x="1336" y="629"/>
                    <a:pt x="1474" y="491"/>
                    <a:pt x="1474" y="314"/>
                  </a:cubicBezTo>
                  <a:cubicBezTo>
                    <a:pt x="1474" y="138"/>
                    <a:pt x="1336" y="0"/>
                    <a:pt x="115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3"/>
            <p:cNvSpPr/>
            <p:nvPr/>
          </p:nvSpPr>
          <p:spPr>
            <a:xfrm>
              <a:off x="4265939" y="3688136"/>
              <a:ext cx="24831" cy="21193"/>
            </a:xfrm>
            <a:custGeom>
              <a:avLst/>
              <a:gdLst/>
              <a:ahLst/>
              <a:cxnLst/>
              <a:rect l="l" t="t" r="r" b="b"/>
              <a:pathLst>
                <a:path w="737" h="629" extrusionOk="0">
                  <a:moveTo>
                    <a:pt x="0" y="0"/>
                  </a:moveTo>
                  <a:lnTo>
                    <a:pt x="0" y="629"/>
                  </a:lnTo>
                  <a:lnTo>
                    <a:pt x="422" y="629"/>
                  </a:lnTo>
                  <a:cubicBezTo>
                    <a:pt x="599" y="629"/>
                    <a:pt x="737" y="491"/>
                    <a:pt x="737" y="314"/>
                  </a:cubicBezTo>
                  <a:cubicBezTo>
                    <a:pt x="737" y="138"/>
                    <a:pt x="599" y="0"/>
                    <a:pt x="42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3"/>
            <p:cNvSpPr/>
            <p:nvPr/>
          </p:nvSpPr>
          <p:spPr>
            <a:xfrm>
              <a:off x="4276519" y="3666640"/>
              <a:ext cx="63881" cy="63881"/>
            </a:xfrm>
            <a:custGeom>
              <a:avLst/>
              <a:gdLst/>
              <a:ahLst/>
              <a:cxnLst/>
              <a:rect l="l" t="t" r="r" b="b"/>
              <a:pathLst>
                <a:path w="1896" h="1896" extrusionOk="0">
                  <a:moveTo>
                    <a:pt x="953" y="0"/>
                  </a:moveTo>
                  <a:cubicBezTo>
                    <a:pt x="433" y="0"/>
                    <a:pt x="1" y="432"/>
                    <a:pt x="1" y="952"/>
                  </a:cubicBezTo>
                  <a:cubicBezTo>
                    <a:pt x="1" y="1473"/>
                    <a:pt x="433" y="1895"/>
                    <a:pt x="953" y="1895"/>
                  </a:cubicBezTo>
                  <a:cubicBezTo>
                    <a:pt x="1474" y="1895"/>
                    <a:pt x="1896" y="1473"/>
                    <a:pt x="1896" y="952"/>
                  </a:cubicBezTo>
                  <a:cubicBezTo>
                    <a:pt x="1896" y="432"/>
                    <a:pt x="1474" y="0"/>
                    <a:pt x="953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3"/>
            <p:cNvSpPr/>
            <p:nvPr/>
          </p:nvSpPr>
          <p:spPr>
            <a:xfrm>
              <a:off x="4191477" y="3666640"/>
              <a:ext cx="63915" cy="63881"/>
            </a:xfrm>
            <a:custGeom>
              <a:avLst/>
              <a:gdLst/>
              <a:ahLst/>
              <a:cxnLst/>
              <a:rect l="l" t="t" r="r" b="b"/>
              <a:pathLst>
                <a:path w="1897" h="1896" extrusionOk="0">
                  <a:moveTo>
                    <a:pt x="953" y="0"/>
                  </a:moveTo>
                  <a:cubicBezTo>
                    <a:pt x="423" y="0"/>
                    <a:pt x="0" y="432"/>
                    <a:pt x="0" y="952"/>
                  </a:cubicBezTo>
                  <a:cubicBezTo>
                    <a:pt x="0" y="1473"/>
                    <a:pt x="423" y="1895"/>
                    <a:pt x="953" y="1895"/>
                  </a:cubicBezTo>
                  <a:cubicBezTo>
                    <a:pt x="1473" y="1895"/>
                    <a:pt x="1896" y="1473"/>
                    <a:pt x="1896" y="952"/>
                  </a:cubicBezTo>
                  <a:cubicBezTo>
                    <a:pt x="1896" y="432"/>
                    <a:pt x="1473" y="0"/>
                    <a:pt x="953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0" name="Google Shape;1000;p43"/>
          <p:cNvSpPr/>
          <p:nvPr/>
        </p:nvSpPr>
        <p:spPr>
          <a:xfrm>
            <a:off x="722075" y="1541822"/>
            <a:ext cx="20646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43"/>
          <p:cNvSpPr txBox="1">
            <a:spLocks noGrp="1"/>
          </p:cNvSpPr>
          <p:nvPr>
            <p:ph type="subTitle" idx="4294967295"/>
          </p:nvPr>
        </p:nvSpPr>
        <p:spPr>
          <a:xfrm>
            <a:off x="796200" y="1553825"/>
            <a:ext cx="17697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Pode alterar figuras</a:t>
            </a:r>
            <a:endParaRPr sz="1100" dirty="0">
              <a:solidFill>
                <a:srgbClr val="FFFFFF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002" name="Google Shape;1002;p43"/>
          <p:cNvSpPr/>
          <p:nvPr/>
        </p:nvSpPr>
        <p:spPr>
          <a:xfrm>
            <a:off x="4869975" y="1553750"/>
            <a:ext cx="20646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43"/>
          <p:cNvSpPr txBox="1">
            <a:spLocks noGrp="1"/>
          </p:cNvSpPr>
          <p:nvPr>
            <p:ph type="subTitle" idx="4294967295"/>
          </p:nvPr>
        </p:nvSpPr>
        <p:spPr>
          <a:xfrm>
            <a:off x="4946175" y="1553825"/>
            <a:ext cx="17697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XXXXX</a:t>
            </a:r>
            <a:endParaRPr sz="2000" dirty="0">
              <a:solidFill>
                <a:srgbClr val="FFFFFF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004" name="Google Shape;1004;p43"/>
          <p:cNvSpPr txBox="1">
            <a:spLocks noGrp="1"/>
          </p:cNvSpPr>
          <p:nvPr>
            <p:ph type="subTitle" idx="4294967295"/>
          </p:nvPr>
        </p:nvSpPr>
        <p:spPr>
          <a:xfrm>
            <a:off x="7623100" y="2319125"/>
            <a:ext cx="8010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Alfa Slab One"/>
                <a:ea typeface="Alfa Slab One"/>
                <a:cs typeface="Alfa Slab One"/>
                <a:sym typeface="Alfa Slab One"/>
              </a:rPr>
              <a:t>90%</a:t>
            </a:r>
            <a:endParaRPr sz="2000">
              <a:solidFill>
                <a:schemeClr val="accent6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005" name="Google Shape;1005;p43"/>
          <p:cNvSpPr txBox="1">
            <a:spLocks noGrp="1"/>
          </p:cNvSpPr>
          <p:nvPr>
            <p:ph type="subTitle" idx="4294967295"/>
          </p:nvPr>
        </p:nvSpPr>
        <p:spPr>
          <a:xfrm>
            <a:off x="7623100" y="3220149"/>
            <a:ext cx="8010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Alfa Slab One"/>
                <a:ea typeface="Alfa Slab One"/>
                <a:cs typeface="Alfa Slab One"/>
                <a:sym typeface="Alfa Slab One"/>
              </a:rPr>
              <a:t>50%</a:t>
            </a:r>
            <a:endParaRPr sz="2000">
              <a:solidFill>
                <a:schemeClr val="accent6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006" name="Google Shape;1006;p43"/>
          <p:cNvSpPr txBox="1">
            <a:spLocks noGrp="1"/>
          </p:cNvSpPr>
          <p:nvPr>
            <p:ph type="subTitle" idx="4294967295"/>
          </p:nvPr>
        </p:nvSpPr>
        <p:spPr>
          <a:xfrm>
            <a:off x="7623100" y="4109738"/>
            <a:ext cx="8010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Alfa Slab One"/>
                <a:ea typeface="Alfa Slab One"/>
                <a:cs typeface="Alfa Slab One"/>
                <a:sym typeface="Alfa Slab One"/>
              </a:rPr>
              <a:t>70%</a:t>
            </a:r>
            <a:endParaRPr sz="2000">
              <a:solidFill>
                <a:schemeClr val="accent6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007" name="Google Shape;1007;p43"/>
          <p:cNvSpPr/>
          <p:nvPr/>
        </p:nvSpPr>
        <p:spPr>
          <a:xfrm>
            <a:off x="5558500" y="2507525"/>
            <a:ext cx="2064600" cy="1773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43"/>
          <p:cNvSpPr/>
          <p:nvPr/>
        </p:nvSpPr>
        <p:spPr>
          <a:xfrm>
            <a:off x="5645175" y="2578075"/>
            <a:ext cx="1641300" cy="3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43"/>
          <p:cNvSpPr/>
          <p:nvPr/>
        </p:nvSpPr>
        <p:spPr>
          <a:xfrm>
            <a:off x="5558500" y="3413575"/>
            <a:ext cx="2064600" cy="1773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10" name="Google Shape;1010;p43"/>
          <p:cNvSpPr/>
          <p:nvPr/>
        </p:nvSpPr>
        <p:spPr>
          <a:xfrm>
            <a:off x="5645175" y="3484000"/>
            <a:ext cx="958800" cy="3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3"/>
          <p:cNvSpPr/>
          <p:nvPr/>
        </p:nvSpPr>
        <p:spPr>
          <a:xfrm>
            <a:off x="5645175" y="4370900"/>
            <a:ext cx="1289400" cy="3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43"/>
          <p:cNvSpPr txBox="1">
            <a:spLocks noGrp="1"/>
          </p:cNvSpPr>
          <p:nvPr>
            <p:ph type="subTitle" idx="4294967295"/>
          </p:nvPr>
        </p:nvSpPr>
        <p:spPr>
          <a:xfrm>
            <a:off x="5558500" y="3987425"/>
            <a:ext cx="20877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XXXXXXXXXXX</a:t>
            </a:r>
            <a:endParaRPr dirty="0"/>
          </a:p>
        </p:txBody>
      </p:sp>
      <p:sp>
        <p:nvSpPr>
          <p:cNvPr id="1014" name="Google Shape;1014;p43"/>
          <p:cNvSpPr txBox="1">
            <a:spLocks noGrp="1"/>
          </p:cNvSpPr>
          <p:nvPr>
            <p:ph type="subTitle" idx="4294967295"/>
          </p:nvPr>
        </p:nvSpPr>
        <p:spPr>
          <a:xfrm>
            <a:off x="5558500" y="2186125"/>
            <a:ext cx="19662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</a:t>
            </a:r>
            <a:endParaRPr dirty="0"/>
          </a:p>
        </p:txBody>
      </p:sp>
      <p:sp>
        <p:nvSpPr>
          <p:cNvPr id="1015" name="Google Shape;1015;p43"/>
          <p:cNvSpPr txBox="1">
            <a:spLocks noGrp="1"/>
          </p:cNvSpPr>
          <p:nvPr>
            <p:ph type="subTitle" idx="4294967295"/>
          </p:nvPr>
        </p:nvSpPr>
        <p:spPr>
          <a:xfrm>
            <a:off x="5558500" y="3086625"/>
            <a:ext cx="19662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XXXXXXXX</a:t>
            </a:r>
            <a:endParaRPr dirty="0"/>
          </a:p>
        </p:txBody>
      </p:sp>
      <p:sp>
        <p:nvSpPr>
          <p:cNvPr id="1016" name="Google Shape;1016;p43"/>
          <p:cNvSpPr/>
          <p:nvPr/>
        </p:nvSpPr>
        <p:spPr>
          <a:xfrm>
            <a:off x="940950" y="2246675"/>
            <a:ext cx="1199400" cy="1199400"/>
          </a:xfrm>
          <a:prstGeom prst="arc">
            <a:avLst>
              <a:gd name="adj1" fmla="val 16200000"/>
              <a:gd name="adj2" fmla="val 8151833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43"/>
          <p:cNvSpPr/>
          <p:nvPr/>
        </p:nvSpPr>
        <p:spPr>
          <a:xfrm>
            <a:off x="2786675" y="2246675"/>
            <a:ext cx="1199400" cy="1199400"/>
          </a:xfrm>
          <a:prstGeom prst="arc">
            <a:avLst>
              <a:gd name="adj1" fmla="val 16200000"/>
              <a:gd name="adj2" fmla="val 2960688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43"/>
          <p:cNvSpPr/>
          <p:nvPr/>
        </p:nvSpPr>
        <p:spPr>
          <a:xfrm>
            <a:off x="720000" y="3751025"/>
            <a:ext cx="16413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43"/>
          <p:cNvSpPr txBox="1">
            <a:spLocks noGrp="1"/>
          </p:cNvSpPr>
          <p:nvPr>
            <p:ph type="subTitle" idx="4294967295"/>
          </p:nvPr>
        </p:nvSpPr>
        <p:spPr>
          <a:xfrm>
            <a:off x="802200" y="4238100"/>
            <a:ext cx="14769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</a:t>
            </a:r>
            <a:endParaRPr dirty="0"/>
          </a:p>
        </p:txBody>
      </p:sp>
      <p:sp>
        <p:nvSpPr>
          <p:cNvPr id="1020" name="Google Shape;1020;p43"/>
          <p:cNvSpPr txBox="1">
            <a:spLocks noGrp="1"/>
          </p:cNvSpPr>
          <p:nvPr>
            <p:ph type="subTitle" idx="4294967295"/>
          </p:nvPr>
        </p:nvSpPr>
        <p:spPr>
          <a:xfrm>
            <a:off x="802200" y="3751100"/>
            <a:ext cx="1476900" cy="3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60%</a:t>
            </a:r>
            <a:endParaRPr sz="2000">
              <a:solidFill>
                <a:srgbClr val="FFFFFF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021" name="Google Shape;1021;p43"/>
          <p:cNvSpPr/>
          <p:nvPr/>
        </p:nvSpPr>
        <p:spPr>
          <a:xfrm>
            <a:off x="2565900" y="3751025"/>
            <a:ext cx="16413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43"/>
          <p:cNvSpPr txBox="1">
            <a:spLocks noGrp="1"/>
          </p:cNvSpPr>
          <p:nvPr>
            <p:ph type="subTitle" idx="4294967295"/>
          </p:nvPr>
        </p:nvSpPr>
        <p:spPr>
          <a:xfrm>
            <a:off x="2619288" y="4231358"/>
            <a:ext cx="1476900" cy="391800"/>
          </a:xfrm>
          <a:prstGeom prst="rect">
            <a:avLst/>
          </a:prstGeom>
        </p:spPr>
        <p:txBody>
          <a:bodyPr spcFirstLastPara="1" wrap="square" lIns="36000" tIns="91425" rIns="360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</a:t>
            </a:r>
            <a:endParaRPr dirty="0"/>
          </a:p>
        </p:txBody>
      </p:sp>
      <p:sp>
        <p:nvSpPr>
          <p:cNvPr id="2" name="Google Shape;1009;p43">
            <a:extLst>
              <a:ext uri="{FF2B5EF4-FFF2-40B4-BE49-F238E27FC236}">
                <a16:creationId xmlns:a16="http://schemas.microsoft.com/office/drawing/2014/main" id="{F6994E7D-C8F5-3A32-655C-D148C04622B5}"/>
              </a:ext>
            </a:extLst>
          </p:cNvPr>
          <p:cNvSpPr/>
          <p:nvPr/>
        </p:nvSpPr>
        <p:spPr>
          <a:xfrm>
            <a:off x="5558500" y="4351732"/>
            <a:ext cx="2064600" cy="1773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46"/>
          <p:cNvSpPr/>
          <p:nvPr/>
        </p:nvSpPr>
        <p:spPr>
          <a:xfrm>
            <a:off x="3539700" y="3262400"/>
            <a:ext cx="20646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46"/>
          <p:cNvSpPr/>
          <p:nvPr/>
        </p:nvSpPr>
        <p:spPr>
          <a:xfrm>
            <a:off x="6256050" y="3262400"/>
            <a:ext cx="20646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46"/>
          <p:cNvSpPr/>
          <p:nvPr/>
        </p:nvSpPr>
        <p:spPr>
          <a:xfrm>
            <a:off x="823350" y="3262400"/>
            <a:ext cx="20646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4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CONCLUSÃO </a:t>
            </a:r>
            <a:endParaRPr dirty="0"/>
          </a:p>
        </p:txBody>
      </p:sp>
      <p:sp>
        <p:nvSpPr>
          <p:cNvPr id="1068" name="Google Shape;1068;p46"/>
          <p:cNvSpPr txBox="1">
            <a:spLocks noGrp="1"/>
          </p:cNvSpPr>
          <p:nvPr>
            <p:ph type="subTitle" idx="1"/>
          </p:nvPr>
        </p:nvSpPr>
        <p:spPr>
          <a:xfrm>
            <a:off x="720000" y="3723000"/>
            <a:ext cx="22713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</a:t>
            </a:r>
            <a:r>
              <a:rPr lang="en" dirty="0"/>
              <a:t>ode alterar figura</a:t>
            </a:r>
            <a:endParaRPr dirty="0"/>
          </a:p>
        </p:txBody>
      </p:sp>
      <p:sp>
        <p:nvSpPr>
          <p:cNvPr id="1069" name="Google Shape;1069;p46"/>
          <p:cNvSpPr txBox="1">
            <a:spLocks noGrp="1"/>
          </p:cNvSpPr>
          <p:nvPr>
            <p:ph type="subTitle" idx="2"/>
          </p:nvPr>
        </p:nvSpPr>
        <p:spPr>
          <a:xfrm>
            <a:off x="923700" y="3262550"/>
            <a:ext cx="18639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</a:t>
            </a:r>
            <a:endParaRPr dirty="0"/>
          </a:p>
        </p:txBody>
      </p:sp>
      <p:sp>
        <p:nvSpPr>
          <p:cNvPr id="1070" name="Google Shape;1070;p46"/>
          <p:cNvSpPr txBox="1">
            <a:spLocks noGrp="1"/>
          </p:cNvSpPr>
          <p:nvPr>
            <p:ph type="subTitle" idx="3"/>
          </p:nvPr>
        </p:nvSpPr>
        <p:spPr>
          <a:xfrm>
            <a:off x="3436350" y="3723000"/>
            <a:ext cx="22713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err="1"/>
              <a:t>xxxxxxxx</a:t>
            </a:r>
            <a:endParaRPr dirty="0"/>
          </a:p>
        </p:txBody>
      </p:sp>
      <p:sp>
        <p:nvSpPr>
          <p:cNvPr id="1071" name="Google Shape;1071;p46"/>
          <p:cNvSpPr txBox="1">
            <a:spLocks noGrp="1"/>
          </p:cNvSpPr>
          <p:nvPr>
            <p:ph type="subTitle" idx="4"/>
          </p:nvPr>
        </p:nvSpPr>
        <p:spPr>
          <a:xfrm>
            <a:off x="3640050" y="3262550"/>
            <a:ext cx="18639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sp>
        <p:nvSpPr>
          <p:cNvPr id="1072" name="Google Shape;1072;p46"/>
          <p:cNvSpPr txBox="1">
            <a:spLocks noGrp="1"/>
          </p:cNvSpPr>
          <p:nvPr>
            <p:ph type="subTitle" idx="5"/>
          </p:nvPr>
        </p:nvSpPr>
        <p:spPr>
          <a:xfrm>
            <a:off x="6152700" y="3723000"/>
            <a:ext cx="2271300" cy="72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xxxxxxxxx</a:t>
            </a:r>
            <a:endParaRPr dirty="0"/>
          </a:p>
        </p:txBody>
      </p:sp>
      <p:sp>
        <p:nvSpPr>
          <p:cNvPr id="1073" name="Google Shape;1073;p46"/>
          <p:cNvSpPr txBox="1">
            <a:spLocks noGrp="1"/>
          </p:cNvSpPr>
          <p:nvPr>
            <p:ph type="subTitle" idx="6"/>
          </p:nvPr>
        </p:nvSpPr>
        <p:spPr>
          <a:xfrm>
            <a:off x="6356400" y="3262550"/>
            <a:ext cx="18639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grpSp>
        <p:nvGrpSpPr>
          <p:cNvPr id="1074" name="Google Shape;1074;p46"/>
          <p:cNvGrpSpPr/>
          <p:nvPr/>
        </p:nvGrpSpPr>
        <p:grpSpPr>
          <a:xfrm>
            <a:off x="6880255" y="1925512"/>
            <a:ext cx="816189" cy="816878"/>
            <a:chOff x="5340108" y="4210988"/>
            <a:chExt cx="363074" cy="363380"/>
          </a:xfrm>
        </p:grpSpPr>
        <p:sp>
          <p:nvSpPr>
            <p:cNvPr id="1075" name="Google Shape;1075;p46"/>
            <p:cNvSpPr/>
            <p:nvPr/>
          </p:nvSpPr>
          <p:spPr>
            <a:xfrm>
              <a:off x="5361301" y="4253677"/>
              <a:ext cx="320685" cy="278031"/>
            </a:xfrm>
            <a:custGeom>
              <a:avLst/>
              <a:gdLst/>
              <a:ahLst/>
              <a:cxnLst/>
              <a:rect l="l" t="t" r="r" b="b"/>
              <a:pathLst>
                <a:path w="9518" h="8252" extrusionOk="0">
                  <a:moveTo>
                    <a:pt x="0" y="1"/>
                  </a:moveTo>
                  <a:lnTo>
                    <a:pt x="30" y="7937"/>
                  </a:lnTo>
                  <a:cubicBezTo>
                    <a:pt x="30" y="8114"/>
                    <a:pt x="167" y="8251"/>
                    <a:pt x="344" y="8251"/>
                  </a:cubicBezTo>
                  <a:lnTo>
                    <a:pt x="9203" y="8251"/>
                  </a:lnTo>
                  <a:cubicBezTo>
                    <a:pt x="9380" y="8251"/>
                    <a:pt x="9517" y="8114"/>
                    <a:pt x="9517" y="7937"/>
                  </a:cubicBezTo>
                  <a:lnTo>
                    <a:pt x="9517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6"/>
            <p:cNvSpPr/>
            <p:nvPr/>
          </p:nvSpPr>
          <p:spPr>
            <a:xfrm>
              <a:off x="5521782" y="4253677"/>
              <a:ext cx="160208" cy="278031"/>
            </a:xfrm>
            <a:custGeom>
              <a:avLst/>
              <a:gdLst/>
              <a:ahLst/>
              <a:cxnLst/>
              <a:rect l="l" t="t" r="r" b="b"/>
              <a:pathLst>
                <a:path w="4755" h="8252" extrusionOk="0">
                  <a:moveTo>
                    <a:pt x="1" y="1"/>
                  </a:moveTo>
                  <a:lnTo>
                    <a:pt x="1" y="8251"/>
                  </a:lnTo>
                  <a:lnTo>
                    <a:pt x="4440" y="8251"/>
                  </a:lnTo>
                  <a:cubicBezTo>
                    <a:pt x="4617" y="8251"/>
                    <a:pt x="4754" y="8114"/>
                    <a:pt x="4754" y="7937"/>
                  </a:cubicBezTo>
                  <a:lnTo>
                    <a:pt x="475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6"/>
            <p:cNvSpPr/>
            <p:nvPr/>
          </p:nvSpPr>
          <p:spPr>
            <a:xfrm>
              <a:off x="5340108" y="4210988"/>
              <a:ext cx="363070" cy="53335"/>
            </a:xfrm>
            <a:custGeom>
              <a:avLst/>
              <a:gdLst/>
              <a:ahLst/>
              <a:cxnLst/>
              <a:rect l="l" t="t" r="r" b="b"/>
              <a:pathLst>
                <a:path w="10776" h="1583" extrusionOk="0">
                  <a:moveTo>
                    <a:pt x="315" y="1"/>
                  </a:moveTo>
                  <a:cubicBezTo>
                    <a:pt x="138" y="1"/>
                    <a:pt x="1" y="148"/>
                    <a:pt x="1" y="325"/>
                  </a:cubicBezTo>
                  <a:lnTo>
                    <a:pt x="1" y="639"/>
                  </a:lnTo>
                  <a:cubicBezTo>
                    <a:pt x="1" y="1160"/>
                    <a:pt x="423" y="1582"/>
                    <a:pt x="953" y="1582"/>
                  </a:cubicBezTo>
                  <a:lnTo>
                    <a:pt x="9832" y="1582"/>
                  </a:lnTo>
                  <a:cubicBezTo>
                    <a:pt x="10353" y="1582"/>
                    <a:pt x="10775" y="1160"/>
                    <a:pt x="10775" y="639"/>
                  </a:cubicBezTo>
                  <a:lnTo>
                    <a:pt x="10775" y="325"/>
                  </a:lnTo>
                  <a:cubicBezTo>
                    <a:pt x="10775" y="148"/>
                    <a:pt x="10638" y="1"/>
                    <a:pt x="10461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6"/>
            <p:cNvSpPr/>
            <p:nvPr/>
          </p:nvSpPr>
          <p:spPr>
            <a:xfrm>
              <a:off x="5435763" y="4297040"/>
              <a:ext cx="131401" cy="131064"/>
            </a:xfrm>
            <a:custGeom>
              <a:avLst/>
              <a:gdLst/>
              <a:ahLst/>
              <a:cxnLst/>
              <a:rect l="l" t="t" r="r" b="b"/>
              <a:pathLst>
                <a:path w="3900" h="3890" extrusionOk="0">
                  <a:moveTo>
                    <a:pt x="1473" y="1572"/>
                  </a:moveTo>
                  <a:cubicBezTo>
                    <a:pt x="1945" y="1572"/>
                    <a:pt x="2318" y="1955"/>
                    <a:pt x="2318" y="2416"/>
                  </a:cubicBezTo>
                  <a:cubicBezTo>
                    <a:pt x="2318" y="2878"/>
                    <a:pt x="1945" y="3261"/>
                    <a:pt x="1473" y="3261"/>
                  </a:cubicBezTo>
                  <a:cubicBezTo>
                    <a:pt x="1012" y="3261"/>
                    <a:pt x="639" y="2878"/>
                    <a:pt x="639" y="2416"/>
                  </a:cubicBezTo>
                  <a:cubicBezTo>
                    <a:pt x="639" y="1955"/>
                    <a:pt x="1012" y="1572"/>
                    <a:pt x="1473" y="1572"/>
                  </a:cubicBezTo>
                  <a:close/>
                  <a:moveTo>
                    <a:pt x="2534" y="0"/>
                  </a:moveTo>
                  <a:cubicBezTo>
                    <a:pt x="2357" y="0"/>
                    <a:pt x="2210" y="138"/>
                    <a:pt x="2210" y="315"/>
                  </a:cubicBezTo>
                  <a:cubicBezTo>
                    <a:pt x="2210" y="491"/>
                    <a:pt x="2357" y="629"/>
                    <a:pt x="2534" y="629"/>
                  </a:cubicBezTo>
                  <a:lnTo>
                    <a:pt x="2819" y="629"/>
                  </a:lnTo>
                  <a:lnTo>
                    <a:pt x="2269" y="1179"/>
                  </a:lnTo>
                  <a:cubicBezTo>
                    <a:pt x="2043" y="1032"/>
                    <a:pt x="1768" y="943"/>
                    <a:pt x="1473" y="943"/>
                  </a:cubicBezTo>
                  <a:cubicBezTo>
                    <a:pt x="668" y="943"/>
                    <a:pt x="0" y="1602"/>
                    <a:pt x="0" y="2416"/>
                  </a:cubicBezTo>
                  <a:cubicBezTo>
                    <a:pt x="0" y="3232"/>
                    <a:pt x="668" y="3890"/>
                    <a:pt x="1473" y="3890"/>
                  </a:cubicBezTo>
                  <a:cubicBezTo>
                    <a:pt x="2289" y="3890"/>
                    <a:pt x="2947" y="3232"/>
                    <a:pt x="2947" y="2416"/>
                  </a:cubicBezTo>
                  <a:cubicBezTo>
                    <a:pt x="2947" y="2122"/>
                    <a:pt x="2868" y="1857"/>
                    <a:pt x="2721" y="1621"/>
                  </a:cubicBezTo>
                  <a:lnTo>
                    <a:pt x="3271" y="1071"/>
                  </a:lnTo>
                  <a:lnTo>
                    <a:pt x="3271" y="1366"/>
                  </a:lnTo>
                  <a:cubicBezTo>
                    <a:pt x="3271" y="1543"/>
                    <a:pt x="3409" y="1680"/>
                    <a:pt x="3585" y="1680"/>
                  </a:cubicBezTo>
                  <a:cubicBezTo>
                    <a:pt x="3752" y="1680"/>
                    <a:pt x="3900" y="1543"/>
                    <a:pt x="3900" y="1366"/>
                  </a:cubicBezTo>
                  <a:lnTo>
                    <a:pt x="3900" y="315"/>
                  </a:lnTo>
                  <a:cubicBezTo>
                    <a:pt x="3900" y="138"/>
                    <a:pt x="3752" y="0"/>
                    <a:pt x="3585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6"/>
            <p:cNvSpPr/>
            <p:nvPr/>
          </p:nvSpPr>
          <p:spPr>
            <a:xfrm>
              <a:off x="5450319" y="4300039"/>
              <a:ext cx="116846" cy="128065"/>
            </a:xfrm>
            <a:custGeom>
              <a:avLst/>
              <a:gdLst/>
              <a:ahLst/>
              <a:cxnLst/>
              <a:rect l="l" t="t" r="r" b="b"/>
              <a:pathLst>
                <a:path w="3468" h="3801" extrusionOk="0">
                  <a:moveTo>
                    <a:pt x="3369" y="0"/>
                  </a:moveTo>
                  <a:lnTo>
                    <a:pt x="1641" y="1738"/>
                  </a:lnTo>
                  <a:cubicBezTo>
                    <a:pt x="1788" y="1886"/>
                    <a:pt x="1886" y="2102"/>
                    <a:pt x="1886" y="2327"/>
                  </a:cubicBezTo>
                  <a:cubicBezTo>
                    <a:pt x="1886" y="2789"/>
                    <a:pt x="1513" y="3172"/>
                    <a:pt x="1041" y="3172"/>
                  </a:cubicBezTo>
                  <a:cubicBezTo>
                    <a:pt x="816" y="3172"/>
                    <a:pt x="600" y="3074"/>
                    <a:pt x="452" y="2927"/>
                  </a:cubicBezTo>
                  <a:lnTo>
                    <a:pt x="0" y="3369"/>
                  </a:lnTo>
                  <a:cubicBezTo>
                    <a:pt x="275" y="3634"/>
                    <a:pt x="639" y="3801"/>
                    <a:pt x="1041" y="3801"/>
                  </a:cubicBezTo>
                  <a:cubicBezTo>
                    <a:pt x="1857" y="3801"/>
                    <a:pt x="2515" y="3143"/>
                    <a:pt x="2515" y="2327"/>
                  </a:cubicBezTo>
                  <a:cubicBezTo>
                    <a:pt x="2515" y="2033"/>
                    <a:pt x="2436" y="1768"/>
                    <a:pt x="2289" y="1532"/>
                  </a:cubicBezTo>
                  <a:lnTo>
                    <a:pt x="2839" y="982"/>
                  </a:lnTo>
                  <a:lnTo>
                    <a:pt x="2839" y="1277"/>
                  </a:lnTo>
                  <a:cubicBezTo>
                    <a:pt x="2839" y="1454"/>
                    <a:pt x="2977" y="1591"/>
                    <a:pt x="3153" y="1591"/>
                  </a:cubicBezTo>
                  <a:cubicBezTo>
                    <a:pt x="3320" y="1591"/>
                    <a:pt x="3468" y="1454"/>
                    <a:pt x="3468" y="1277"/>
                  </a:cubicBezTo>
                  <a:lnTo>
                    <a:pt x="3468" y="226"/>
                  </a:lnTo>
                  <a:cubicBezTo>
                    <a:pt x="3468" y="138"/>
                    <a:pt x="3428" y="59"/>
                    <a:pt x="3369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6"/>
            <p:cNvSpPr/>
            <p:nvPr/>
          </p:nvSpPr>
          <p:spPr>
            <a:xfrm>
              <a:off x="5393377" y="4328813"/>
              <a:ext cx="99325" cy="159534"/>
            </a:xfrm>
            <a:custGeom>
              <a:avLst/>
              <a:gdLst/>
              <a:ahLst/>
              <a:cxnLst/>
              <a:rect l="l" t="t" r="r" b="b"/>
              <a:pathLst>
                <a:path w="2948" h="4735" extrusionOk="0">
                  <a:moveTo>
                    <a:pt x="1474" y="629"/>
                  </a:moveTo>
                  <a:cubicBezTo>
                    <a:pt x="1936" y="629"/>
                    <a:pt x="2319" y="1012"/>
                    <a:pt x="2319" y="1473"/>
                  </a:cubicBezTo>
                  <a:cubicBezTo>
                    <a:pt x="2319" y="1935"/>
                    <a:pt x="1936" y="2318"/>
                    <a:pt x="1474" y="2318"/>
                  </a:cubicBezTo>
                  <a:cubicBezTo>
                    <a:pt x="1013" y="2318"/>
                    <a:pt x="629" y="1935"/>
                    <a:pt x="629" y="1473"/>
                  </a:cubicBezTo>
                  <a:cubicBezTo>
                    <a:pt x="629" y="1012"/>
                    <a:pt x="1013" y="629"/>
                    <a:pt x="1474" y="629"/>
                  </a:cubicBezTo>
                  <a:close/>
                  <a:moveTo>
                    <a:pt x="1474" y="0"/>
                  </a:moveTo>
                  <a:cubicBezTo>
                    <a:pt x="659" y="0"/>
                    <a:pt x="1" y="659"/>
                    <a:pt x="1" y="1473"/>
                  </a:cubicBezTo>
                  <a:cubicBezTo>
                    <a:pt x="1" y="2181"/>
                    <a:pt x="492" y="2770"/>
                    <a:pt x="1160" y="2918"/>
                  </a:cubicBezTo>
                  <a:lnTo>
                    <a:pt x="1160" y="3477"/>
                  </a:lnTo>
                  <a:lnTo>
                    <a:pt x="944" y="3477"/>
                  </a:lnTo>
                  <a:cubicBezTo>
                    <a:pt x="767" y="3477"/>
                    <a:pt x="629" y="3615"/>
                    <a:pt x="629" y="3791"/>
                  </a:cubicBezTo>
                  <a:cubicBezTo>
                    <a:pt x="629" y="3968"/>
                    <a:pt x="767" y="4106"/>
                    <a:pt x="944" y="4106"/>
                  </a:cubicBezTo>
                  <a:lnTo>
                    <a:pt x="1160" y="4106"/>
                  </a:lnTo>
                  <a:lnTo>
                    <a:pt x="1160" y="4420"/>
                  </a:lnTo>
                  <a:cubicBezTo>
                    <a:pt x="1160" y="4597"/>
                    <a:pt x="1297" y="4734"/>
                    <a:pt x="1474" y="4734"/>
                  </a:cubicBezTo>
                  <a:cubicBezTo>
                    <a:pt x="1651" y="4734"/>
                    <a:pt x="1788" y="4597"/>
                    <a:pt x="1788" y="4420"/>
                  </a:cubicBezTo>
                  <a:lnTo>
                    <a:pt x="1788" y="4106"/>
                  </a:lnTo>
                  <a:lnTo>
                    <a:pt x="1995" y="4106"/>
                  </a:lnTo>
                  <a:cubicBezTo>
                    <a:pt x="2172" y="4106"/>
                    <a:pt x="2319" y="3968"/>
                    <a:pt x="2319" y="3791"/>
                  </a:cubicBezTo>
                  <a:cubicBezTo>
                    <a:pt x="2319" y="3615"/>
                    <a:pt x="2172" y="3477"/>
                    <a:pt x="1995" y="3477"/>
                  </a:cubicBezTo>
                  <a:lnTo>
                    <a:pt x="1788" y="3477"/>
                  </a:lnTo>
                  <a:lnTo>
                    <a:pt x="1788" y="2918"/>
                  </a:lnTo>
                  <a:cubicBezTo>
                    <a:pt x="2447" y="2770"/>
                    <a:pt x="2947" y="2181"/>
                    <a:pt x="2947" y="1473"/>
                  </a:cubicBezTo>
                  <a:cubicBezTo>
                    <a:pt x="2947" y="659"/>
                    <a:pt x="2290" y="0"/>
                    <a:pt x="1474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6"/>
            <p:cNvSpPr/>
            <p:nvPr/>
          </p:nvSpPr>
          <p:spPr>
            <a:xfrm>
              <a:off x="5443041" y="4328813"/>
              <a:ext cx="49663" cy="159534"/>
            </a:xfrm>
            <a:custGeom>
              <a:avLst/>
              <a:gdLst/>
              <a:ahLst/>
              <a:cxnLst/>
              <a:rect l="l" t="t" r="r" b="b"/>
              <a:pathLst>
                <a:path w="1474" h="4735" extrusionOk="0">
                  <a:moveTo>
                    <a:pt x="0" y="0"/>
                  </a:moveTo>
                  <a:lnTo>
                    <a:pt x="0" y="629"/>
                  </a:lnTo>
                  <a:cubicBezTo>
                    <a:pt x="462" y="629"/>
                    <a:pt x="845" y="1012"/>
                    <a:pt x="845" y="1473"/>
                  </a:cubicBezTo>
                  <a:cubicBezTo>
                    <a:pt x="845" y="1935"/>
                    <a:pt x="462" y="2318"/>
                    <a:pt x="0" y="2318"/>
                  </a:cubicBezTo>
                  <a:lnTo>
                    <a:pt x="0" y="4734"/>
                  </a:lnTo>
                  <a:cubicBezTo>
                    <a:pt x="177" y="4734"/>
                    <a:pt x="314" y="4597"/>
                    <a:pt x="314" y="4420"/>
                  </a:cubicBezTo>
                  <a:lnTo>
                    <a:pt x="314" y="4106"/>
                  </a:lnTo>
                  <a:lnTo>
                    <a:pt x="521" y="4106"/>
                  </a:lnTo>
                  <a:cubicBezTo>
                    <a:pt x="698" y="4106"/>
                    <a:pt x="845" y="3968"/>
                    <a:pt x="845" y="3791"/>
                  </a:cubicBezTo>
                  <a:cubicBezTo>
                    <a:pt x="845" y="3615"/>
                    <a:pt x="698" y="3477"/>
                    <a:pt x="521" y="3477"/>
                  </a:cubicBezTo>
                  <a:lnTo>
                    <a:pt x="314" y="3477"/>
                  </a:lnTo>
                  <a:lnTo>
                    <a:pt x="314" y="2918"/>
                  </a:lnTo>
                  <a:cubicBezTo>
                    <a:pt x="973" y="2770"/>
                    <a:pt x="1473" y="2181"/>
                    <a:pt x="1473" y="1473"/>
                  </a:cubicBezTo>
                  <a:cubicBezTo>
                    <a:pt x="1473" y="659"/>
                    <a:pt x="816" y="0"/>
                    <a:pt x="0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6"/>
            <p:cNvSpPr/>
            <p:nvPr/>
          </p:nvSpPr>
          <p:spPr>
            <a:xfrm>
              <a:off x="5585664" y="4424468"/>
              <a:ext cx="64555" cy="21530"/>
            </a:xfrm>
            <a:custGeom>
              <a:avLst/>
              <a:gdLst/>
              <a:ahLst/>
              <a:cxnLst/>
              <a:rect l="l" t="t" r="r" b="b"/>
              <a:pathLst>
                <a:path w="1916" h="639" extrusionOk="0">
                  <a:moveTo>
                    <a:pt x="315" y="0"/>
                  </a:moveTo>
                  <a:cubicBezTo>
                    <a:pt x="138" y="0"/>
                    <a:pt x="1" y="147"/>
                    <a:pt x="1" y="324"/>
                  </a:cubicBezTo>
                  <a:cubicBezTo>
                    <a:pt x="1" y="491"/>
                    <a:pt x="138" y="638"/>
                    <a:pt x="315" y="638"/>
                  </a:cubicBezTo>
                  <a:lnTo>
                    <a:pt x="1592" y="638"/>
                  </a:lnTo>
                  <a:cubicBezTo>
                    <a:pt x="1769" y="638"/>
                    <a:pt x="1916" y="491"/>
                    <a:pt x="1916" y="324"/>
                  </a:cubicBezTo>
                  <a:cubicBezTo>
                    <a:pt x="1916" y="147"/>
                    <a:pt x="1769" y="0"/>
                    <a:pt x="1592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6"/>
            <p:cNvSpPr/>
            <p:nvPr/>
          </p:nvSpPr>
          <p:spPr>
            <a:xfrm>
              <a:off x="5585664" y="4467124"/>
              <a:ext cx="64555" cy="21226"/>
            </a:xfrm>
            <a:custGeom>
              <a:avLst/>
              <a:gdLst/>
              <a:ahLst/>
              <a:cxnLst/>
              <a:rect l="l" t="t" r="r" b="b"/>
              <a:pathLst>
                <a:path w="1916" h="630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cubicBezTo>
                    <a:pt x="1" y="492"/>
                    <a:pt x="138" y="629"/>
                    <a:pt x="315" y="629"/>
                  </a:cubicBezTo>
                  <a:lnTo>
                    <a:pt x="1592" y="629"/>
                  </a:lnTo>
                  <a:cubicBezTo>
                    <a:pt x="1769" y="629"/>
                    <a:pt x="1916" y="492"/>
                    <a:pt x="1916" y="315"/>
                  </a:cubicBezTo>
                  <a:cubicBezTo>
                    <a:pt x="1916" y="138"/>
                    <a:pt x="1769" y="1"/>
                    <a:pt x="1592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6"/>
            <p:cNvSpPr/>
            <p:nvPr/>
          </p:nvSpPr>
          <p:spPr>
            <a:xfrm>
              <a:off x="5435763" y="4328813"/>
              <a:ext cx="49663" cy="49663"/>
            </a:xfrm>
            <a:custGeom>
              <a:avLst/>
              <a:gdLst/>
              <a:ahLst/>
              <a:cxnLst/>
              <a:rect l="l" t="t" r="r" b="b"/>
              <a:pathLst>
                <a:path w="1474" h="1474" extrusionOk="0">
                  <a:moveTo>
                    <a:pt x="1473" y="0"/>
                  </a:moveTo>
                  <a:cubicBezTo>
                    <a:pt x="668" y="0"/>
                    <a:pt x="0" y="659"/>
                    <a:pt x="0" y="1473"/>
                  </a:cubicBezTo>
                  <a:lnTo>
                    <a:pt x="639" y="1473"/>
                  </a:lnTo>
                  <a:cubicBezTo>
                    <a:pt x="639" y="1012"/>
                    <a:pt x="1012" y="629"/>
                    <a:pt x="1473" y="629"/>
                  </a:cubicBezTo>
                  <a:lnTo>
                    <a:pt x="1473" y="0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6"/>
            <p:cNvSpPr/>
            <p:nvPr/>
          </p:nvSpPr>
          <p:spPr>
            <a:xfrm>
              <a:off x="5521782" y="4210988"/>
              <a:ext cx="181400" cy="53335"/>
            </a:xfrm>
            <a:custGeom>
              <a:avLst/>
              <a:gdLst/>
              <a:ahLst/>
              <a:cxnLst/>
              <a:rect l="l" t="t" r="r" b="b"/>
              <a:pathLst>
                <a:path w="5384" h="1583" extrusionOk="0">
                  <a:moveTo>
                    <a:pt x="1" y="1"/>
                  </a:moveTo>
                  <a:lnTo>
                    <a:pt x="1" y="1582"/>
                  </a:lnTo>
                  <a:lnTo>
                    <a:pt x="4440" y="1582"/>
                  </a:lnTo>
                  <a:cubicBezTo>
                    <a:pt x="4961" y="1582"/>
                    <a:pt x="5383" y="1160"/>
                    <a:pt x="5383" y="639"/>
                  </a:cubicBezTo>
                  <a:lnTo>
                    <a:pt x="5383" y="325"/>
                  </a:lnTo>
                  <a:cubicBezTo>
                    <a:pt x="5383" y="148"/>
                    <a:pt x="5246" y="1"/>
                    <a:pt x="5069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6"/>
            <p:cNvSpPr/>
            <p:nvPr/>
          </p:nvSpPr>
          <p:spPr>
            <a:xfrm>
              <a:off x="5489706" y="4510487"/>
              <a:ext cx="63881" cy="63881"/>
            </a:xfrm>
            <a:custGeom>
              <a:avLst/>
              <a:gdLst/>
              <a:ahLst/>
              <a:cxnLst/>
              <a:rect l="l" t="t" r="r" b="b"/>
              <a:pathLst>
                <a:path w="1896" h="1896" extrusionOk="0">
                  <a:moveTo>
                    <a:pt x="953" y="629"/>
                  </a:moveTo>
                  <a:cubicBezTo>
                    <a:pt x="1120" y="629"/>
                    <a:pt x="1267" y="767"/>
                    <a:pt x="1267" y="944"/>
                  </a:cubicBezTo>
                  <a:cubicBezTo>
                    <a:pt x="1267" y="1120"/>
                    <a:pt x="1120" y="1258"/>
                    <a:pt x="953" y="1258"/>
                  </a:cubicBezTo>
                  <a:cubicBezTo>
                    <a:pt x="776" y="1258"/>
                    <a:pt x="638" y="1120"/>
                    <a:pt x="638" y="944"/>
                  </a:cubicBezTo>
                  <a:cubicBezTo>
                    <a:pt x="638" y="767"/>
                    <a:pt x="776" y="629"/>
                    <a:pt x="953" y="629"/>
                  </a:cubicBezTo>
                  <a:close/>
                  <a:moveTo>
                    <a:pt x="953" y="1"/>
                  </a:moveTo>
                  <a:cubicBezTo>
                    <a:pt x="433" y="1"/>
                    <a:pt x="0" y="423"/>
                    <a:pt x="0" y="944"/>
                  </a:cubicBezTo>
                  <a:cubicBezTo>
                    <a:pt x="0" y="1464"/>
                    <a:pt x="433" y="1896"/>
                    <a:pt x="953" y="1896"/>
                  </a:cubicBezTo>
                  <a:cubicBezTo>
                    <a:pt x="1474" y="1896"/>
                    <a:pt x="1896" y="1464"/>
                    <a:pt x="1896" y="944"/>
                  </a:cubicBezTo>
                  <a:cubicBezTo>
                    <a:pt x="1896" y="423"/>
                    <a:pt x="1474" y="1"/>
                    <a:pt x="953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6"/>
            <p:cNvSpPr/>
            <p:nvPr/>
          </p:nvSpPr>
          <p:spPr>
            <a:xfrm>
              <a:off x="5521782" y="4510487"/>
              <a:ext cx="31806" cy="63881"/>
            </a:xfrm>
            <a:custGeom>
              <a:avLst/>
              <a:gdLst/>
              <a:ahLst/>
              <a:cxnLst/>
              <a:rect l="l" t="t" r="r" b="b"/>
              <a:pathLst>
                <a:path w="944" h="1896" extrusionOk="0">
                  <a:moveTo>
                    <a:pt x="1" y="1"/>
                  </a:moveTo>
                  <a:lnTo>
                    <a:pt x="1" y="629"/>
                  </a:lnTo>
                  <a:cubicBezTo>
                    <a:pt x="168" y="629"/>
                    <a:pt x="315" y="767"/>
                    <a:pt x="315" y="944"/>
                  </a:cubicBezTo>
                  <a:cubicBezTo>
                    <a:pt x="315" y="1120"/>
                    <a:pt x="168" y="1258"/>
                    <a:pt x="1" y="1258"/>
                  </a:cubicBezTo>
                  <a:lnTo>
                    <a:pt x="1" y="1896"/>
                  </a:lnTo>
                  <a:cubicBezTo>
                    <a:pt x="522" y="1896"/>
                    <a:pt x="944" y="1464"/>
                    <a:pt x="944" y="944"/>
                  </a:cubicBezTo>
                  <a:cubicBezTo>
                    <a:pt x="944" y="423"/>
                    <a:pt x="522" y="1"/>
                    <a:pt x="1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" name="Google Shape;1088;p46"/>
          <p:cNvGrpSpPr/>
          <p:nvPr/>
        </p:nvGrpSpPr>
        <p:grpSpPr>
          <a:xfrm>
            <a:off x="1501102" y="1925853"/>
            <a:ext cx="709096" cy="816196"/>
            <a:chOff x="4736160" y="2243944"/>
            <a:chExt cx="315434" cy="363077"/>
          </a:xfrm>
        </p:grpSpPr>
        <p:sp>
          <p:nvSpPr>
            <p:cNvPr id="1089" name="Google Shape;1089;p46"/>
            <p:cNvSpPr/>
            <p:nvPr/>
          </p:nvSpPr>
          <p:spPr>
            <a:xfrm>
              <a:off x="4736160" y="2319753"/>
              <a:ext cx="304816" cy="244574"/>
            </a:xfrm>
            <a:custGeom>
              <a:avLst/>
              <a:gdLst/>
              <a:ahLst/>
              <a:cxnLst/>
              <a:rect l="l" t="t" r="r" b="b"/>
              <a:pathLst>
                <a:path w="9047" h="7259" extrusionOk="0">
                  <a:moveTo>
                    <a:pt x="2103" y="0"/>
                  </a:moveTo>
                  <a:cubicBezTo>
                    <a:pt x="1641" y="374"/>
                    <a:pt x="1052" y="933"/>
                    <a:pt x="1052" y="1552"/>
                  </a:cubicBezTo>
                  <a:lnTo>
                    <a:pt x="1052" y="1788"/>
                  </a:lnTo>
                  <a:cubicBezTo>
                    <a:pt x="1052" y="2171"/>
                    <a:pt x="895" y="2544"/>
                    <a:pt x="620" y="2829"/>
                  </a:cubicBezTo>
                  <a:cubicBezTo>
                    <a:pt x="227" y="3222"/>
                    <a:pt x="1" y="3752"/>
                    <a:pt x="1" y="4312"/>
                  </a:cubicBezTo>
                  <a:lnTo>
                    <a:pt x="1" y="6944"/>
                  </a:lnTo>
                  <a:cubicBezTo>
                    <a:pt x="1" y="7121"/>
                    <a:pt x="138" y="7258"/>
                    <a:pt x="315" y="7258"/>
                  </a:cubicBezTo>
                  <a:lnTo>
                    <a:pt x="8733" y="7258"/>
                  </a:lnTo>
                  <a:cubicBezTo>
                    <a:pt x="8909" y="7258"/>
                    <a:pt x="9047" y="7121"/>
                    <a:pt x="9047" y="6944"/>
                  </a:cubicBezTo>
                  <a:lnTo>
                    <a:pt x="9047" y="4322"/>
                  </a:lnTo>
                  <a:cubicBezTo>
                    <a:pt x="9047" y="3762"/>
                    <a:pt x="8831" y="3231"/>
                    <a:pt x="8438" y="2838"/>
                  </a:cubicBezTo>
                  <a:cubicBezTo>
                    <a:pt x="8153" y="2554"/>
                    <a:pt x="7996" y="2181"/>
                    <a:pt x="7996" y="1788"/>
                  </a:cubicBezTo>
                  <a:lnTo>
                    <a:pt x="7996" y="1552"/>
                  </a:lnTo>
                  <a:cubicBezTo>
                    <a:pt x="7996" y="933"/>
                    <a:pt x="7406" y="374"/>
                    <a:pt x="6945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6"/>
            <p:cNvSpPr/>
            <p:nvPr/>
          </p:nvSpPr>
          <p:spPr>
            <a:xfrm>
              <a:off x="4888385" y="2319753"/>
              <a:ext cx="152593" cy="244574"/>
            </a:xfrm>
            <a:custGeom>
              <a:avLst/>
              <a:gdLst/>
              <a:ahLst/>
              <a:cxnLst/>
              <a:rect l="l" t="t" r="r" b="b"/>
              <a:pathLst>
                <a:path w="4529" h="7259" extrusionOk="0">
                  <a:moveTo>
                    <a:pt x="1" y="0"/>
                  </a:moveTo>
                  <a:lnTo>
                    <a:pt x="1" y="7258"/>
                  </a:lnTo>
                  <a:lnTo>
                    <a:pt x="4215" y="7258"/>
                  </a:lnTo>
                  <a:cubicBezTo>
                    <a:pt x="4391" y="7258"/>
                    <a:pt x="4529" y="7121"/>
                    <a:pt x="4529" y="6944"/>
                  </a:cubicBezTo>
                  <a:lnTo>
                    <a:pt x="4529" y="4322"/>
                  </a:lnTo>
                  <a:cubicBezTo>
                    <a:pt x="4529" y="3762"/>
                    <a:pt x="4313" y="3231"/>
                    <a:pt x="3920" y="2838"/>
                  </a:cubicBezTo>
                  <a:cubicBezTo>
                    <a:pt x="3635" y="2554"/>
                    <a:pt x="3478" y="2181"/>
                    <a:pt x="3478" y="1788"/>
                  </a:cubicBezTo>
                  <a:lnTo>
                    <a:pt x="3478" y="1552"/>
                  </a:lnTo>
                  <a:cubicBezTo>
                    <a:pt x="3478" y="933"/>
                    <a:pt x="2888" y="374"/>
                    <a:pt x="2427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6"/>
            <p:cNvSpPr/>
            <p:nvPr/>
          </p:nvSpPr>
          <p:spPr>
            <a:xfrm>
              <a:off x="4823526" y="2489837"/>
              <a:ext cx="130120" cy="117183"/>
            </a:xfrm>
            <a:custGeom>
              <a:avLst/>
              <a:gdLst/>
              <a:ahLst/>
              <a:cxnLst/>
              <a:rect l="l" t="t" r="r" b="b"/>
              <a:pathLst>
                <a:path w="3862" h="3478" extrusionOk="0">
                  <a:moveTo>
                    <a:pt x="1" y="1"/>
                  </a:moveTo>
                  <a:lnTo>
                    <a:pt x="1" y="2987"/>
                  </a:lnTo>
                  <a:cubicBezTo>
                    <a:pt x="1" y="3262"/>
                    <a:pt x="217" y="3478"/>
                    <a:pt x="492" y="3478"/>
                  </a:cubicBezTo>
                  <a:lnTo>
                    <a:pt x="3370" y="3478"/>
                  </a:lnTo>
                  <a:cubicBezTo>
                    <a:pt x="3635" y="3478"/>
                    <a:pt x="3861" y="3262"/>
                    <a:pt x="3861" y="2987"/>
                  </a:cubicBezTo>
                  <a:lnTo>
                    <a:pt x="3861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6"/>
            <p:cNvSpPr/>
            <p:nvPr/>
          </p:nvSpPr>
          <p:spPr>
            <a:xfrm>
              <a:off x="4888385" y="2489837"/>
              <a:ext cx="65262" cy="117183"/>
            </a:xfrm>
            <a:custGeom>
              <a:avLst/>
              <a:gdLst/>
              <a:ahLst/>
              <a:cxnLst/>
              <a:rect l="l" t="t" r="r" b="b"/>
              <a:pathLst>
                <a:path w="1937" h="3478" extrusionOk="0">
                  <a:moveTo>
                    <a:pt x="1" y="1"/>
                  </a:moveTo>
                  <a:lnTo>
                    <a:pt x="1" y="3478"/>
                  </a:lnTo>
                  <a:lnTo>
                    <a:pt x="1445" y="3478"/>
                  </a:lnTo>
                  <a:cubicBezTo>
                    <a:pt x="1710" y="3478"/>
                    <a:pt x="1936" y="3262"/>
                    <a:pt x="1936" y="2987"/>
                  </a:cubicBezTo>
                  <a:lnTo>
                    <a:pt x="1936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6"/>
            <p:cNvSpPr/>
            <p:nvPr/>
          </p:nvSpPr>
          <p:spPr>
            <a:xfrm>
              <a:off x="4861936" y="2486535"/>
              <a:ext cx="53302" cy="56603"/>
            </a:xfrm>
            <a:custGeom>
              <a:avLst/>
              <a:gdLst/>
              <a:ahLst/>
              <a:cxnLst/>
              <a:rect l="l" t="t" r="r" b="b"/>
              <a:pathLst>
                <a:path w="1582" h="1680" extrusionOk="0">
                  <a:moveTo>
                    <a:pt x="511" y="1"/>
                  </a:moveTo>
                  <a:lnTo>
                    <a:pt x="0" y="108"/>
                  </a:lnTo>
                  <a:lnTo>
                    <a:pt x="255" y="1680"/>
                  </a:lnTo>
                  <a:lnTo>
                    <a:pt x="1316" y="1680"/>
                  </a:lnTo>
                  <a:lnTo>
                    <a:pt x="1582" y="108"/>
                  </a:lnTo>
                  <a:lnTo>
                    <a:pt x="1169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6"/>
            <p:cNvSpPr/>
            <p:nvPr/>
          </p:nvSpPr>
          <p:spPr>
            <a:xfrm>
              <a:off x="4888385" y="2486535"/>
              <a:ext cx="26853" cy="56603"/>
            </a:xfrm>
            <a:custGeom>
              <a:avLst/>
              <a:gdLst/>
              <a:ahLst/>
              <a:cxnLst/>
              <a:rect l="l" t="t" r="r" b="b"/>
              <a:pathLst>
                <a:path w="797" h="1680" extrusionOk="0">
                  <a:moveTo>
                    <a:pt x="1" y="1"/>
                  </a:moveTo>
                  <a:lnTo>
                    <a:pt x="1" y="1680"/>
                  </a:lnTo>
                  <a:lnTo>
                    <a:pt x="531" y="1680"/>
                  </a:lnTo>
                  <a:lnTo>
                    <a:pt x="797" y="108"/>
                  </a:lnTo>
                  <a:lnTo>
                    <a:pt x="384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6"/>
            <p:cNvSpPr/>
            <p:nvPr/>
          </p:nvSpPr>
          <p:spPr>
            <a:xfrm>
              <a:off x="4823526" y="2423663"/>
              <a:ext cx="130120" cy="95350"/>
            </a:xfrm>
            <a:custGeom>
              <a:avLst/>
              <a:gdLst/>
              <a:ahLst/>
              <a:cxnLst/>
              <a:rect l="l" t="t" r="r" b="b"/>
              <a:pathLst>
                <a:path w="3862" h="2830" extrusionOk="0">
                  <a:moveTo>
                    <a:pt x="1091" y="0"/>
                  </a:moveTo>
                  <a:cubicBezTo>
                    <a:pt x="915" y="0"/>
                    <a:pt x="777" y="147"/>
                    <a:pt x="777" y="315"/>
                  </a:cubicBezTo>
                  <a:lnTo>
                    <a:pt x="777" y="1022"/>
                  </a:lnTo>
                  <a:lnTo>
                    <a:pt x="1" y="1022"/>
                  </a:lnTo>
                  <a:lnTo>
                    <a:pt x="1" y="2829"/>
                  </a:lnTo>
                  <a:lnTo>
                    <a:pt x="1926" y="1965"/>
                  </a:lnTo>
                  <a:cubicBezTo>
                    <a:pt x="1926" y="1965"/>
                    <a:pt x="3174" y="2524"/>
                    <a:pt x="3861" y="2829"/>
                  </a:cubicBezTo>
                  <a:lnTo>
                    <a:pt x="3861" y="1022"/>
                  </a:lnTo>
                  <a:lnTo>
                    <a:pt x="3085" y="1022"/>
                  </a:lnTo>
                  <a:lnTo>
                    <a:pt x="3085" y="315"/>
                  </a:lnTo>
                  <a:cubicBezTo>
                    <a:pt x="3085" y="147"/>
                    <a:pt x="2947" y="0"/>
                    <a:pt x="2770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6"/>
            <p:cNvSpPr/>
            <p:nvPr/>
          </p:nvSpPr>
          <p:spPr>
            <a:xfrm>
              <a:off x="4888385" y="2423663"/>
              <a:ext cx="65262" cy="95350"/>
            </a:xfrm>
            <a:custGeom>
              <a:avLst/>
              <a:gdLst/>
              <a:ahLst/>
              <a:cxnLst/>
              <a:rect l="l" t="t" r="r" b="b"/>
              <a:pathLst>
                <a:path w="1937" h="2830" extrusionOk="0">
                  <a:moveTo>
                    <a:pt x="1" y="0"/>
                  </a:moveTo>
                  <a:lnTo>
                    <a:pt x="1" y="1965"/>
                  </a:lnTo>
                  <a:cubicBezTo>
                    <a:pt x="1" y="1965"/>
                    <a:pt x="1249" y="2524"/>
                    <a:pt x="1936" y="2829"/>
                  </a:cubicBezTo>
                  <a:lnTo>
                    <a:pt x="1936" y="1022"/>
                  </a:lnTo>
                  <a:lnTo>
                    <a:pt x="1160" y="1022"/>
                  </a:lnTo>
                  <a:lnTo>
                    <a:pt x="1160" y="315"/>
                  </a:lnTo>
                  <a:cubicBezTo>
                    <a:pt x="1160" y="147"/>
                    <a:pt x="1022" y="0"/>
                    <a:pt x="84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6"/>
            <p:cNvSpPr/>
            <p:nvPr/>
          </p:nvSpPr>
          <p:spPr>
            <a:xfrm>
              <a:off x="4806983" y="2309174"/>
              <a:ext cx="163206" cy="141980"/>
            </a:xfrm>
            <a:custGeom>
              <a:avLst/>
              <a:gdLst/>
              <a:ahLst/>
              <a:cxnLst/>
              <a:rect l="l" t="t" r="r" b="b"/>
              <a:pathLst>
                <a:path w="4844" h="4214" extrusionOk="0">
                  <a:moveTo>
                    <a:pt x="315" y="0"/>
                  </a:moveTo>
                  <a:cubicBezTo>
                    <a:pt x="138" y="0"/>
                    <a:pt x="1" y="138"/>
                    <a:pt x="1" y="314"/>
                  </a:cubicBezTo>
                  <a:lnTo>
                    <a:pt x="1" y="1788"/>
                  </a:lnTo>
                  <a:cubicBezTo>
                    <a:pt x="1" y="3123"/>
                    <a:pt x="1091" y="4213"/>
                    <a:pt x="2417" y="4213"/>
                  </a:cubicBezTo>
                  <a:cubicBezTo>
                    <a:pt x="3753" y="4213"/>
                    <a:pt x="4843" y="3123"/>
                    <a:pt x="4843" y="1788"/>
                  </a:cubicBezTo>
                  <a:lnTo>
                    <a:pt x="4843" y="314"/>
                  </a:lnTo>
                  <a:cubicBezTo>
                    <a:pt x="4843" y="138"/>
                    <a:pt x="4695" y="0"/>
                    <a:pt x="452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6"/>
            <p:cNvSpPr/>
            <p:nvPr/>
          </p:nvSpPr>
          <p:spPr>
            <a:xfrm>
              <a:off x="4888385" y="2309174"/>
              <a:ext cx="81805" cy="141980"/>
            </a:xfrm>
            <a:custGeom>
              <a:avLst/>
              <a:gdLst/>
              <a:ahLst/>
              <a:cxnLst/>
              <a:rect l="l" t="t" r="r" b="b"/>
              <a:pathLst>
                <a:path w="2428" h="4214" extrusionOk="0">
                  <a:moveTo>
                    <a:pt x="1" y="0"/>
                  </a:moveTo>
                  <a:lnTo>
                    <a:pt x="1" y="4213"/>
                  </a:lnTo>
                  <a:cubicBezTo>
                    <a:pt x="1337" y="4213"/>
                    <a:pt x="2427" y="3123"/>
                    <a:pt x="2427" y="1788"/>
                  </a:cubicBezTo>
                  <a:lnTo>
                    <a:pt x="2427" y="314"/>
                  </a:lnTo>
                  <a:cubicBezTo>
                    <a:pt x="2427" y="138"/>
                    <a:pt x="2279" y="0"/>
                    <a:pt x="2113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6"/>
            <p:cNvSpPr/>
            <p:nvPr/>
          </p:nvSpPr>
          <p:spPr>
            <a:xfrm>
              <a:off x="4806983" y="2254557"/>
              <a:ext cx="163206" cy="65229"/>
            </a:xfrm>
            <a:custGeom>
              <a:avLst/>
              <a:gdLst/>
              <a:ahLst/>
              <a:cxnLst/>
              <a:rect l="l" t="t" r="r" b="b"/>
              <a:pathLst>
                <a:path w="4844" h="1936" extrusionOk="0">
                  <a:moveTo>
                    <a:pt x="1" y="0"/>
                  </a:moveTo>
                  <a:lnTo>
                    <a:pt x="1" y="1935"/>
                  </a:lnTo>
                  <a:lnTo>
                    <a:pt x="4843" y="1935"/>
                  </a:lnTo>
                  <a:lnTo>
                    <a:pt x="4843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6"/>
            <p:cNvSpPr/>
            <p:nvPr/>
          </p:nvSpPr>
          <p:spPr>
            <a:xfrm>
              <a:off x="4888385" y="2254557"/>
              <a:ext cx="81805" cy="65229"/>
            </a:xfrm>
            <a:custGeom>
              <a:avLst/>
              <a:gdLst/>
              <a:ahLst/>
              <a:cxnLst/>
              <a:rect l="l" t="t" r="r" b="b"/>
              <a:pathLst>
                <a:path w="2428" h="1936" extrusionOk="0">
                  <a:moveTo>
                    <a:pt x="1" y="0"/>
                  </a:moveTo>
                  <a:lnTo>
                    <a:pt x="1" y="1935"/>
                  </a:lnTo>
                  <a:lnTo>
                    <a:pt x="2427" y="1935"/>
                  </a:lnTo>
                  <a:lnTo>
                    <a:pt x="2427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6"/>
            <p:cNvSpPr/>
            <p:nvPr/>
          </p:nvSpPr>
          <p:spPr>
            <a:xfrm>
              <a:off x="4736160" y="2243944"/>
              <a:ext cx="304816" cy="72169"/>
            </a:xfrm>
            <a:custGeom>
              <a:avLst/>
              <a:gdLst/>
              <a:ahLst/>
              <a:cxnLst/>
              <a:rect l="l" t="t" r="r" b="b"/>
              <a:pathLst>
                <a:path w="9047" h="2142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cubicBezTo>
                    <a:pt x="1" y="492"/>
                    <a:pt x="138" y="629"/>
                    <a:pt x="315" y="629"/>
                  </a:cubicBezTo>
                  <a:lnTo>
                    <a:pt x="8418" y="629"/>
                  </a:lnTo>
                  <a:lnTo>
                    <a:pt x="8418" y="1828"/>
                  </a:lnTo>
                  <a:cubicBezTo>
                    <a:pt x="8418" y="2004"/>
                    <a:pt x="8556" y="2142"/>
                    <a:pt x="8733" y="2142"/>
                  </a:cubicBezTo>
                  <a:cubicBezTo>
                    <a:pt x="8909" y="2142"/>
                    <a:pt x="9047" y="2004"/>
                    <a:pt x="9047" y="1828"/>
                  </a:cubicBezTo>
                  <a:lnTo>
                    <a:pt x="9047" y="315"/>
                  </a:lnTo>
                  <a:cubicBezTo>
                    <a:pt x="9047" y="138"/>
                    <a:pt x="8909" y="1"/>
                    <a:pt x="8733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6"/>
            <p:cNvSpPr/>
            <p:nvPr/>
          </p:nvSpPr>
          <p:spPr>
            <a:xfrm>
              <a:off x="5019788" y="2309174"/>
              <a:ext cx="21193" cy="63881"/>
            </a:xfrm>
            <a:custGeom>
              <a:avLst/>
              <a:gdLst/>
              <a:ahLst/>
              <a:cxnLst/>
              <a:rect l="l" t="t" r="r" b="b"/>
              <a:pathLst>
                <a:path w="629" h="1896" extrusionOk="0">
                  <a:moveTo>
                    <a:pt x="315" y="0"/>
                  </a:moveTo>
                  <a:cubicBezTo>
                    <a:pt x="138" y="0"/>
                    <a:pt x="0" y="138"/>
                    <a:pt x="0" y="314"/>
                  </a:cubicBezTo>
                  <a:lnTo>
                    <a:pt x="0" y="1581"/>
                  </a:lnTo>
                  <a:cubicBezTo>
                    <a:pt x="0" y="1748"/>
                    <a:pt x="138" y="1895"/>
                    <a:pt x="315" y="1895"/>
                  </a:cubicBezTo>
                  <a:cubicBezTo>
                    <a:pt x="491" y="1895"/>
                    <a:pt x="629" y="1748"/>
                    <a:pt x="629" y="1581"/>
                  </a:cubicBezTo>
                  <a:lnTo>
                    <a:pt x="629" y="314"/>
                  </a:lnTo>
                  <a:cubicBezTo>
                    <a:pt x="629" y="138"/>
                    <a:pt x="491" y="0"/>
                    <a:pt x="315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6"/>
            <p:cNvSpPr/>
            <p:nvPr/>
          </p:nvSpPr>
          <p:spPr>
            <a:xfrm>
              <a:off x="4736160" y="2458064"/>
              <a:ext cx="103941" cy="148955"/>
            </a:xfrm>
            <a:custGeom>
              <a:avLst/>
              <a:gdLst/>
              <a:ahLst/>
              <a:cxnLst/>
              <a:rect l="l" t="t" r="r" b="b"/>
              <a:pathLst>
                <a:path w="3085" h="4421" extrusionOk="0">
                  <a:moveTo>
                    <a:pt x="2417" y="1"/>
                  </a:moveTo>
                  <a:cubicBezTo>
                    <a:pt x="1081" y="1"/>
                    <a:pt x="1" y="1081"/>
                    <a:pt x="1" y="2417"/>
                  </a:cubicBezTo>
                  <a:lnTo>
                    <a:pt x="1" y="4106"/>
                  </a:lnTo>
                  <a:cubicBezTo>
                    <a:pt x="1" y="4283"/>
                    <a:pt x="138" y="4421"/>
                    <a:pt x="315" y="4421"/>
                  </a:cubicBezTo>
                  <a:lnTo>
                    <a:pt x="3085" y="4421"/>
                  </a:lnTo>
                  <a:lnTo>
                    <a:pt x="2594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6"/>
            <p:cNvSpPr/>
            <p:nvPr/>
          </p:nvSpPr>
          <p:spPr>
            <a:xfrm>
              <a:off x="4937038" y="2458064"/>
              <a:ext cx="103941" cy="148955"/>
            </a:xfrm>
            <a:custGeom>
              <a:avLst/>
              <a:gdLst/>
              <a:ahLst/>
              <a:cxnLst/>
              <a:rect l="l" t="t" r="r" b="b"/>
              <a:pathLst>
                <a:path w="3085" h="4421" extrusionOk="0">
                  <a:moveTo>
                    <a:pt x="492" y="1"/>
                  </a:moveTo>
                  <a:lnTo>
                    <a:pt x="1" y="4421"/>
                  </a:lnTo>
                  <a:lnTo>
                    <a:pt x="2771" y="4421"/>
                  </a:lnTo>
                  <a:cubicBezTo>
                    <a:pt x="2947" y="4421"/>
                    <a:pt x="3085" y="4283"/>
                    <a:pt x="3085" y="4106"/>
                  </a:cubicBezTo>
                  <a:lnTo>
                    <a:pt x="3085" y="2417"/>
                  </a:lnTo>
                  <a:cubicBezTo>
                    <a:pt x="3085" y="1081"/>
                    <a:pt x="2005" y="1"/>
                    <a:pt x="669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6"/>
            <p:cNvSpPr/>
            <p:nvPr/>
          </p:nvSpPr>
          <p:spPr>
            <a:xfrm>
              <a:off x="4852334" y="2532189"/>
              <a:ext cx="72506" cy="74831"/>
            </a:xfrm>
            <a:custGeom>
              <a:avLst/>
              <a:gdLst/>
              <a:ahLst/>
              <a:cxnLst/>
              <a:rect l="l" t="t" r="r" b="b"/>
              <a:pathLst>
                <a:path w="2152" h="2221" extrusionOk="0">
                  <a:moveTo>
                    <a:pt x="492" y="1"/>
                  </a:moveTo>
                  <a:lnTo>
                    <a:pt x="1" y="2221"/>
                  </a:lnTo>
                  <a:lnTo>
                    <a:pt x="2151" y="2221"/>
                  </a:lnTo>
                  <a:lnTo>
                    <a:pt x="1660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6"/>
            <p:cNvSpPr/>
            <p:nvPr/>
          </p:nvSpPr>
          <p:spPr>
            <a:xfrm>
              <a:off x="5009209" y="2291283"/>
              <a:ext cx="42385" cy="42722"/>
            </a:xfrm>
            <a:custGeom>
              <a:avLst/>
              <a:gdLst/>
              <a:ahLst/>
              <a:cxnLst/>
              <a:rect l="l" t="t" r="r" b="b"/>
              <a:pathLst>
                <a:path w="1258" h="1268" extrusionOk="0">
                  <a:moveTo>
                    <a:pt x="629" y="1"/>
                  </a:moveTo>
                  <a:cubicBezTo>
                    <a:pt x="275" y="1"/>
                    <a:pt x="0" y="285"/>
                    <a:pt x="0" y="639"/>
                  </a:cubicBezTo>
                  <a:cubicBezTo>
                    <a:pt x="0" y="983"/>
                    <a:pt x="275" y="1267"/>
                    <a:pt x="629" y="1267"/>
                  </a:cubicBezTo>
                  <a:cubicBezTo>
                    <a:pt x="982" y="1267"/>
                    <a:pt x="1257" y="983"/>
                    <a:pt x="1257" y="639"/>
                  </a:cubicBezTo>
                  <a:cubicBezTo>
                    <a:pt x="1257" y="285"/>
                    <a:pt x="982" y="1"/>
                    <a:pt x="629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6"/>
            <p:cNvSpPr/>
            <p:nvPr/>
          </p:nvSpPr>
          <p:spPr>
            <a:xfrm>
              <a:off x="4888385" y="2243944"/>
              <a:ext cx="152593" cy="72169"/>
            </a:xfrm>
            <a:custGeom>
              <a:avLst/>
              <a:gdLst/>
              <a:ahLst/>
              <a:cxnLst/>
              <a:rect l="l" t="t" r="r" b="b"/>
              <a:pathLst>
                <a:path w="4529" h="2142" extrusionOk="0">
                  <a:moveTo>
                    <a:pt x="1" y="1"/>
                  </a:moveTo>
                  <a:lnTo>
                    <a:pt x="1" y="629"/>
                  </a:lnTo>
                  <a:lnTo>
                    <a:pt x="3900" y="629"/>
                  </a:lnTo>
                  <a:lnTo>
                    <a:pt x="3900" y="1828"/>
                  </a:lnTo>
                  <a:cubicBezTo>
                    <a:pt x="3900" y="2004"/>
                    <a:pt x="4038" y="2142"/>
                    <a:pt x="4215" y="2142"/>
                  </a:cubicBezTo>
                  <a:cubicBezTo>
                    <a:pt x="4391" y="2142"/>
                    <a:pt x="4529" y="2004"/>
                    <a:pt x="4529" y="1828"/>
                  </a:cubicBezTo>
                  <a:lnTo>
                    <a:pt x="4529" y="315"/>
                  </a:lnTo>
                  <a:cubicBezTo>
                    <a:pt x="4529" y="138"/>
                    <a:pt x="4391" y="1"/>
                    <a:pt x="4215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6"/>
            <p:cNvSpPr/>
            <p:nvPr/>
          </p:nvSpPr>
          <p:spPr>
            <a:xfrm>
              <a:off x="4888385" y="2532189"/>
              <a:ext cx="36455" cy="74831"/>
            </a:xfrm>
            <a:custGeom>
              <a:avLst/>
              <a:gdLst/>
              <a:ahLst/>
              <a:cxnLst/>
              <a:rect l="l" t="t" r="r" b="b"/>
              <a:pathLst>
                <a:path w="1082" h="2221" extrusionOk="0">
                  <a:moveTo>
                    <a:pt x="1" y="1"/>
                  </a:moveTo>
                  <a:lnTo>
                    <a:pt x="1" y="2221"/>
                  </a:lnTo>
                  <a:lnTo>
                    <a:pt x="1081" y="222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6"/>
            <p:cNvSpPr/>
            <p:nvPr/>
          </p:nvSpPr>
          <p:spPr>
            <a:xfrm>
              <a:off x="5009209" y="2291283"/>
              <a:ext cx="42385" cy="42722"/>
            </a:xfrm>
            <a:custGeom>
              <a:avLst/>
              <a:gdLst/>
              <a:ahLst/>
              <a:cxnLst/>
              <a:rect l="l" t="t" r="r" b="b"/>
              <a:pathLst>
                <a:path w="1258" h="1268" extrusionOk="0">
                  <a:moveTo>
                    <a:pt x="629" y="1"/>
                  </a:moveTo>
                  <a:cubicBezTo>
                    <a:pt x="275" y="1"/>
                    <a:pt x="0" y="285"/>
                    <a:pt x="0" y="639"/>
                  </a:cubicBezTo>
                  <a:cubicBezTo>
                    <a:pt x="0" y="983"/>
                    <a:pt x="275" y="1267"/>
                    <a:pt x="629" y="1267"/>
                  </a:cubicBezTo>
                  <a:cubicBezTo>
                    <a:pt x="982" y="1267"/>
                    <a:pt x="1257" y="983"/>
                    <a:pt x="1257" y="639"/>
                  </a:cubicBezTo>
                  <a:cubicBezTo>
                    <a:pt x="1257" y="285"/>
                    <a:pt x="982" y="1"/>
                    <a:pt x="629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0" name="Google Shape;1110;p46"/>
          <p:cNvGrpSpPr/>
          <p:nvPr/>
        </p:nvGrpSpPr>
        <p:grpSpPr>
          <a:xfrm>
            <a:off x="4163904" y="1925512"/>
            <a:ext cx="816192" cy="816878"/>
            <a:chOff x="4712339" y="2899546"/>
            <a:chExt cx="363075" cy="363380"/>
          </a:xfrm>
        </p:grpSpPr>
        <p:sp>
          <p:nvSpPr>
            <p:cNvPr id="1111" name="Google Shape;1111;p46"/>
            <p:cNvSpPr/>
            <p:nvPr/>
          </p:nvSpPr>
          <p:spPr>
            <a:xfrm>
              <a:off x="4797414" y="2910429"/>
              <a:ext cx="192923" cy="54649"/>
            </a:xfrm>
            <a:custGeom>
              <a:avLst/>
              <a:gdLst/>
              <a:ahLst/>
              <a:cxnLst/>
              <a:rect l="l" t="t" r="r" b="b"/>
              <a:pathLst>
                <a:path w="5726" h="1622" extrusionOk="0">
                  <a:moveTo>
                    <a:pt x="0" y="1"/>
                  </a:moveTo>
                  <a:cubicBezTo>
                    <a:pt x="0" y="90"/>
                    <a:pt x="39" y="168"/>
                    <a:pt x="108" y="237"/>
                  </a:cubicBezTo>
                  <a:lnTo>
                    <a:pt x="1581" y="1533"/>
                  </a:lnTo>
                  <a:cubicBezTo>
                    <a:pt x="1640" y="1592"/>
                    <a:pt x="1709" y="1622"/>
                    <a:pt x="1788" y="1622"/>
                  </a:cubicBezTo>
                  <a:lnTo>
                    <a:pt x="3938" y="1622"/>
                  </a:lnTo>
                  <a:cubicBezTo>
                    <a:pt x="4017" y="1622"/>
                    <a:pt x="4086" y="1592"/>
                    <a:pt x="4145" y="1533"/>
                  </a:cubicBezTo>
                  <a:lnTo>
                    <a:pt x="5618" y="237"/>
                  </a:lnTo>
                  <a:cubicBezTo>
                    <a:pt x="5687" y="168"/>
                    <a:pt x="5726" y="90"/>
                    <a:pt x="572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6"/>
            <p:cNvSpPr/>
            <p:nvPr/>
          </p:nvSpPr>
          <p:spPr>
            <a:xfrm>
              <a:off x="4893675" y="2910429"/>
              <a:ext cx="96664" cy="54649"/>
            </a:xfrm>
            <a:custGeom>
              <a:avLst/>
              <a:gdLst/>
              <a:ahLst/>
              <a:cxnLst/>
              <a:rect l="l" t="t" r="r" b="b"/>
              <a:pathLst>
                <a:path w="2869" h="1622" extrusionOk="0">
                  <a:moveTo>
                    <a:pt x="1" y="1"/>
                  </a:moveTo>
                  <a:lnTo>
                    <a:pt x="1" y="1622"/>
                  </a:lnTo>
                  <a:lnTo>
                    <a:pt x="1081" y="1622"/>
                  </a:lnTo>
                  <a:cubicBezTo>
                    <a:pt x="1160" y="1622"/>
                    <a:pt x="1229" y="1592"/>
                    <a:pt x="1288" y="1533"/>
                  </a:cubicBezTo>
                  <a:lnTo>
                    <a:pt x="2761" y="237"/>
                  </a:lnTo>
                  <a:cubicBezTo>
                    <a:pt x="2830" y="168"/>
                    <a:pt x="2869" y="90"/>
                    <a:pt x="2869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6"/>
            <p:cNvSpPr/>
            <p:nvPr/>
          </p:nvSpPr>
          <p:spPr>
            <a:xfrm>
              <a:off x="4776221" y="2899546"/>
              <a:ext cx="235308" cy="21530"/>
            </a:xfrm>
            <a:custGeom>
              <a:avLst/>
              <a:gdLst/>
              <a:ahLst/>
              <a:cxnLst/>
              <a:rect l="l" t="t" r="r" b="b"/>
              <a:pathLst>
                <a:path w="6984" h="639" extrusionOk="0">
                  <a:moveTo>
                    <a:pt x="315" y="0"/>
                  </a:moveTo>
                  <a:cubicBezTo>
                    <a:pt x="138" y="0"/>
                    <a:pt x="1" y="147"/>
                    <a:pt x="1" y="324"/>
                  </a:cubicBezTo>
                  <a:cubicBezTo>
                    <a:pt x="1" y="491"/>
                    <a:pt x="138" y="638"/>
                    <a:pt x="315" y="638"/>
                  </a:cubicBezTo>
                  <a:lnTo>
                    <a:pt x="6669" y="638"/>
                  </a:lnTo>
                  <a:cubicBezTo>
                    <a:pt x="6846" y="638"/>
                    <a:pt x="6983" y="491"/>
                    <a:pt x="6983" y="324"/>
                  </a:cubicBezTo>
                  <a:cubicBezTo>
                    <a:pt x="6983" y="147"/>
                    <a:pt x="6846" y="0"/>
                    <a:pt x="666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6"/>
            <p:cNvSpPr/>
            <p:nvPr/>
          </p:nvSpPr>
          <p:spPr>
            <a:xfrm>
              <a:off x="4847044" y="2959116"/>
              <a:ext cx="93665" cy="48349"/>
            </a:xfrm>
            <a:custGeom>
              <a:avLst/>
              <a:gdLst/>
              <a:ahLst/>
              <a:cxnLst/>
              <a:rect l="l" t="t" r="r" b="b"/>
              <a:pathLst>
                <a:path w="2780" h="1435" extrusionOk="0">
                  <a:moveTo>
                    <a:pt x="0" y="0"/>
                  </a:moveTo>
                  <a:lnTo>
                    <a:pt x="0" y="1434"/>
                  </a:lnTo>
                  <a:lnTo>
                    <a:pt x="2780" y="1434"/>
                  </a:lnTo>
                  <a:lnTo>
                    <a:pt x="2780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6"/>
            <p:cNvSpPr/>
            <p:nvPr/>
          </p:nvSpPr>
          <p:spPr>
            <a:xfrm>
              <a:off x="4893675" y="2959116"/>
              <a:ext cx="47035" cy="48349"/>
            </a:xfrm>
            <a:custGeom>
              <a:avLst/>
              <a:gdLst/>
              <a:ahLst/>
              <a:cxnLst/>
              <a:rect l="l" t="t" r="r" b="b"/>
              <a:pathLst>
                <a:path w="1396" h="1435" extrusionOk="0">
                  <a:moveTo>
                    <a:pt x="1" y="0"/>
                  </a:moveTo>
                  <a:lnTo>
                    <a:pt x="1" y="1434"/>
                  </a:lnTo>
                  <a:lnTo>
                    <a:pt x="1396" y="1434"/>
                  </a:lnTo>
                  <a:lnTo>
                    <a:pt x="1396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6"/>
            <p:cNvSpPr/>
            <p:nvPr/>
          </p:nvSpPr>
          <p:spPr>
            <a:xfrm>
              <a:off x="4841417" y="3198035"/>
              <a:ext cx="233994" cy="64892"/>
            </a:xfrm>
            <a:custGeom>
              <a:avLst/>
              <a:gdLst/>
              <a:ahLst/>
              <a:cxnLst/>
              <a:rect l="l" t="t" r="r" b="b"/>
              <a:pathLst>
                <a:path w="6945" h="1926" extrusionOk="0">
                  <a:moveTo>
                    <a:pt x="345" y="0"/>
                  </a:moveTo>
                  <a:cubicBezTo>
                    <a:pt x="266" y="0"/>
                    <a:pt x="187" y="30"/>
                    <a:pt x="128" y="88"/>
                  </a:cubicBezTo>
                  <a:cubicBezTo>
                    <a:pt x="0" y="217"/>
                    <a:pt x="0" y="413"/>
                    <a:pt x="128" y="540"/>
                  </a:cubicBezTo>
                  <a:cubicBezTo>
                    <a:pt x="1051" y="1463"/>
                    <a:pt x="2259" y="1926"/>
                    <a:pt x="3468" y="1926"/>
                  </a:cubicBezTo>
                  <a:cubicBezTo>
                    <a:pt x="4685" y="1926"/>
                    <a:pt x="5893" y="1463"/>
                    <a:pt x="6816" y="540"/>
                  </a:cubicBezTo>
                  <a:cubicBezTo>
                    <a:pt x="6944" y="413"/>
                    <a:pt x="6944" y="217"/>
                    <a:pt x="6816" y="88"/>
                  </a:cubicBezTo>
                  <a:cubicBezTo>
                    <a:pt x="6757" y="30"/>
                    <a:pt x="6679" y="0"/>
                    <a:pt x="6599" y="0"/>
                  </a:cubicBezTo>
                  <a:cubicBezTo>
                    <a:pt x="6519" y="0"/>
                    <a:pt x="6438" y="30"/>
                    <a:pt x="6375" y="88"/>
                  </a:cubicBezTo>
                  <a:cubicBezTo>
                    <a:pt x="5574" y="889"/>
                    <a:pt x="4523" y="1289"/>
                    <a:pt x="3472" y="1289"/>
                  </a:cubicBezTo>
                  <a:cubicBezTo>
                    <a:pt x="2421" y="1289"/>
                    <a:pt x="1370" y="889"/>
                    <a:pt x="570" y="88"/>
                  </a:cubicBezTo>
                  <a:cubicBezTo>
                    <a:pt x="506" y="30"/>
                    <a:pt x="425" y="0"/>
                    <a:pt x="345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6"/>
            <p:cNvSpPr/>
            <p:nvPr/>
          </p:nvSpPr>
          <p:spPr>
            <a:xfrm>
              <a:off x="4871539" y="3167913"/>
              <a:ext cx="173752" cy="52324"/>
            </a:xfrm>
            <a:custGeom>
              <a:avLst/>
              <a:gdLst/>
              <a:ahLst/>
              <a:cxnLst/>
              <a:rect l="l" t="t" r="r" b="b"/>
              <a:pathLst>
                <a:path w="5157" h="1553" extrusionOk="0">
                  <a:moveTo>
                    <a:pt x="344" y="1"/>
                  </a:moveTo>
                  <a:cubicBezTo>
                    <a:pt x="263" y="1"/>
                    <a:pt x="182" y="30"/>
                    <a:pt x="118" y="89"/>
                  </a:cubicBezTo>
                  <a:cubicBezTo>
                    <a:pt x="0" y="216"/>
                    <a:pt x="0" y="413"/>
                    <a:pt x="118" y="541"/>
                  </a:cubicBezTo>
                  <a:cubicBezTo>
                    <a:pt x="795" y="1218"/>
                    <a:pt x="1690" y="1552"/>
                    <a:pt x="2574" y="1552"/>
                  </a:cubicBezTo>
                  <a:cubicBezTo>
                    <a:pt x="3467" y="1552"/>
                    <a:pt x="4361" y="1218"/>
                    <a:pt x="5038" y="541"/>
                  </a:cubicBezTo>
                  <a:cubicBezTo>
                    <a:pt x="5156" y="413"/>
                    <a:pt x="5156" y="216"/>
                    <a:pt x="5038" y="89"/>
                  </a:cubicBezTo>
                  <a:cubicBezTo>
                    <a:pt x="4975" y="30"/>
                    <a:pt x="4894" y="1"/>
                    <a:pt x="4813" y="1"/>
                  </a:cubicBezTo>
                  <a:cubicBezTo>
                    <a:pt x="4732" y="1"/>
                    <a:pt x="4651" y="30"/>
                    <a:pt x="4587" y="89"/>
                  </a:cubicBezTo>
                  <a:cubicBezTo>
                    <a:pt x="4032" y="644"/>
                    <a:pt x="3305" y="921"/>
                    <a:pt x="2578" y="921"/>
                  </a:cubicBezTo>
                  <a:cubicBezTo>
                    <a:pt x="1851" y="921"/>
                    <a:pt x="1125" y="644"/>
                    <a:pt x="570" y="89"/>
                  </a:cubicBezTo>
                  <a:cubicBezTo>
                    <a:pt x="506" y="30"/>
                    <a:pt x="425" y="1"/>
                    <a:pt x="344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6"/>
            <p:cNvSpPr/>
            <p:nvPr/>
          </p:nvSpPr>
          <p:spPr>
            <a:xfrm>
              <a:off x="4712339" y="2996819"/>
              <a:ext cx="363070" cy="138375"/>
            </a:xfrm>
            <a:custGeom>
              <a:avLst/>
              <a:gdLst/>
              <a:ahLst/>
              <a:cxnLst/>
              <a:rect l="l" t="t" r="r" b="b"/>
              <a:pathLst>
                <a:path w="10776" h="4107" extrusionOk="0">
                  <a:moveTo>
                    <a:pt x="943" y="1"/>
                  </a:moveTo>
                  <a:cubicBezTo>
                    <a:pt x="423" y="1"/>
                    <a:pt x="1" y="423"/>
                    <a:pt x="1" y="944"/>
                  </a:cubicBezTo>
                  <a:lnTo>
                    <a:pt x="1" y="3153"/>
                  </a:lnTo>
                  <a:cubicBezTo>
                    <a:pt x="1" y="3684"/>
                    <a:pt x="423" y="4106"/>
                    <a:pt x="943" y="4106"/>
                  </a:cubicBezTo>
                  <a:lnTo>
                    <a:pt x="1052" y="4106"/>
                  </a:lnTo>
                  <a:lnTo>
                    <a:pt x="2633" y="3831"/>
                  </a:lnTo>
                  <a:lnTo>
                    <a:pt x="4204" y="4106"/>
                  </a:lnTo>
                  <a:lnTo>
                    <a:pt x="9833" y="4106"/>
                  </a:lnTo>
                  <a:cubicBezTo>
                    <a:pt x="10353" y="4106"/>
                    <a:pt x="10775" y="3684"/>
                    <a:pt x="10775" y="3153"/>
                  </a:cubicBezTo>
                  <a:lnTo>
                    <a:pt x="10775" y="944"/>
                  </a:lnTo>
                  <a:cubicBezTo>
                    <a:pt x="10775" y="423"/>
                    <a:pt x="10353" y="1"/>
                    <a:pt x="9833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6"/>
            <p:cNvSpPr/>
            <p:nvPr/>
          </p:nvSpPr>
          <p:spPr>
            <a:xfrm>
              <a:off x="4893675" y="2996819"/>
              <a:ext cx="181737" cy="138375"/>
            </a:xfrm>
            <a:custGeom>
              <a:avLst/>
              <a:gdLst/>
              <a:ahLst/>
              <a:cxnLst/>
              <a:rect l="l" t="t" r="r" b="b"/>
              <a:pathLst>
                <a:path w="5394" h="4107" extrusionOk="0">
                  <a:moveTo>
                    <a:pt x="1" y="1"/>
                  </a:moveTo>
                  <a:lnTo>
                    <a:pt x="1" y="4106"/>
                  </a:lnTo>
                  <a:lnTo>
                    <a:pt x="4451" y="4106"/>
                  </a:lnTo>
                  <a:cubicBezTo>
                    <a:pt x="4971" y="4106"/>
                    <a:pt x="5393" y="3684"/>
                    <a:pt x="5393" y="3153"/>
                  </a:cubicBezTo>
                  <a:lnTo>
                    <a:pt x="5393" y="944"/>
                  </a:lnTo>
                  <a:cubicBezTo>
                    <a:pt x="5393" y="423"/>
                    <a:pt x="4971" y="1"/>
                    <a:pt x="4451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6"/>
            <p:cNvSpPr/>
            <p:nvPr/>
          </p:nvSpPr>
          <p:spPr>
            <a:xfrm>
              <a:off x="4893675" y="2899546"/>
              <a:ext cx="117856" cy="21530"/>
            </a:xfrm>
            <a:custGeom>
              <a:avLst/>
              <a:gdLst/>
              <a:ahLst/>
              <a:cxnLst/>
              <a:rect l="l" t="t" r="r" b="b"/>
              <a:pathLst>
                <a:path w="3498" h="639" extrusionOk="0">
                  <a:moveTo>
                    <a:pt x="1" y="0"/>
                  </a:moveTo>
                  <a:lnTo>
                    <a:pt x="1" y="638"/>
                  </a:lnTo>
                  <a:lnTo>
                    <a:pt x="3183" y="638"/>
                  </a:lnTo>
                  <a:cubicBezTo>
                    <a:pt x="3360" y="638"/>
                    <a:pt x="3497" y="491"/>
                    <a:pt x="3497" y="324"/>
                  </a:cubicBezTo>
                  <a:cubicBezTo>
                    <a:pt x="3497" y="147"/>
                    <a:pt x="3360" y="0"/>
                    <a:pt x="3183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6"/>
            <p:cNvSpPr/>
            <p:nvPr/>
          </p:nvSpPr>
          <p:spPr>
            <a:xfrm>
              <a:off x="4840069" y="3028591"/>
              <a:ext cx="21226" cy="21530"/>
            </a:xfrm>
            <a:custGeom>
              <a:avLst/>
              <a:gdLst/>
              <a:ahLst/>
              <a:cxnLst/>
              <a:rect l="l" t="t" r="r" b="b"/>
              <a:pathLst>
                <a:path w="630" h="639" extrusionOk="0">
                  <a:moveTo>
                    <a:pt x="315" y="1"/>
                  </a:moveTo>
                  <a:cubicBezTo>
                    <a:pt x="138" y="1"/>
                    <a:pt x="1" y="148"/>
                    <a:pt x="1" y="324"/>
                  </a:cubicBezTo>
                  <a:cubicBezTo>
                    <a:pt x="1" y="492"/>
                    <a:pt x="138" y="639"/>
                    <a:pt x="315" y="639"/>
                  </a:cubicBezTo>
                  <a:cubicBezTo>
                    <a:pt x="492" y="639"/>
                    <a:pt x="629" y="492"/>
                    <a:pt x="629" y="324"/>
                  </a:cubicBezTo>
                  <a:cubicBezTo>
                    <a:pt x="629" y="148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6"/>
            <p:cNvSpPr/>
            <p:nvPr/>
          </p:nvSpPr>
          <p:spPr>
            <a:xfrm>
              <a:off x="4797414" y="3028591"/>
              <a:ext cx="21193" cy="21530"/>
            </a:xfrm>
            <a:custGeom>
              <a:avLst/>
              <a:gdLst/>
              <a:ahLst/>
              <a:cxnLst/>
              <a:rect l="l" t="t" r="r" b="b"/>
              <a:pathLst>
                <a:path w="629" h="639" extrusionOk="0">
                  <a:moveTo>
                    <a:pt x="314" y="1"/>
                  </a:moveTo>
                  <a:cubicBezTo>
                    <a:pt x="138" y="1"/>
                    <a:pt x="0" y="148"/>
                    <a:pt x="0" y="324"/>
                  </a:cubicBezTo>
                  <a:cubicBezTo>
                    <a:pt x="0" y="492"/>
                    <a:pt x="138" y="639"/>
                    <a:pt x="314" y="639"/>
                  </a:cubicBezTo>
                  <a:cubicBezTo>
                    <a:pt x="491" y="639"/>
                    <a:pt x="629" y="492"/>
                    <a:pt x="629" y="324"/>
                  </a:cubicBezTo>
                  <a:cubicBezTo>
                    <a:pt x="629" y="148"/>
                    <a:pt x="491" y="1"/>
                    <a:pt x="314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6"/>
            <p:cNvSpPr/>
            <p:nvPr/>
          </p:nvSpPr>
          <p:spPr>
            <a:xfrm>
              <a:off x="4754691" y="3028591"/>
              <a:ext cx="21563" cy="21530"/>
            </a:xfrm>
            <a:custGeom>
              <a:avLst/>
              <a:gdLst/>
              <a:ahLst/>
              <a:cxnLst/>
              <a:rect l="l" t="t" r="r" b="b"/>
              <a:pathLst>
                <a:path w="640" h="639" extrusionOk="0">
                  <a:moveTo>
                    <a:pt x="325" y="1"/>
                  </a:moveTo>
                  <a:cubicBezTo>
                    <a:pt x="148" y="1"/>
                    <a:pt x="1" y="148"/>
                    <a:pt x="1" y="324"/>
                  </a:cubicBezTo>
                  <a:cubicBezTo>
                    <a:pt x="1" y="492"/>
                    <a:pt x="148" y="639"/>
                    <a:pt x="325" y="639"/>
                  </a:cubicBezTo>
                  <a:cubicBezTo>
                    <a:pt x="492" y="639"/>
                    <a:pt x="640" y="492"/>
                    <a:pt x="640" y="324"/>
                  </a:cubicBezTo>
                  <a:cubicBezTo>
                    <a:pt x="640" y="148"/>
                    <a:pt x="492" y="1"/>
                    <a:pt x="325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6"/>
            <p:cNvSpPr/>
            <p:nvPr/>
          </p:nvSpPr>
          <p:spPr>
            <a:xfrm>
              <a:off x="4758363" y="3081860"/>
              <a:ext cx="85040" cy="42722"/>
            </a:xfrm>
            <a:custGeom>
              <a:avLst/>
              <a:gdLst/>
              <a:ahLst/>
              <a:cxnLst/>
              <a:rect l="l" t="t" r="r" b="b"/>
              <a:pathLst>
                <a:path w="2524" h="1268" extrusionOk="0">
                  <a:moveTo>
                    <a:pt x="0" y="1"/>
                  </a:moveTo>
                  <a:lnTo>
                    <a:pt x="0" y="1268"/>
                  </a:lnTo>
                  <a:lnTo>
                    <a:pt x="2524" y="1268"/>
                  </a:lnTo>
                  <a:lnTo>
                    <a:pt x="2524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6"/>
            <p:cNvSpPr/>
            <p:nvPr/>
          </p:nvSpPr>
          <p:spPr>
            <a:xfrm>
              <a:off x="4801019" y="3081860"/>
              <a:ext cx="34" cy="42722"/>
            </a:xfrm>
            <a:custGeom>
              <a:avLst/>
              <a:gdLst/>
              <a:ahLst/>
              <a:cxnLst/>
              <a:rect l="l" t="t" r="r" b="b"/>
              <a:pathLst>
                <a:path w="1" h="1268" extrusionOk="0">
                  <a:moveTo>
                    <a:pt x="1" y="1268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6"/>
            <p:cNvSpPr/>
            <p:nvPr/>
          </p:nvSpPr>
          <p:spPr>
            <a:xfrm>
              <a:off x="4747750" y="3071281"/>
              <a:ext cx="106266" cy="63915"/>
            </a:xfrm>
            <a:custGeom>
              <a:avLst/>
              <a:gdLst/>
              <a:ahLst/>
              <a:cxnLst/>
              <a:rect l="l" t="t" r="r" b="b"/>
              <a:pathLst>
                <a:path w="3154" h="1897" extrusionOk="0">
                  <a:moveTo>
                    <a:pt x="1268" y="629"/>
                  </a:moveTo>
                  <a:lnTo>
                    <a:pt x="1268" y="1268"/>
                  </a:lnTo>
                  <a:lnTo>
                    <a:pt x="629" y="1268"/>
                  </a:lnTo>
                  <a:lnTo>
                    <a:pt x="629" y="629"/>
                  </a:lnTo>
                  <a:close/>
                  <a:moveTo>
                    <a:pt x="2525" y="629"/>
                  </a:moveTo>
                  <a:lnTo>
                    <a:pt x="2525" y="1268"/>
                  </a:lnTo>
                  <a:lnTo>
                    <a:pt x="1896" y="1268"/>
                  </a:lnTo>
                  <a:lnTo>
                    <a:pt x="1896" y="629"/>
                  </a:lnTo>
                  <a:close/>
                  <a:moveTo>
                    <a:pt x="315" y="0"/>
                  </a:moveTo>
                  <a:cubicBezTo>
                    <a:pt x="138" y="0"/>
                    <a:pt x="1" y="138"/>
                    <a:pt x="1" y="315"/>
                  </a:cubicBezTo>
                  <a:lnTo>
                    <a:pt x="1" y="1896"/>
                  </a:lnTo>
                  <a:lnTo>
                    <a:pt x="3153" y="1896"/>
                  </a:lnTo>
                  <a:lnTo>
                    <a:pt x="3153" y="315"/>
                  </a:lnTo>
                  <a:cubicBezTo>
                    <a:pt x="3153" y="138"/>
                    <a:pt x="3016" y="0"/>
                    <a:pt x="283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6"/>
            <p:cNvSpPr/>
            <p:nvPr/>
          </p:nvSpPr>
          <p:spPr>
            <a:xfrm>
              <a:off x="4883769" y="3028591"/>
              <a:ext cx="148955" cy="148955"/>
            </a:xfrm>
            <a:custGeom>
              <a:avLst/>
              <a:gdLst/>
              <a:ahLst/>
              <a:cxnLst/>
              <a:rect l="l" t="t" r="r" b="b"/>
              <a:pathLst>
                <a:path w="4421" h="4421" extrusionOk="0">
                  <a:moveTo>
                    <a:pt x="2211" y="1"/>
                  </a:moveTo>
                  <a:cubicBezTo>
                    <a:pt x="993" y="1"/>
                    <a:pt x="0" y="992"/>
                    <a:pt x="0" y="2210"/>
                  </a:cubicBezTo>
                  <a:cubicBezTo>
                    <a:pt x="0" y="3428"/>
                    <a:pt x="993" y="4420"/>
                    <a:pt x="2211" y="4420"/>
                  </a:cubicBezTo>
                  <a:cubicBezTo>
                    <a:pt x="3438" y="4420"/>
                    <a:pt x="4420" y="3428"/>
                    <a:pt x="4420" y="2210"/>
                  </a:cubicBezTo>
                  <a:cubicBezTo>
                    <a:pt x="4420" y="992"/>
                    <a:pt x="3438" y="1"/>
                    <a:pt x="2211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6"/>
            <p:cNvSpPr/>
            <p:nvPr/>
          </p:nvSpPr>
          <p:spPr>
            <a:xfrm>
              <a:off x="4958231" y="3028591"/>
              <a:ext cx="74494" cy="148955"/>
            </a:xfrm>
            <a:custGeom>
              <a:avLst/>
              <a:gdLst/>
              <a:ahLst/>
              <a:cxnLst/>
              <a:rect l="l" t="t" r="r" b="b"/>
              <a:pathLst>
                <a:path w="2211" h="4421" extrusionOk="0">
                  <a:moveTo>
                    <a:pt x="1" y="1"/>
                  </a:moveTo>
                  <a:lnTo>
                    <a:pt x="1" y="4420"/>
                  </a:lnTo>
                  <a:cubicBezTo>
                    <a:pt x="1228" y="4420"/>
                    <a:pt x="2210" y="3428"/>
                    <a:pt x="2210" y="2210"/>
                  </a:cubicBezTo>
                  <a:cubicBezTo>
                    <a:pt x="2210" y="992"/>
                    <a:pt x="1228" y="1"/>
                    <a:pt x="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6"/>
            <p:cNvSpPr/>
            <p:nvPr/>
          </p:nvSpPr>
          <p:spPr>
            <a:xfrm>
              <a:off x="4926458" y="3071281"/>
              <a:ext cx="63881" cy="63915"/>
            </a:xfrm>
            <a:custGeom>
              <a:avLst/>
              <a:gdLst/>
              <a:ahLst/>
              <a:cxnLst/>
              <a:rect l="l" t="t" r="r" b="b"/>
              <a:pathLst>
                <a:path w="1896" h="1897" extrusionOk="0">
                  <a:moveTo>
                    <a:pt x="944" y="0"/>
                  </a:moveTo>
                  <a:cubicBezTo>
                    <a:pt x="423" y="0"/>
                    <a:pt x="1" y="423"/>
                    <a:pt x="1" y="943"/>
                  </a:cubicBezTo>
                  <a:cubicBezTo>
                    <a:pt x="1" y="1474"/>
                    <a:pt x="423" y="1896"/>
                    <a:pt x="944" y="1896"/>
                  </a:cubicBezTo>
                  <a:cubicBezTo>
                    <a:pt x="1474" y="1896"/>
                    <a:pt x="1896" y="1474"/>
                    <a:pt x="1896" y="943"/>
                  </a:cubicBezTo>
                  <a:cubicBezTo>
                    <a:pt x="1896" y="423"/>
                    <a:pt x="1474" y="0"/>
                    <a:pt x="944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6"/>
            <p:cNvSpPr/>
            <p:nvPr/>
          </p:nvSpPr>
          <p:spPr>
            <a:xfrm>
              <a:off x="4958231" y="3198035"/>
              <a:ext cx="117183" cy="64892"/>
            </a:xfrm>
            <a:custGeom>
              <a:avLst/>
              <a:gdLst/>
              <a:ahLst/>
              <a:cxnLst/>
              <a:rect l="l" t="t" r="r" b="b"/>
              <a:pathLst>
                <a:path w="3478" h="1926" extrusionOk="0">
                  <a:moveTo>
                    <a:pt x="3132" y="0"/>
                  </a:moveTo>
                  <a:cubicBezTo>
                    <a:pt x="3052" y="0"/>
                    <a:pt x="2971" y="30"/>
                    <a:pt x="2908" y="88"/>
                  </a:cubicBezTo>
                  <a:cubicBezTo>
                    <a:pt x="2112" y="894"/>
                    <a:pt x="1051" y="1287"/>
                    <a:pt x="1" y="1287"/>
                  </a:cubicBezTo>
                  <a:lnTo>
                    <a:pt x="1" y="1926"/>
                  </a:lnTo>
                  <a:cubicBezTo>
                    <a:pt x="1218" y="1926"/>
                    <a:pt x="2426" y="1463"/>
                    <a:pt x="3349" y="540"/>
                  </a:cubicBezTo>
                  <a:cubicBezTo>
                    <a:pt x="3477" y="413"/>
                    <a:pt x="3477" y="217"/>
                    <a:pt x="3349" y="88"/>
                  </a:cubicBezTo>
                  <a:cubicBezTo>
                    <a:pt x="3290" y="30"/>
                    <a:pt x="3212" y="0"/>
                    <a:pt x="313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6"/>
            <p:cNvSpPr/>
            <p:nvPr/>
          </p:nvSpPr>
          <p:spPr>
            <a:xfrm>
              <a:off x="4958231" y="3167913"/>
              <a:ext cx="87061" cy="52324"/>
            </a:xfrm>
            <a:custGeom>
              <a:avLst/>
              <a:gdLst/>
              <a:ahLst/>
              <a:cxnLst/>
              <a:rect l="l" t="t" r="r" b="b"/>
              <a:pathLst>
                <a:path w="2584" h="1553" extrusionOk="0">
                  <a:moveTo>
                    <a:pt x="2240" y="1"/>
                  </a:moveTo>
                  <a:cubicBezTo>
                    <a:pt x="2159" y="1"/>
                    <a:pt x="2078" y="30"/>
                    <a:pt x="2014" y="89"/>
                  </a:cubicBezTo>
                  <a:cubicBezTo>
                    <a:pt x="1464" y="648"/>
                    <a:pt x="737" y="924"/>
                    <a:pt x="1" y="924"/>
                  </a:cubicBezTo>
                  <a:lnTo>
                    <a:pt x="1" y="1552"/>
                  </a:lnTo>
                  <a:cubicBezTo>
                    <a:pt x="894" y="1552"/>
                    <a:pt x="1788" y="1218"/>
                    <a:pt x="2465" y="541"/>
                  </a:cubicBezTo>
                  <a:cubicBezTo>
                    <a:pt x="2583" y="413"/>
                    <a:pt x="2583" y="216"/>
                    <a:pt x="2465" y="89"/>
                  </a:cubicBezTo>
                  <a:cubicBezTo>
                    <a:pt x="2402" y="30"/>
                    <a:pt x="2321" y="1"/>
                    <a:pt x="224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6"/>
            <p:cNvSpPr/>
            <p:nvPr/>
          </p:nvSpPr>
          <p:spPr>
            <a:xfrm>
              <a:off x="4958231" y="3071281"/>
              <a:ext cx="32109" cy="63915"/>
            </a:xfrm>
            <a:custGeom>
              <a:avLst/>
              <a:gdLst/>
              <a:ahLst/>
              <a:cxnLst/>
              <a:rect l="l" t="t" r="r" b="b"/>
              <a:pathLst>
                <a:path w="953" h="1897" extrusionOk="0">
                  <a:moveTo>
                    <a:pt x="1" y="0"/>
                  </a:moveTo>
                  <a:lnTo>
                    <a:pt x="1" y="1896"/>
                  </a:lnTo>
                  <a:cubicBezTo>
                    <a:pt x="531" y="1896"/>
                    <a:pt x="953" y="1474"/>
                    <a:pt x="953" y="943"/>
                  </a:cubicBezTo>
                  <a:cubicBezTo>
                    <a:pt x="953" y="423"/>
                    <a:pt x="531" y="0"/>
                    <a:pt x="1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4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REFERÊNCIAS BIBLIOGRÁFICAS</a:t>
            </a:r>
          </a:p>
        </p:txBody>
      </p:sp>
      <p:sp>
        <p:nvSpPr>
          <p:cNvPr id="1138" name="Google Shape;1138;p47"/>
          <p:cNvSpPr txBox="1">
            <a:spLocks noGrp="1"/>
          </p:cNvSpPr>
          <p:nvPr>
            <p:ph type="body" idx="1"/>
          </p:nvPr>
        </p:nvSpPr>
        <p:spPr>
          <a:xfrm>
            <a:off x="720000" y="1488175"/>
            <a:ext cx="5093100" cy="308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 Medium"/>
              <a:buChar char="●"/>
            </a:pPr>
            <a:r>
              <a:rPr lang="en" dirty="0">
                <a:solidFill>
                  <a:schemeClr val="dk1"/>
                </a:solidFill>
              </a:rPr>
              <a:t>Author (Year). Title of publication. Publisher</a:t>
            </a:r>
            <a:endParaRPr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 Medium"/>
              <a:buChar char="●"/>
            </a:pPr>
            <a:r>
              <a:rPr lang="en" dirty="0">
                <a:solidFill>
                  <a:schemeClr val="dk1"/>
                </a:solidFill>
              </a:rPr>
              <a:t>Author (Year). Title of publication. Publisher</a:t>
            </a:r>
            <a:endParaRPr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 Medium"/>
              <a:buChar char="●"/>
            </a:pPr>
            <a:r>
              <a:rPr lang="en" dirty="0">
                <a:solidFill>
                  <a:schemeClr val="dk1"/>
                </a:solidFill>
              </a:rPr>
              <a:t>Author (Year). Title of publication. Publisher</a:t>
            </a:r>
            <a:endParaRPr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 Medium"/>
              <a:buChar char="●"/>
            </a:pPr>
            <a:r>
              <a:rPr lang="en" dirty="0">
                <a:solidFill>
                  <a:schemeClr val="dk1"/>
                </a:solidFill>
              </a:rPr>
              <a:t>Author (Year). Title of publication. Publisher</a:t>
            </a:r>
            <a:endParaRPr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 Medium"/>
              <a:buChar char="●"/>
            </a:pPr>
            <a:r>
              <a:rPr lang="en" dirty="0">
                <a:solidFill>
                  <a:schemeClr val="dk1"/>
                </a:solidFill>
              </a:rPr>
              <a:t>Author (Year). Title of publication. Publisher</a:t>
            </a:r>
            <a:endParaRPr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 Medium"/>
              <a:buChar char="●"/>
            </a:pPr>
            <a:r>
              <a:rPr lang="en" dirty="0">
                <a:solidFill>
                  <a:schemeClr val="dk1"/>
                </a:solidFill>
              </a:rPr>
              <a:t>Author (Year). Title of publication. Publisher</a:t>
            </a:r>
            <a:endParaRPr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 Medium"/>
              <a:buChar char="●"/>
            </a:pPr>
            <a:r>
              <a:rPr lang="en" dirty="0">
                <a:solidFill>
                  <a:schemeClr val="dk1"/>
                </a:solidFill>
              </a:rPr>
              <a:t>Author (Year). Title of publication. Publisher</a:t>
            </a:r>
            <a:endParaRPr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600"/>
              <a:buFont typeface="Maven Pro Medium"/>
              <a:buChar char="●"/>
            </a:pPr>
            <a:r>
              <a:rPr lang="en" dirty="0">
                <a:solidFill>
                  <a:schemeClr val="dk1"/>
                </a:solidFill>
              </a:rPr>
              <a:t>Author (Year). Title of publication. Publisher</a:t>
            </a:r>
            <a:endParaRPr dirty="0">
              <a:solidFill>
                <a:schemeClr val="dk1"/>
              </a:solidFill>
            </a:endParaRPr>
          </a:p>
        </p:txBody>
      </p:sp>
      <p:grpSp>
        <p:nvGrpSpPr>
          <p:cNvPr id="1139" name="Google Shape;1139;p47"/>
          <p:cNvGrpSpPr/>
          <p:nvPr/>
        </p:nvGrpSpPr>
        <p:grpSpPr>
          <a:xfrm>
            <a:off x="5761093" y="1671797"/>
            <a:ext cx="3269972" cy="3977621"/>
            <a:chOff x="6518581" y="2187298"/>
            <a:chExt cx="2464184" cy="2997453"/>
          </a:xfrm>
        </p:grpSpPr>
        <p:sp>
          <p:nvSpPr>
            <p:cNvPr id="1140" name="Google Shape;1140;p47"/>
            <p:cNvSpPr/>
            <p:nvPr/>
          </p:nvSpPr>
          <p:spPr>
            <a:xfrm>
              <a:off x="7015312" y="4346763"/>
              <a:ext cx="1451907" cy="600343"/>
            </a:xfrm>
            <a:custGeom>
              <a:avLst/>
              <a:gdLst/>
              <a:ahLst/>
              <a:cxnLst/>
              <a:rect l="l" t="t" r="r" b="b"/>
              <a:pathLst>
                <a:path w="21904" h="9057" extrusionOk="0">
                  <a:moveTo>
                    <a:pt x="4518" y="0"/>
                  </a:moveTo>
                  <a:cubicBezTo>
                    <a:pt x="2024" y="0"/>
                    <a:pt x="0" y="2024"/>
                    <a:pt x="0" y="4529"/>
                  </a:cubicBezTo>
                  <a:cubicBezTo>
                    <a:pt x="0" y="7023"/>
                    <a:pt x="2024" y="9056"/>
                    <a:pt x="4518" y="9056"/>
                  </a:cubicBezTo>
                  <a:lnTo>
                    <a:pt x="17375" y="9056"/>
                  </a:lnTo>
                  <a:cubicBezTo>
                    <a:pt x="19880" y="9056"/>
                    <a:pt x="21903" y="7023"/>
                    <a:pt x="21903" y="4529"/>
                  </a:cubicBezTo>
                  <a:cubicBezTo>
                    <a:pt x="21903" y="2024"/>
                    <a:pt x="19880" y="0"/>
                    <a:pt x="17375" y="0"/>
                  </a:cubicBezTo>
                  <a:close/>
                </a:path>
              </a:pathLst>
            </a:custGeom>
            <a:solidFill>
              <a:srgbClr val="075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7"/>
            <p:cNvSpPr/>
            <p:nvPr/>
          </p:nvSpPr>
          <p:spPr>
            <a:xfrm>
              <a:off x="6789350" y="3660592"/>
              <a:ext cx="569123" cy="1367261"/>
            </a:xfrm>
            <a:custGeom>
              <a:avLst/>
              <a:gdLst/>
              <a:ahLst/>
              <a:cxnLst/>
              <a:rect l="l" t="t" r="r" b="b"/>
              <a:pathLst>
                <a:path w="8586" h="20627" extrusionOk="0">
                  <a:moveTo>
                    <a:pt x="4293" y="0"/>
                  </a:moveTo>
                  <a:cubicBezTo>
                    <a:pt x="1926" y="0"/>
                    <a:pt x="1" y="1916"/>
                    <a:pt x="1" y="4293"/>
                  </a:cubicBezTo>
                  <a:lnTo>
                    <a:pt x="1" y="16334"/>
                  </a:lnTo>
                  <a:cubicBezTo>
                    <a:pt x="1" y="18701"/>
                    <a:pt x="1926" y="20626"/>
                    <a:pt x="4293" y="20626"/>
                  </a:cubicBezTo>
                  <a:cubicBezTo>
                    <a:pt x="6670" y="20626"/>
                    <a:pt x="8585" y="18701"/>
                    <a:pt x="8585" y="16334"/>
                  </a:cubicBezTo>
                  <a:lnTo>
                    <a:pt x="8585" y="4293"/>
                  </a:lnTo>
                  <a:cubicBezTo>
                    <a:pt x="8585" y="1916"/>
                    <a:pt x="6670" y="0"/>
                    <a:pt x="4293" y="0"/>
                  </a:cubicBezTo>
                  <a:close/>
                </a:path>
              </a:pathLst>
            </a:custGeom>
            <a:solidFill>
              <a:srgbClr val="075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7"/>
            <p:cNvSpPr/>
            <p:nvPr/>
          </p:nvSpPr>
          <p:spPr>
            <a:xfrm>
              <a:off x="8043905" y="3660592"/>
              <a:ext cx="569123" cy="1367261"/>
            </a:xfrm>
            <a:custGeom>
              <a:avLst/>
              <a:gdLst/>
              <a:ahLst/>
              <a:cxnLst/>
              <a:rect l="l" t="t" r="r" b="b"/>
              <a:pathLst>
                <a:path w="8586" h="20627" extrusionOk="0">
                  <a:moveTo>
                    <a:pt x="4293" y="0"/>
                  </a:moveTo>
                  <a:cubicBezTo>
                    <a:pt x="1926" y="0"/>
                    <a:pt x="1" y="1916"/>
                    <a:pt x="1" y="4293"/>
                  </a:cubicBezTo>
                  <a:lnTo>
                    <a:pt x="1" y="16334"/>
                  </a:lnTo>
                  <a:cubicBezTo>
                    <a:pt x="1" y="18701"/>
                    <a:pt x="1926" y="20626"/>
                    <a:pt x="4293" y="20626"/>
                  </a:cubicBezTo>
                  <a:cubicBezTo>
                    <a:pt x="6670" y="20626"/>
                    <a:pt x="8585" y="18701"/>
                    <a:pt x="8585" y="16334"/>
                  </a:cubicBezTo>
                  <a:lnTo>
                    <a:pt x="8585" y="4293"/>
                  </a:lnTo>
                  <a:cubicBezTo>
                    <a:pt x="8585" y="1916"/>
                    <a:pt x="6670" y="0"/>
                    <a:pt x="4293" y="0"/>
                  </a:cubicBezTo>
                  <a:close/>
                </a:path>
              </a:pathLst>
            </a:custGeom>
            <a:solidFill>
              <a:srgbClr val="075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7"/>
            <p:cNvSpPr/>
            <p:nvPr/>
          </p:nvSpPr>
          <p:spPr>
            <a:xfrm>
              <a:off x="7454708" y="3312336"/>
              <a:ext cx="309949" cy="66"/>
            </a:xfrm>
            <a:custGeom>
              <a:avLst/>
              <a:gdLst/>
              <a:ahLst/>
              <a:cxnLst/>
              <a:rect l="l" t="t" r="r" b="b"/>
              <a:pathLst>
                <a:path w="4676" h="1" extrusionOk="0">
                  <a:moveTo>
                    <a:pt x="1" y="0"/>
                  </a:moveTo>
                  <a:lnTo>
                    <a:pt x="4676" y="0"/>
                  </a:lnTo>
                  <a:close/>
                </a:path>
              </a:pathLst>
            </a:custGeom>
            <a:solidFill>
              <a:srgbClr val="D4D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7"/>
            <p:cNvSpPr/>
            <p:nvPr/>
          </p:nvSpPr>
          <p:spPr>
            <a:xfrm>
              <a:off x="7293240" y="2187298"/>
              <a:ext cx="942772" cy="1306676"/>
            </a:xfrm>
            <a:custGeom>
              <a:avLst/>
              <a:gdLst/>
              <a:ahLst/>
              <a:cxnLst/>
              <a:rect l="l" t="t" r="r" b="b"/>
              <a:pathLst>
                <a:path w="14223" h="19713" extrusionOk="0">
                  <a:moveTo>
                    <a:pt x="1140" y="1"/>
                  </a:moveTo>
                  <a:cubicBezTo>
                    <a:pt x="512" y="1"/>
                    <a:pt x="1" y="501"/>
                    <a:pt x="1" y="1130"/>
                  </a:cubicBezTo>
                  <a:lnTo>
                    <a:pt x="1" y="18584"/>
                  </a:lnTo>
                  <a:cubicBezTo>
                    <a:pt x="1" y="19212"/>
                    <a:pt x="512" y="19713"/>
                    <a:pt x="1140" y="19713"/>
                  </a:cubicBezTo>
                  <a:lnTo>
                    <a:pt x="13094" y="19713"/>
                  </a:lnTo>
                  <a:cubicBezTo>
                    <a:pt x="13722" y="19713"/>
                    <a:pt x="14223" y="19212"/>
                    <a:pt x="14223" y="18584"/>
                  </a:cubicBezTo>
                  <a:lnTo>
                    <a:pt x="14223" y="1130"/>
                  </a:lnTo>
                  <a:cubicBezTo>
                    <a:pt x="14223" y="501"/>
                    <a:pt x="13722" y="1"/>
                    <a:pt x="13094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7"/>
            <p:cNvSpPr/>
            <p:nvPr/>
          </p:nvSpPr>
          <p:spPr>
            <a:xfrm>
              <a:off x="7358397" y="2329278"/>
              <a:ext cx="812522" cy="1023440"/>
            </a:xfrm>
            <a:custGeom>
              <a:avLst/>
              <a:gdLst/>
              <a:ahLst/>
              <a:cxnLst/>
              <a:rect l="l" t="t" r="r" b="b"/>
              <a:pathLst>
                <a:path w="12258" h="15440" extrusionOk="0">
                  <a:moveTo>
                    <a:pt x="0" y="0"/>
                  </a:moveTo>
                  <a:lnTo>
                    <a:pt x="0" y="15440"/>
                  </a:lnTo>
                  <a:lnTo>
                    <a:pt x="12258" y="15440"/>
                  </a:lnTo>
                  <a:lnTo>
                    <a:pt x="122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7"/>
            <p:cNvSpPr/>
            <p:nvPr/>
          </p:nvSpPr>
          <p:spPr>
            <a:xfrm>
              <a:off x="7653957" y="3392340"/>
              <a:ext cx="222055" cy="42422"/>
            </a:xfrm>
            <a:custGeom>
              <a:avLst/>
              <a:gdLst/>
              <a:ahLst/>
              <a:cxnLst/>
              <a:rect l="l" t="t" r="r" b="b"/>
              <a:pathLst>
                <a:path w="3350" h="640" extrusionOk="0">
                  <a:moveTo>
                    <a:pt x="315" y="1"/>
                  </a:moveTo>
                  <a:cubicBezTo>
                    <a:pt x="138" y="1"/>
                    <a:pt x="0" y="138"/>
                    <a:pt x="0" y="315"/>
                  </a:cubicBezTo>
                  <a:cubicBezTo>
                    <a:pt x="0" y="492"/>
                    <a:pt x="138" y="640"/>
                    <a:pt x="315" y="640"/>
                  </a:cubicBezTo>
                  <a:lnTo>
                    <a:pt x="3036" y="640"/>
                  </a:lnTo>
                  <a:cubicBezTo>
                    <a:pt x="3202" y="640"/>
                    <a:pt x="3350" y="492"/>
                    <a:pt x="3350" y="315"/>
                  </a:cubicBezTo>
                  <a:cubicBezTo>
                    <a:pt x="3350" y="138"/>
                    <a:pt x="3202" y="1"/>
                    <a:pt x="30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7"/>
            <p:cNvSpPr/>
            <p:nvPr/>
          </p:nvSpPr>
          <p:spPr>
            <a:xfrm>
              <a:off x="7437805" y="2402190"/>
              <a:ext cx="171943" cy="668020"/>
            </a:xfrm>
            <a:custGeom>
              <a:avLst/>
              <a:gdLst/>
              <a:ahLst/>
              <a:cxnLst/>
              <a:rect l="l" t="t" r="r" b="b"/>
              <a:pathLst>
                <a:path w="2594" h="10078" extrusionOk="0">
                  <a:moveTo>
                    <a:pt x="0" y="0"/>
                  </a:moveTo>
                  <a:lnTo>
                    <a:pt x="0" y="10077"/>
                  </a:lnTo>
                  <a:lnTo>
                    <a:pt x="2593" y="10077"/>
                  </a:lnTo>
                  <a:lnTo>
                    <a:pt x="2593" y="0"/>
                  </a:lnTo>
                  <a:close/>
                </a:path>
              </a:pathLst>
            </a:custGeom>
            <a:solidFill>
              <a:srgbClr val="FF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7"/>
            <p:cNvSpPr/>
            <p:nvPr/>
          </p:nvSpPr>
          <p:spPr>
            <a:xfrm>
              <a:off x="7653957" y="2402190"/>
              <a:ext cx="457101" cy="16969"/>
            </a:xfrm>
            <a:custGeom>
              <a:avLst/>
              <a:gdLst/>
              <a:ahLst/>
              <a:cxnLst/>
              <a:rect l="l" t="t" r="r" b="b"/>
              <a:pathLst>
                <a:path w="6896" h="256" extrusionOk="0">
                  <a:moveTo>
                    <a:pt x="0" y="0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7"/>
            <p:cNvSpPr/>
            <p:nvPr/>
          </p:nvSpPr>
          <p:spPr>
            <a:xfrm>
              <a:off x="7653957" y="2653473"/>
              <a:ext cx="457101" cy="16969"/>
            </a:xfrm>
            <a:custGeom>
              <a:avLst/>
              <a:gdLst/>
              <a:ahLst/>
              <a:cxnLst/>
              <a:rect l="l" t="t" r="r" b="b"/>
              <a:pathLst>
                <a:path w="6896" h="256" extrusionOk="0">
                  <a:moveTo>
                    <a:pt x="0" y="0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7"/>
            <p:cNvSpPr/>
            <p:nvPr/>
          </p:nvSpPr>
          <p:spPr>
            <a:xfrm>
              <a:off x="7653957" y="2696425"/>
              <a:ext cx="457101" cy="16306"/>
            </a:xfrm>
            <a:custGeom>
              <a:avLst/>
              <a:gdLst/>
              <a:ahLst/>
              <a:cxnLst/>
              <a:rect l="l" t="t" r="r" b="b"/>
              <a:pathLst>
                <a:path w="6896" h="246" extrusionOk="0">
                  <a:moveTo>
                    <a:pt x="0" y="1"/>
                  </a:moveTo>
                  <a:lnTo>
                    <a:pt x="0" y="246"/>
                  </a:lnTo>
                  <a:lnTo>
                    <a:pt x="6895" y="246"/>
                  </a:lnTo>
                  <a:lnTo>
                    <a:pt x="689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7"/>
            <p:cNvSpPr/>
            <p:nvPr/>
          </p:nvSpPr>
          <p:spPr>
            <a:xfrm>
              <a:off x="7653957" y="2738714"/>
              <a:ext cx="457101" cy="16969"/>
            </a:xfrm>
            <a:custGeom>
              <a:avLst/>
              <a:gdLst/>
              <a:ahLst/>
              <a:cxnLst/>
              <a:rect l="l" t="t" r="r" b="b"/>
              <a:pathLst>
                <a:path w="6896" h="256" extrusionOk="0">
                  <a:moveTo>
                    <a:pt x="0" y="1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7"/>
            <p:cNvSpPr/>
            <p:nvPr/>
          </p:nvSpPr>
          <p:spPr>
            <a:xfrm>
              <a:off x="7653957" y="2781666"/>
              <a:ext cx="457101" cy="17035"/>
            </a:xfrm>
            <a:custGeom>
              <a:avLst/>
              <a:gdLst/>
              <a:ahLst/>
              <a:cxnLst/>
              <a:rect l="l" t="t" r="r" b="b"/>
              <a:pathLst>
                <a:path w="6896" h="257" extrusionOk="0">
                  <a:moveTo>
                    <a:pt x="0" y="1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7"/>
            <p:cNvSpPr/>
            <p:nvPr/>
          </p:nvSpPr>
          <p:spPr>
            <a:xfrm>
              <a:off x="7653957" y="2824684"/>
              <a:ext cx="457101" cy="16372"/>
            </a:xfrm>
            <a:custGeom>
              <a:avLst/>
              <a:gdLst/>
              <a:ahLst/>
              <a:cxnLst/>
              <a:rect l="l" t="t" r="r" b="b"/>
              <a:pathLst>
                <a:path w="6896" h="247" extrusionOk="0">
                  <a:moveTo>
                    <a:pt x="0" y="0"/>
                  </a:moveTo>
                  <a:lnTo>
                    <a:pt x="0" y="246"/>
                  </a:lnTo>
                  <a:lnTo>
                    <a:pt x="6895" y="246"/>
                  </a:lnTo>
                  <a:lnTo>
                    <a:pt x="689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7"/>
            <p:cNvSpPr/>
            <p:nvPr/>
          </p:nvSpPr>
          <p:spPr>
            <a:xfrm>
              <a:off x="7653957" y="2866974"/>
              <a:ext cx="457101" cy="17035"/>
            </a:xfrm>
            <a:custGeom>
              <a:avLst/>
              <a:gdLst/>
              <a:ahLst/>
              <a:cxnLst/>
              <a:rect l="l" t="t" r="r" b="b"/>
              <a:pathLst>
                <a:path w="6896" h="257" extrusionOk="0">
                  <a:moveTo>
                    <a:pt x="0" y="1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7"/>
            <p:cNvSpPr/>
            <p:nvPr/>
          </p:nvSpPr>
          <p:spPr>
            <a:xfrm>
              <a:off x="7653957" y="2909992"/>
              <a:ext cx="457101" cy="16969"/>
            </a:xfrm>
            <a:custGeom>
              <a:avLst/>
              <a:gdLst/>
              <a:ahLst/>
              <a:cxnLst/>
              <a:rect l="l" t="t" r="r" b="b"/>
              <a:pathLst>
                <a:path w="6896" h="256" extrusionOk="0">
                  <a:moveTo>
                    <a:pt x="0" y="0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7"/>
            <p:cNvSpPr/>
            <p:nvPr/>
          </p:nvSpPr>
          <p:spPr>
            <a:xfrm>
              <a:off x="7653957" y="2952281"/>
              <a:ext cx="457101" cy="16969"/>
            </a:xfrm>
            <a:custGeom>
              <a:avLst/>
              <a:gdLst/>
              <a:ahLst/>
              <a:cxnLst/>
              <a:rect l="l" t="t" r="r" b="b"/>
              <a:pathLst>
                <a:path w="6896" h="256" extrusionOk="0">
                  <a:moveTo>
                    <a:pt x="0" y="0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7"/>
            <p:cNvSpPr/>
            <p:nvPr/>
          </p:nvSpPr>
          <p:spPr>
            <a:xfrm>
              <a:off x="7653957" y="2995233"/>
              <a:ext cx="457101" cy="16969"/>
            </a:xfrm>
            <a:custGeom>
              <a:avLst/>
              <a:gdLst/>
              <a:ahLst/>
              <a:cxnLst/>
              <a:rect l="l" t="t" r="r" b="b"/>
              <a:pathLst>
                <a:path w="6896" h="256" extrusionOk="0">
                  <a:moveTo>
                    <a:pt x="0" y="0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7"/>
            <p:cNvSpPr/>
            <p:nvPr/>
          </p:nvSpPr>
          <p:spPr>
            <a:xfrm>
              <a:off x="7653957" y="3038185"/>
              <a:ext cx="457101" cy="16372"/>
            </a:xfrm>
            <a:custGeom>
              <a:avLst/>
              <a:gdLst/>
              <a:ahLst/>
              <a:cxnLst/>
              <a:rect l="l" t="t" r="r" b="b"/>
              <a:pathLst>
                <a:path w="6896" h="247" extrusionOk="0">
                  <a:moveTo>
                    <a:pt x="0" y="1"/>
                  </a:moveTo>
                  <a:lnTo>
                    <a:pt x="0" y="247"/>
                  </a:lnTo>
                  <a:lnTo>
                    <a:pt x="6895" y="247"/>
                  </a:lnTo>
                  <a:lnTo>
                    <a:pt x="689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7"/>
            <p:cNvSpPr/>
            <p:nvPr/>
          </p:nvSpPr>
          <p:spPr>
            <a:xfrm>
              <a:off x="7653957" y="3080541"/>
              <a:ext cx="457101" cy="16969"/>
            </a:xfrm>
            <a:custGeom>
              <a:avLst/>
              <a:gdLst/>
              <a:ahLst/>
              <a:cxnLst/>
              <a:rect l="l" t="t" r="r" b="b"/>
              <a:pathLst>
                <a:path w="6896" h="256" extrusionOk="0">
                  <a:moveTo>
                    <a:pt x="0" y="0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7"/>
            <p:cNvSpPr/>
            <p:nvPr/>
          </p:nvSpPr>
          <p:spPr>
            <a:xfrm>
              <a:off x="7653957" y="3123493"/>
              <a:ext cx="457101" cy="17035"/>
            </a:xfrm>
            <a:custGeom>
              <a:avLst/>
              <a:gdLst/>
              <a:ahLst/>
              <a:cxnLst/>
              <a:rect l="l" t="t" r="r" b="b"/>
              <a:pathLst>
                <a:path w="6896" h="257" extrusionOk="0">
                  <a:moveTo>
                    <a:pt x="0" y="1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7"/>
            <p:cNvSpPr/>
            <p:nvPr/>
          </p:nvSpPr>
          <p:spPr>
            <a:xfrm>
              <a:off x="7653957" y="3165782"/>
              <a:ext cx="457101" cy="17035"/>
            </a:xfrm>
            <a:custGeom>
              <a:avLst/>
              <a:gdLst/>
              <a:ahLst/>
              <a:cxnLst/>
              <a:rect l="l" t="t" r="r" b="b"/>
              <a:pathLst>
                <a:path w="6896" h="257" extrusionOk="0">
                  <a:moveTo>
                    <a:pt x="0" y="1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7"/>
            <p:cNvSpPr/>
            <p:nvPr/>
          </p:nvSpPr>
          <p:spPr>
            <a:xfrm>
              <a:off x="7653957" y="3208734"/>
              <a:ext cx="401091" cy="17035"/>
            </a:xfrm>
            <a:custGeom>
              <a:avLst/>
              <a:gdLst/>
              <a:ahLst/>
              <a:cxnLst/>
              <a:rect l="l" t="t" r="r" b="b"/>
              <a:pathLst>
                <a:path w="6051" h="257" extrusionOk="0">
                  <a:moveTo>
                    <a:pt x="0" y="1"/>
                  </a:moveTo>
                  <a:lnTo>
                    <a:pt x="0" y="256"/>
                  </a:lnTo>
                  <a:lnTo>
                    <a:pt x="6050" y="256"/>
                  </a:lnTo>
                  <a:lnTo>
                    <a:pt x="60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7"/>
            <p:cNvSpPr/>
            <p:nvPr/>
          </p:nvSpPr>
          <p:spPr>
            <a:xfrm>
              <a:off x="7653957" y="2443817"/>
              <a:ext cx="457101" cy="17035"/>
            </a:xfrm>
            <a:custGeom>
              <a:avLst/>
              <a:gdLst/>
              <a:ahLst/>
              <a:cxnLst/>
              <a:rect l="l" t="t" r="r" b="b"/>
              <a:pathLst>
                <a:path w="6896" h="257" extrusionOk="0">
                  <a:moveTo>
                    <a:pt x="0" y="1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7"/>
            <p:cNvSpPr/>
            <p:nvPr/>
          </p:nvSpPr>
          <p:spPr>
            <a:xfrm>
              <a:off x="7653957" y="2485509"/>
              <a:ext cx="457101" cy="16969"/>
            </a:xfrm>
            <a:custGeom>
              <a:avLst/>
              <a:gdLst/>
              <a:ahLst/>
              <a:cxnLst/>
              <a:rect l="l" t="t" r="r" b="b"/>
              <a:pathLst>
                <a:path w="6896" h="256" extrusionOk="0">
                  <a:moveTo>
                    <a:pt x="0" y="0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7"/>
            <p:cNvSpPr/>
            <p:nvPr/>
          </p:nvSpPr>
          <p:spPr>
            <a:xfrm>
              <a:off x="7653957" y="2527136"/>
              <a:ext cx="457101" cy="17035"/>
            </a:xfrm>
            <a:custGeom>
              <a:avLst/>
              <a:gdLst/>
              <a:ahLst/>
              <a:cxnLst/>
              <a:rect l="l" t="t" r="r" b="b"/>
              <a:pathLst>
                <a:path w="6896" h="257" extrusionOk="0">
                  <a:moveTo>
                    <a:pt x="0" y="1"/>
                  </a:moveTo>
                  <a:lnTo>
                    <a:pt x="0" y="256"/>
                  </a:lnTo>
                  <a:lnTo>
                    <a:pt x="6895" y="256"/>
                  </a:lnTo>
                  <a:lnTo>
                    <a:pt x="689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7"/>
            <p:cNvSpPr/>
            <p:nvPr/>
          </p:nvSpPr>
          <p:spPr>
            <a:xfrm>
              <a:off x="7653957" y="2568828"/>
              <a:ext cx="244194" cy="16969"/>
            </a:xfrm>
            <a:custGeom>
              <a:avLst/>
              <a:gdLst/>
              <a:ahLst/>
              <a:cxnLst/>
              <a:rect l="l" t="t" r="r" b="b"/>
              <a:pathLst>
                <a:path w="3684" h="256" extrusionOk="0">
                  <a:moveTo>
                    <a:pt x="0" y="1"/>
                  </a:moveTo>
                  <a:lnTo>
                    <a:pt x="0" y="256"/>
                  </a:lnTo>
                  <a:lnTo>
                    <a:pt x="3684" y="256"/>
                  </a:lnTo>
                  <a:lnTo>
                    <a:pt x="368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7"/>
            <p:cNvSpPr/>
            <p:nvPr/>
          </p:nvSpPr>
          <p:spPr>
            <a:xfrm>
              <a:off x="7437805" y="3115008"/>
              <a:ext cx="118518" cy="16969"/>
            </a:xfrm>
            <a:custGeom>
              <a:avLst/>
              <a:gdLst/>
              <a:ahLst/>
              <a:cxnLst/>
              <a:rect l="l" t="t" r="r" b="b"/>
              <a:pathLst>
                <a:path w="1788" h="256" extrusionOk="0">
                  <a:moveTo>
                    <a:pt x="0" y="1"/>
                  </a:moveTo>
                  <a:lnTo>
                    <a:pt x="0" y="256"/>
                  </a:lnTo>
                  <a:lnTo>
                    <a:pt x="1788" y="256"/>
                  </a:lnTo>
                  <a:lnTo>
                    <a:pt x="178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7"/>
            <p:cNvSpPr/>
            <p:nvPr/>
          </p:nvSpPr>
          <p:spPr>
            <a:xfrm>
              <a:off x="7437805" y="3115008"/>
              <a:ext cx="118518" cy="16969"/>
            </a:xfrm>
            <a:custGeom>
              <a:avLst/>
              <a:gdLst/>
              <a:ahLst/>
              <a:cxnLst/>
              <a:rect l="l" t="t" r="r" b="b"/>
              <a:pathLst>
                <a:path w="1788" h="256" extrusionOk="0">
                  <a:moveTo>
                    <a:pt x="0" y="1"/>
                  </a:moveTo>
                  <a:lnTo>
                    <a:pt x="0" y="256"/>
                  </a:lnTo>
                  <a:lnTo>
                    <a:pt x="1788" y="256"/>
                  </a:lnTo>
                  <a:lnTo>
                    <a:pt x="178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7"/>
            <p:cNvSpPr/>
            <p:nvPr/>
          </p:nvSpPr>
          <p:spPr>
            <a:xfrm>
              <a:off x="7437805" y="3157960"/>
              <a:ext cx="118518" cy="16372"/>
            </a:xfrm>
            <a:custGeom>
              <a:avLst/>
              <a:gdLst/>
              <a:ahLst/>
              <a:cxnLst/>
              <a:rect l="l" t="t" r="r" b="b"/>
              <a:pathLst>
                <a:path w="1788" h="247" extrusionOk="0">
                  <a:moveTo>
                    <a:pt x="0" y="1"/>
                  </a:moveTo>
                  <a:lnTo>
                    <a:pt x="0" y="247"/>
                  </a:lnTo>
                  <a:lnTo>
                    <a:pt x="1788" y="247"/>
                  </a:lnTo>
                  <a:lnTo>
                    <a:pt x="178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7"/>
            <p:cNvSpPr/>
            <p:nvPr/>
          </p:nvSpPr>
          <p:spPr>
            <a:xfrm>
              <a:off x="7437805" y="3200316"/>
              <a:ext cx="118518" cy="17035"/>
            </a:xfrm>
            <a:custGeom>
              <a:avLst/>
              <a:gdLst/>
              <a:ahLst/>
              <a:cxnLst/>
              <a:rect l="l" t="t" r="r" b="b"/>
              <a:pathLst>
                <a:path w="1788" h="257" extrusionOk="0">
                  <a:moveTo>
                    <a:pt x="0" y="1"/>
                  </a:moveTo>
                  <a:lnTo>
                    <a:pt x="0" y="256"/>
                  </a:lnTo>
                  <a:lnTo>
                    <a:pt x="1788" y="256"/>
                  </a:lnTo>
                  <a:lnTo>
                    <a:pt x="178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7"/>
            <p:cNvSpPr/>
            <p:nvPr/>
          </p:nvSpPr>
          <p:spPr>
            <a:xfrm>
              <a:off x="7437805" y="3242605"/>
              <a:ext cx="118518" cy="17035"/>
            </a:xfrm>
            <a:custGeom>
              <a:avLst/>
              <a:gdLst/>
              <a:ahLst/>
              <a:cxnLst/>
              <a:rect l="l" t="t" r="r" b="b"/>
              <a:pathLst>
                <a:path w="1788" h="257" extrusionOk="0">
                  <a:moveTo>
                    <a:pt x="0" y="1"/>
                  </a:moveTo>
                  <a:lnTo>
                    <a:pt x="0" y="256"/>
                  </a:lnTo>
                  <a:lnTo>
                    <a:pt x="1788" y="256"/>
                  </a:lnTo>
                  <a:lnTo>
                    <a:pt x="178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7"/>
            <p:cNvSpPr/>
            <p:nvPr/>
          </p:nvSpPr>
          <p:spPr>
            <a:xfrm>
              <a:off x="7015312" y="3156038"/>
              <a:ext cx="481826" cy="690159"/>
            </a:xfrm>
            <a:custGeom>
              <a:avLst/>
              <a:gdLst/>
              <a:ahLst/>
              <a:cxnLst/>
              <a:rect l="l" t="t" r="r" b="b"/>
              <a:pathLst>
                <a:path w="7269" h="10412" extrusionOk="0">
                  <a:moveTo>
                    <a:pt x="4155" y="1"/>
                  </a:moveTo>
                  <a:cubicBezTo>
                    <a:pt x="4155" y="1"/>
                    <a:pt x="1317" y="3448"/>
                    <a:pt x="1159" y="4460"/>
                  </a:cubicBezTo>
                  <a:cubicBezTo>
                    <a:pt x="1002" y="5462"/>
                    <a:pt x="0" y="8791"/>
                    <a:pt x="0" y="8791"/>
                  </a:cubicBezTo>
                  <a:lnTo>
                    <a:pt x="3635" y="10412"/>
                  </a:lnTo>
                  <a:lnTo>
                    <a:pt x="3556" y="10098"/>
                  </a:lnTo>
                  <a:lnTo>
                    <a:pt x="3939" y="8860"/>
                  </a:lnTo>
                  <a:cubicBezTo>
                    <a:pt x="3939" y="8860"/>
                    <a:pt x="4794" y="8241"/>
                    <a:pt x="5098" y="6542"/>
                  </a:cubicBezTo>
                  <a:cubicBezTo>
                    <a:pt x="5412" y="4843"/>
                    <a:pt x="7269" y="4381"/>
                    <a:pt x="7269" y="2760"/>
                  </a:cubicBezTo>
                  <a:cubicBezTo>
                    <a:pt x="7269" y="2149"/>
                    <a:pt x="7038" y="1844"/>
                    <a:pt x="6672" y="1844"/>
                  </a:cubicBezTo>
                  <a:cubicBezTo>
                    <a:pt x="6062" y="1844"/>
                    <a:pt x="5076" y="2692"/>
                    <a:pt x="4155" y="4381"/>
                  </a:cubicBezTo>
                  <a:lnTo>
                    <a:pt x="41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7"/>
            <p:cNvSpPr/>
            <p:nvPr/>
          </p:nvSpPr>
          <p:spPr>
            <a:xfrm>
              <a:off x="6518581" y="3699036"/>
              <a:ext cx="803440" cy="1138047"/>
            </a:xfrm>
            <a:custGeom>
              <a:avLst/>
              <a:gdLst/>
              <a:ahLst/>
              <a:cxnLst/>
              <a:rect l="l" t="t" r="r" b="b"/>
              <a:pathLst>
                <a:path w="12121" h="17169" extrusionOk="0">
                  <a:moveTo>
                    <a:pt x="6591" y="0"/>
                  </a:moveTo>
                  <a:lnTo>
                    <a:pt x="0" y="16883"/>
                  </a:lnTo>
                  <a:lnTo>
                    <a:pt x="6640" y="17169"/>
                  </a:lnTo>
                  <a:lnTo>
                    <a:pt x="12120" y="2072"/>
                  </a:lnTo>
                  <a:lnTo>
                    <a:pt x="6591" y="0"/>
                  </a:lnTo>
                  <a:close/>
                </a:path>
              </a:pathLst>
            </a:custGeom>
            <a:solidFill>
              <a:srgbClr val="FF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7"/>
            <p:cNvSpPr/>
            <p:nvPr/>
          </p:nvSpPr>
          <p:spPr>
            <a:xfrm>
              <a:off x="7891651" y="2867239"/>
              <a:ext cx="536445" cy="689894"/>
            </a:xfrm>
            <a:custGeom>
              <a:avLst/>
              <a:gdLst/>
              <a:ahLst/>
              <a:cxnLst/>
              <a:rect l="l" t="t" r="r" b="b"/>
              <a:pathLst>
                <a:path w="8093" h="10408" extrusionOk="0">
                  <a:moveTo>
                    <a:pt x="2043" y="1"/>
                  </a:moveTo>
                  <a:cubicBezTo>
                    <a:pt x="2021" y="1"/>
                    <a:pt x="1997" y="3"/>
                    <a:pt x="1973" y="6"/>
                  </a:cubicBezTo>
                  <a:cubicBezTo>
                    <a:pt x="1011" y="144"/>
                    <a:pt x="2298" y="5369"/>
                    <a:pt x="2259" y="5831"/>
                  </a:cubicBezTo>
                  <a:cubicBezTo>
                    <a:pt x="2255" y="5890"/>
                    <a:pt x="2243" y="5916"/>
                    <a:pt x="2223" y="5916"/>
                  </a:cubicBezTo>
                  <a:cubicBezTo>
                    <a:pt x="2085" y="5916"/>
                    <a:pt x="1577" y="4643"/>
                    <a:pt x="1001" y="4436"/>
                  </a:cubicBezTo>
                  <a:cubicBezTo>
                    <a:pt x="850" y="4381"/>
                    <a:pt x="713" y="4356"/>
                    <a:pt x="595" y="4356"/>
                  </a:cubicBezTo>
                  <a:cubicBezTo>
                    <a:pt x="192" y="4356"/>
                    <a:pt x="0" y="4644"/>
                    <a:pt x="137" y="4986"/>
                  </a:cubicBezTo>
                  <a:cubicBezTo>
                    <a:pt x="323" y="5428"/>
                    <a:pt x="2956" y="9062"/>
                    <a:pt x="3398" y="9435"/>
                  </a:cubicBezTo>
                  <a:cubicBezTo>
                    <a:pt x="3840" y="9808"/>
                    <a:pt x="4173" y="9926"/>
                    <a:pt x="4173" y="9926"/>
                  </a:cubicBezTo>
                  <a:lnTo>
                    <a:pt x="4311" y="10408"/>
                  </a:lnTo>
                  <a:lnTo>
                    <a:pt x="7798" y="10074"/>
                  </a:lnTo>
                  <a:lnTo>
                    <a:pt x="7484" y="9750"/>
                  </a:lnTo>
                  <a:lnTo>
                    <a:pt x="7543" y="9023"/>
                  </a:lnTo>
                  <a:cubicBezTo>
                    <a:pt x="7543" y="9023"/>
                    <a:pt x="8083" y="7451"/>
                    <a:pt x="8083" y="6951"/>
                  </a:cubicBezTo>
                  <a:cubicBezTo>
                    <a:pt x="8093" y="5349"/>
                    <a:pt x="8083" y="3542"/>
                    <a:pt x="7661" y="2992"/>
                  </a:cubicBezTo>
                  <a:cubicBezTo>
                    <a:pt x="7536" y="2834"/>
                    <a:pt x="7198" y="2475"/>
                    <a:pt x="6878" y="2475"/>
                  </a:cubicBezTo>
                  <a:cubicBezTo>
                    <a:pt x="6744" y="2475"/>
                    <a:pt x="6612" y="2539"/>
                    <a:pt x="6502" y="2708"/>
                  </a:cubicBezTo>
                  <a:cubicBezTo>
                    <a:pt x="6498" y="2714"/>
                    <a:pt x="6494" y="2716"/>
                    <a:pt x="6489" y="2716"/>
                  </a:cubicBezTo>
                  <a:cubicBezTo>
                    <a:pt x="6405" y="2716"/>
                    <a:pt x="6191" y="1817"/>
                    <a:pt x="5657" y="1817"/>
                  </a:cubicBezTo>
                  <a:cubicBezTo>
                    <a:pt x="5472" y="1817"/>
                    <a:pt x="5249" y="1925"/>
                    <a:pt x="4979" y="2217"/>
                  </a:cubicBezTo>
                  <a:cubicBezTo>
                    <a:pt x="4974" y="2222"/>
                    <a:pt x="4967" y="2225"/>
                    <a:pt x="4960" y="2225"/>
                  </a:cubicBezTo>
                  <a:cubicBezTo>
                    <a:pt x="4857" y="2225"/>
                    <a:pt x="4528" y="1782"/>
                    <a:pt x="4169" y="1782"/>
                  </a:cubicBezTo>
                  <a:cubicBezTo>
                    <a:pt x="3920" y="1782"/>
                    <a:pt x="3658" y="1993"/>
                    <a:pt x="3447" y="2708"/>
                  </a:cubicBezTo>
                  <a:cubicBezTo>
                    <a:pt x="3395" y="2885"/>
                    <a:pt x="3351" y="2961"/>
                    <a:pt x="3311" y="2961"/>
                  </a:cubicBezTo>
                  <a:cubicBezTo>
                    <a:pt x="3064" y="2961"/>
                    <a:pt x="2972" y="1"/>
                    <a:pt x="20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7"/>
            <p:cNvSpPr/>
            <p:nvPr/>
          </p:nvSpPr>
          <p:spPr>
            <a:xfrm>
              <a:off x="8116817" y="3508934"/>
              <a:ext cx="865947" cy="1675817"/>
            </a:xfrm>
            <a:custGeom>
              <a:avLst/>
              <a:gdLst/>
              <a:ahLst/>
              <a:cxnLst/>
              <a:rect l="l" t="t" r="r" b="b"/>
              <a:pathLst>
                <a:path w="13064" h="25282" extrusionOk="0">
                  <a:moveTo>
                    <a:pt x="4921" y="0"/>
                  </a:moveTo>
                  <a:lnTo>
                    <a:pt x="1" y="658"/>
                  </a:lnTo>
                  <a:lnTo>
                    <a:pt x="5540" y="25282"/>
                  </a:lnTo>
                  <a:lnTo>
                    <a:pt x="13064" y="24211"/>
                  </a:lnTo>
                  <a:lnTo>
                    <a:pt x="4921" y="0"/>
                  </a:lnTo>
                  <a:close/>
                </a:path>
              </a:pathLst>
            </a:custGeom>
            <a:solidFill>
              <a:srgbClr val="FF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7"/>
            <p:cNvSpPr/>
            <p:nvPr/>
          </p:nvSpPr>
          <p:spPr>
            <a:xfrm>
              <a:off x="6746398" y="4499084"/>
              <a:ext cx="2009827" cy="675842"/>
            </a:xfrm>
            <a:custGeom>
              <a:avLst/>
              <a:gdLst/>
              <a:ahLst/>
              <a:cxnLst/>
              <a:rect l="l" t="t" r="r" b="b"/>
              <a:pathLst>
                <a:path w="30321" h="10196" extrusionOk="0">
                  <a:moveTo>
                    <a:pt x="5099" y="1"/>
                  </a:moveTo>
                  <a:cubicBezTo>
                    <a:pt x="2279" y="1"/>
                    <a:pt x="1" y="2290"/>
                    <a:pt x="1" y="5099"/>
                  </a:cubicBezTo>
                  <a:cubicBezTo>
                    <a:pt x="1" y="7917"/>
                    <a:pt x="2279" y="10196"/>
                    <a:pt x="5099" y="10196"/>
                  </a:cubicBezTo>
                  <a:lnTo>
                    <a:pt x="25223" y="10196"/>
                  </a:lnTo>
                  <a:cubicBezTo>
                    <a:pt x="28042" y="10196"/>
                    <a:pt x="30321" y="7917"/>
                    <a:pt x="30321" y="5099"/>
                  </a:cubicBezTo>
                  <a:cubicBezTo>
                    <a:pt x="30321" y="2290"/>
                    <a:pt x="28042" y="1"/>
                    <a:pt x="25223" y="1"/>
                  </a:cubicBezTo>
                  <a:close/>
                </a:path>
              </a:pathLst>
            </a:custGeom>
            <a:solidFill>
              <a:srgbClr val="FF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 txBox="1">
            <a:spLocks noGrp="1"/>
          </p:cNvSpPr>
          <p:nvPr>
            <p:ph type="title"/>
          </p:nvPr>
        </p:nvSpPr>
        <p:spPr>
          <a:xfrm>
            <a:off x="4069256" y="1815675"/>
            <a:ext cx="5074744" cy="82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Obrigado!</a:t>
            </a:r>
            <a:endParaRPr dirty="0"/>
          </a:p>
        </p:txBody>
      </p:sp>
      <p:sp>
        <p:nvSpPr>
          <p:cNvPr id="227" name="Google Shape;227;p29"/>
          <p:cNvSpPr txBox="1">
            <a:spLocks noGrp="1"/>
          </p:cNvSpPr>
          <p:nvPr>
            <p:ph type="subTitle" idx="1"/>
          </p:nvPr>
        </p:nvSpPr>
        <p:spPr>
          <a:xfrm>
            <a:off x="4572000" y="2412888"/>
            <a:ext cx="3852000" cy="123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/>
              <a:t>F</a:t>
            </a:r>
            <a:r>
              <a:rPr lang="en" dirty="0"/>
              <a:t>igura pode alterar</a:t>
            </a:r>
            <a:endParaRPr dirty="0"/>
          </a:p>
        </p:txBody>
      </p:sp>
      <p:pic>
        <p:nvPicPr>
          <p:cNvPr id="228" name="Google Shape;22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000" y="945300"/>
            <a:ext cx="3252900" cy="3252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9E6E7A2-2AFD-32CB-864F-0E3E2A4967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2697"/>
          <a:stretch>
            <a:fillRect/>
          </a:stretch>
        </p:blipFill>
        <p:spPr>
          <a:xfrm>
            <a:off x="259200" y="4350098"/>
            <a:ext cx="3067200" cy="61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869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4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Figuras</a:t>
            </a:r>
            <a:endParaRPr dirty="0"/>
          </a:p>
        </p:txBody>
      </p:sp>
      <p:grpSp>
        <p:nvGrpSpPr>
          <p:cNvPr id="1216" name="Google Shape;1216;p49"/>
          <p:cNvGrpSpPr/>
          <p:nvPr/>
        </p:nvGrpSpPr>
        <p:grpSpPr>
          <a:xfrm>
            <a:off x="1573187" y="1588071"/>
            <a:ext cx="363714" cy="363043"/>
            <a:chOff x="1573187" y="1588071"/>
            <a:chExt cx="363714" cy="363043"/>
          </a:xfrm>
        </p:grpSpPr>
        <p:sp>
          <p:nvSpPr>
            <p:cNvPr id="1217" name="Google Shape;1217;p49"/>
            <p:cNvSpPr/>
            <p:nvPr/>
          </p:nvSpPr>
          <p:spPr>
            <a:xfrm>
              <a:off x="1604926" y="1772407"/>
              <a:ext cx="54649" cy="21530"/>
            </a:xfrm>
            <a:custGeom>
              <a:avLst/>
              <a:gdLst/>
              <a:ahLst/>
              <a:cxnLst/>
              <a:rect l="l" t="t" r="r" b="b"/>
              <a:pathLst>
                <a:path w="1622" h="639" extrusionOk="0">
                  <a:moveTo>
                    <a:pt x="1" y="0"/>
                  </a:moveTo>
                  <a:lnTo>
                    <a:pt x="1" y="638"/>
                  </a:lnTo>
                  <a:lnTo>
                    <a:pt x="1308" y="638"/>
                  </a:lnTo>
                  <a:cubicBezTo>
                    <a:pt x="1484" y="638"/>
                    <a:pt x="1622" y="491"/>
                    <a:pt x="1622" y="324"/>
                  </a:cubicBezTo>
                  <a:cubicBezTo>
                    <a:pt x="1622" y="147"/>
                    <a:pt x="1484" y="0"/>
                    <a:pt x="1308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9"/>
            <p:cNvSpPr/>
            <p:nvPr/>
          </p:nvSpPr>
          <p:spPr>
            <a:xfrm>
              <a:off x="1604926" y="1673113"/>
              <a:ext cx="54649" cy="21530"/>
            </a:xfrm>
            <a:custGeom>
              <a:avLst/>
              <a:gdLst/>
              <a:ahLst/>
              <a:cxnLst/>
              <a:rect l="l" t="t" r="r" b="b"/>
              <a:pathLst>
                <a:path w="1622" h="639" extrusionOk="0">
                  <a:moveTo>
                    <a:pt x="1" y="1"/>
                  </a:moveTo>
                  <a:lnTo>
                    <a:pt x="1" y="639"/>
                  </a:lnTo>
                  <a:lnTo>
                    <a:pt x="1308" y="639"/>
                  </a:lnTo>
                  <a:cubicBezTo>
                    <a:pt x="1484" y="639"/>
                    <a:pt x="1622" y="492"/>
                    <a:pt x="1622" y="324"/>
                  </a:cubicBezTo>
                  <a:cubicBezTo>
                    <a:pt x="1622" y="148"/>
                    <a:pt x="1484" y="1"/>
                    <a:pt x="1308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9"/>
            <p:cNvSpPr/>
            <p:nvPr/>
          </p:nvSpPr>
          <p:spPr>
            <a:xfrm>
              <a:off x="1594346" y="1630761"/>
              <a:ext cx="21226" cy="249560"/>
            </a:xfrm>
            <a:custGeom>
              <a:avLst/>
              <a:gdLst/>
              <a:ahLst/>
              <a:cxnLst/>
              <a:rect l="l" t="t" r="r" b="b"/>
              <a:pathLst>
                <a:path w="630" h="7407" extrusionOk="0">
                  <a:moveTo>
                    <a:pt x="315" y="0"/>
                  </a:moveTo>
                  <a:cubicBezTo>
                    <a:pt x="148" y="0"/>
                    <a:pt x="1" y="138"/>
                    <a:pt x="1" y="315"/>
                  </a:cubicBezTo>
                  <a:lnTo>
                    <a:pt x="1" y="7092"/>
                  </a:lnTo>
                  <a:cubicBezTo>
                    <a:pt x="1" y="7269"/>
                    <a:pt x="148" y="7406"/>
                    <a:pt x="315" y="7406"/>
                  </a:cubicBezTo>
                  <a:cubicBezTo>
                    <a:pt x="492" y="7406"/>
                    <a:pt x="629" y="7269"/>
                    <a:pt x="629" y="7092"/>
                  </a:cubicBezTo>
                  <a:lnTo>
                    <a:pt x="629" y="315"/>
                  </a:lnTo>
                  <a:cubicBezTo>
                    <a:pt x="629" y="138"/>
                    <a:pt x="492" y="0"/>
                    <a:pt x="315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9"/>
            <p:cNvSpPr/>
            <p:nvPr/>
          </p:nvSpPr>
          <p:spPr>
            <a:xfrm>
              <a:off x="1604926" y="1630761"/>
              <a:ext cx="10647" cy="249560"/>
            </a:xfrm>
            <a:custGeom>
              <a:avLst/>
              <a:gdLst/>
              <a:ahLst/>
              <a:cxnLst/>
              <a:rect l="l" t="t" r="r" b="b"/>
              <a:pathLst>
                <a:path w="316" h="7407" extrusionOk="0">
                  <a:moveTo>
                    <a:pt x="1" y="0"/>
                  </a:moveTo>
                  <a:lnTo>
                    <a:pt x="1" y="7406"/>
                  </a:lnTo>
                  <a:cubicBezTo>
                    <a:pt x="178" y="7406"/>
                    <a:pt x="315" y="7269"/>
                    <a:pt x="315" y="7092"/>
                  </a:cubicBezTo>
                  <a:lnTo>
                    <a:pt x="315" y="315"/>
                  </a:lnTo>
                  <a:cubicBezTo>
                    <a:pt x="315" y="138"/>
                    <a:pt x="178" y="0"/>
                    <a:pt x="1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9"/>
            <p:cNvSpPr/>
            <p:nvPr/>
          </p:nvSpPr>
          <p:spPr>
            <a:xfrm>
              <a:off x="1573187" y="1859099"/>
              <a:ext cx="63881" cy="92014"/>
            </a:xfrm>
            <a:custGeom>
              <a:avLst/>
              <a:gdLst/>
              <a:ahLst/>
              <a:cxnLst/>
              <a:rect l="l" t="t" r="r" b="b"/>
              <a:pathLst>
                <a:path w="1896" h="2731" extrusionOk="0">
                  <a:moveTo>
                    <a:pt x="943" y="0"/>
                  </a:moveTo>
                  <a:cubicBezTo>
                    <a:pt x="423" y="0"/>
                    <a:pt x="0" y="422"/>
                    <a:pt x="0" y="943"/>
                  </a:cubicBezTo>
                  <a:lnTo>
                    <a:pt x="0" y="2417"/>
                  </a:lnTo>
                  <a:cubicBezTo>
                    <a:pt x="0" y="2593"/>
                    <a:pt x="138" y="2731"/>
                    <a:pt x="314" y="2731"/>
                  </a:cubicBezTo>
                  <a:lnTo>
                    <a:pt x="1582" y="2731"/>
                  </a:lnTo>
                  <a:cubicBezTo>
                    <a:pt x="1748" y="2731"/>
                    <a:pt x="1896" y="2593"/>
                    <a:pt x="1896" y="2417"/>
                  </a:cubicBezTo>
                  <a:lnTo>
                    <a:pt x="1896" y="943"/>
                  </a:lnTo>
                  <a:cubicBezTo>
                    <a:pt x="1896" y="422"/>
                    <a:pt x="1464" y="0"/>
                    <a:pt x="943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9"/>
            <p:cNvSpPr/>
            <p:nvPr/>
          </p:nvSpPr>
          <p:spPr>
            <a:xfrm>
              <a:off x="1604926" y="1859099"/>
              <a:ext cx="32143" cy="92014"/>
            </a:xfrm>
            <a:custGeom>
              <a:avLst/>
              <a:gdLst/>
              <a:ahLst/>
              <a:cxnLst/>
              <a:rect l="l" t="t" r="r" b="b"/>
              <a:pathLst>
                <a:path w="954" h="2731" extrusionOk="0">
                  <a:moveTo>
                    <a:pt x="1" y="0"/>
                  </a:moveTo>
                  <a:lnTo>
                    <a:pt x="1" y="2731"/>
                  </a:lnTo>
                  <a:lnTo>
                    <a:pt x="640" y="2731"/>
                  </a:lnTo>
                  <a:cubicBezTo>
                    <a:pt x="806" y="2731"/>
                    <a:pt x="954" y="2593"/>
                    <a:pt x="954" y="2417"/>
                  </a:cubicBezTo>
                  <a:lnTo>
                    <a:pt x="954" y="943"/>
                  </a:lnTo>
                  <a:cubicBezTo>
                    <a:pt x="954" y="422"/>
                    <a:pt x="522" y="0"/>
                    <a:pt x="1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9"/>
            <p:cNvSpPr/>
            <p:nvPr/>
          </p:nvSpPr>
          <p:spPr>
            <a:xfrm>
              <a:off x="1744584" y="1701584"/>
              <a:ext cx="192317" cy="163173"/>
            </a:xfrm>
            <a:custGeom>
              <a:avLst/>
              <a:gdLst/>
              <a:ahLst/>
              <a:cxnLst/>
              <a:rect l="l" t="t" r="r" b="b"/>
              <a:pathLst>
                <a:path w="5708" h="4843" extrusionOk="0">
                  <a:moveTo>
                    <a:pt x="2211" y="0"/>
                  </a:moveTo>
                  <a:cubicBezTo>
                    <a:pt x="2113" y="0"/>
                    <a:pt x="2015" y="49"/>
                    <a:pt x="1956" y="138"/>
                  </a:cubicBezTo>
                  <a:lnTo>
                    <a:pt x="60" y="2878"/>
                  </a:lnTo>
                  <a:cubicBezTo>
                    <a:pt x="20" y="2927"/>
                    <a:pt x="1" y="2986"/>
                    <a:pt x="1" y="3054"/>
                  </a:cubicBezTo>
                  <a:lnTo>
                    <a:pt x="1" y="4528"/>
                  </a:lnTo>
                  <a:cubicBezTo>
                    <a:pt x="1" y="4705"/>
                    <a:pt x="148" y="4842"/>
                    <a:pt x="325" y="4842"/>
                  </a:cubicBezTo>
                  <a:lnTo>
                    <a:pt x="5374" y="4842"/>
                  </a:lnTo>
                  <a:cubicBezTo>
                    <a:pt x="5481" y="4842"/>
                    <a:pt x="5579" y="4783"/>
                    <a:pt x="5638" y="4695"/>
                  </a:cubicBezTo>
                  <a:cubicBezTo>
                    <a:pt x="5697" y="4597"/>
                    <a:pt x="5708" y="4479"/>
                    <a:pt x="5658" y="4390"/>
                  </a:cubicBezTo>
                  <a:lnTo>
                    <a:pt x="4676" y="2426"/>
                  </a:lnTo>
                  <a:lnTo>
                    <a:pt x="5658" y="462"/>
                  </a:lnTo>
                  <a:cubicBezTo>
                    <a:pt x="5708" y="363"/>
                    <a:pt x="5697" y="245"/>
                    <a:pt x="5638" y="147"/>
                  </a:cubicBezTo>
                  <a:cubicBezTo>
                    <a:pt x="5579" y="59"/>
                    <a:pt x="5481" y="0"/>
                    <a:pt x="5374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9"/>
            <p:cNvSpPr/>
            <p:nvPr/>
          </p:nvSpPr>
          <p:spPr>
            <a:xfrm>
              <a:off x="1744584" y="1783290"/>
              <a:ext cx="192317" cy="81468"/>
            </a:xfrm>
            <a:custGeom>
              <a:avLst/>
              <a:gdLst/>
              <a:ahLst/>
              <a:cxnLst/>
              <a:rect l="l" t="t" r="r" b="b"/>
              <a:pathLst>
                <a:path w="5708" h="2418" extrusionOk="0">
                  <a:moveTo>
                    <a:pt x="374" y="1"/>
                  </a:moveTo>
                  <a:lnTo>
                    <a:pt x="60" y="453"/>
                  </a:lnTo>
                  <a:cubicBezTo>
                    <a:pt x="20" y="502"/>
                    <a:pt x="1" y="561"/>
                    <a:pt x="1" y="629"/>
                  </a:cubicBezTo>
                  <a:lnTo>
                    <a:pt x="1" y="2103"/>
                  </a:lnTo>
                  <a:cubicBezTo>
                    <a:pt x="1" y="2280"/>
                    <a:pt x="148" y="2417"/>
                    <a:pt x="325" y="2417"/>
                  </a:cubicBezTo>
                  <a:lnTo>
                    <a:pt x="5374" y="2417"/>
                  </a:lnTo>
                  <a:cubicBezTo>
                    <a:pt x="5481" y="2417"/>
                    <a:pt x="5579" y="2358"/>
                    <a:pt x="5638" y="2270"/>
                  </a:cubicBezTo>
                  <a:cubicBezTo>
                    <a:pt x="5697" y="2172"/>
                    <a:pt x="5708" y="2054"/>
                    <a:pt x="5658" y="1965"/>
                  </a:cubicBezTo>
                  <a:lnTo>
                    <a:pt x="4676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9"/>
            <p:cNvSpPr/>
            <p:nvPr/>
          </p:nvSpPr>
          <p:spPr>
            <a:xfrm>
              <a:off x="1744584" y="1780999"/>
              <a:ext cx="85410" cy="83827"/>
            </a:xfrm>
            <a:custGeom>
              <a:avLst/>
              <a:gdLst/>
              <a:ahLst/>
              <a:cxnLst/>
              <a:rect l="l" t="t" r="r" b="b"/>
              <a:pathLst>
                <a:path w="2535" h="2488" extrusionOk="0">
                  <a:moveTo>
                    <a:pt x="1" y="1"/>
                  </a:moveTo>
                  <a:lnTo>
                    <a:pt x="1" y="2171"/>
                  </a:lnTo>
                  <a:cubicBezTo>
                    <a:pt x="1" y="2359"/>
                    <a:pt x="153" y="2487"/>
                    <a:pt x="316" y="2487"/>
                  </a:cubicBezTo>
                  <a:cubicBezTo>
                    <a:pt x="383" y="2487"/>
                    <a:pt x="451" y="2465"/>
                    <a:pt x="511" y="2417"/>
                  </a:cubicBezTo>
                  <a:lnTo>
                    <a:pt x="2407" y="943"/>
                  </a:lnTo>
                  <a:cubicBezTo>
                    <a:pt x="2486" y="884"/>
                    <a:pt x="2535" y="796"/>
                    <a:pt x="2535" y="697"/>
                  </a:cubicBezTo>
                  <a:lnTo>
                    <a:pt x="1897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9"/>
            <p:cNvSpPr/>
            <p:nvPr/>
          </p:nvSpPr>
          <p:spPr>
            <a:xfrm>
              <a:off x="1638383" y="1651954"/>
              <a:ext cx="191609" cy="163139"/>
            </a:xfrm>
            <a:custGeom>
              <a:avLst/>
              <a:gdLst/>
              <a:ahLst/>
              <a:cxnLst/>
              <a:rect l="l" t="t" r="r" b="b"/>
              <a:pathLst>
                <a:path w="5687" h="4842" extrusionOk="0">
                  <a:moveTo>
                    <a:pt x="315" y="0"/>
                  </a:moveTo>
                  <a:cubicBezTo>
                    <a:pt x="138" y="0"/>
                    <a:pt x="0" y="147"/>
                    <a:pt x="0" y="314"/>
                  </a:cubicBezTo>
                  <a:lnTo>
                    <a:pt x="0" y="4527"/>
                  </a:lnTo>
                  <a:cubicBezTo>
                    <a:pt x="0" y="4704"/>
                    <a:pt x="138" y="4842"/>
                    <a:pt x="315" y="4842"/>
                  </a:cubicBezTo>
                  <a:lnTo>
                    <a:pt x="5363" y="4842"/>
                  </a:lnTo>
                  <a:cubicBezTo>
                    <a:pt x="5540" y="4842"/>
                    <a:pt x="5687" y="4704"/>
                    <a:pt x="5687" y="4527"/>
                  </a:cubicBezTo>
                  <a:lnTo>
                    <a:pt x="5687" y="314"/>
                  </a:lnTo>
                  <a:cubicBezTo>
                    <a:pt x="5687" y="147"/>
                    <a:pt x="5540" y="0"/>
                    <a:pt x="5363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9"/>
            <p:cNvSpPr/>
            <p:nvPr/>
          </p:nvSpPr>
          <p:spPr>
            <a:xfrm>
              <a:off x="1638383" y="1733660"/>
              <a:ext cx="191609" cy="81435"/>
            </a:xfrm>
            <a:custGeom>
              <a:avLst/>
              <a:gdLst/>
              <a:ahLst/>
              <a:cxnLst/>
              <a:rect l="l" t="t" r="r" b="b"/>
              <a:pathLst>
                <a:path w="5687" h="2417" extrusionOk="0">
                  <a:moveTo>
                    <a:pt x="0" y="1"/>
                  </a:moveTo>
                  <a:lnTo>
                    <a:pt x="0" y="2102"/>
                  </a:lnTo>
                  <a:cubicBezTo>
                    <a:pt x="0" y="2279"/>
                    <a:pt x="138" y="2417"/>
                    <a:pt x="315" y="2417"/>
                  </a:cubicBezTo>
                  <a:lnTo>
                    <a:pt x="5363" y="2417"/>
                  </a:lnTo>
                  <a:cubicBezTo>
                    <a:pt x="5540" y="2417"/>
                    <a:pt x="5687" y="2279"/>
                    <a:pt x="5687" y="2102"/>
                  </a:cubicBezTo>
                  <a:lnTo>
                    <a:pt x="5687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9"/>
            <p:cNvSpPr/>
            <p:nvPr/>
          </p:nvSpPr>
          <p:spPr>
            <a:xfrm>
              <a:off x="1698930" y="1687331"/>
              <a:ext cx="70518" cy="92385"/>
            </a:xfrm>
            <a:custGeom>
              <a:avLst/>
              <a:gdLst/>
              <a:ahLst/>
              <a:cxnLst/>
              <a:rect l="l" t="t" r="r" b="b"/>
              <a:pathLst>
                <a:path w="2093" h="2742" extrusionOk="0">
                  <a:moveTo>
                    <a:pt x="315" y="1"/>
                  </a:moveTo>
                  <a:cubicBezTo>
                    <a:pt x="138" y="1"/>
                    <a:pt x="0" y="148"/>
                    <a:pt x="0" y="315"/>
                  </a:cubicBezTo>
                  <a:lnTo>
                    <a:pt x="0" y="2427"/>
                  </a:lnTo>
                  <a:cubicBezTo>
                    <a:pt x="0" y="2593"/>
                    <a:pt x="138" y="2741"/>
                    <a:pt x="315" y="2741"/>
                  </a:cubicBezTo>
                  <a:cubicBezTo>
                    <a:pt x="491" y="2741"/>
                    <a:pt x="629" y="2593"/>
                    <a:pt x="629" y="2427"/>
                  </a:cubicBezTo>
                  <a:lnTo>
                    <a:pt x="629" y="1651"/>
                  </a:lnTo>
                  <a:lnTo>
                    <a:pt x="1454" y="1651"/>
                  </a:lnTo>
                  <a:lnTo>
                    <a:pt x="1454" y="2427"/>
                  </a:lnTo>
                  <a:cubicBezTo>
                    <a:pt x="1454" y="2593"/>
                    <a:pt x="1602" y="2741"/>
                    <a:pt x="1768" y="2741"/>
                  </a:cubicBezTo>
                  <a:cubicBezTo>
                    <a:pt x="1945" y="2741"/>
                    <a:pt x="2093" y="2593"/>
                    <a:pt x="2093" y="2427"/>
                  </a:cubicBezTo>
                  <a:lnTo>
                    <a:pt x="2093" y="315"/>
                  </a:lnTo>
                  <a:cubicBezTo>
                    <a:pt x="2093" y="148"/>
                    <a:pt x="1945" y="1"/>
                    <a:pt x="1768" y="1"/>
                  </a:cubicBezTo>
                  <a:cubicBezTo>
                    <a:pt x="1602" y="1"/>
                    <a:pt x="1454" y="148"/>
                    <a:pt x="1454" y="315"/>
                  </a:cubicBezTo>
                  <a:lnTo>
                    <a:pt x="1454" y="1022"/>
                  </a:lnTo>
                  <a:lnTo>
                    <a:pt x="629" y="1022"/>
                  </a:lnTo>
                  <a:lnTo>
                    <a:pt x="629" y="315"/>
                  </a:lnTo>
                  <a:cubicBezTo>
                    <a:pt x="629" y="148"/>
                    <a:pt x="491" y="1"/>
                    <a:pt x="315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9"/>
            <p:cNvSpPr/>
            <p:nvPr/>
          </p:nvSpPr>
          <p:spPr>
            <a:xfrm>
              <a:off x="1698930" y="1733660"/>
              <a:ext cx="70518" cy="46058"/>
            </a:xfrm>
            <a:custGeom>
              <a:avLst/>
              <a:gdLst/>
              <a:ahLst/>
              <a:cxnLst/>
              <a:rect l="l" t="t" r="r" b="b"/>
              <a:pathLst>
                <a:path w="2093" h="1367" extrusionOk="0">
                  <a:moveTo>
                    <a:pt x="0" y="1"/>
                  </a:moveTo>
                  <a:lnTo>
                    <a:pt x="0" y="1052"/>
                  </a:lnTo>
                  <a:cubicBezTo>
                    <a:pt x="0" y="1218"/>
                    <a:pt x="138" y="1366"/>
                    <a:pt x="315" y="1366"/>
                  </a:cubicBezTo>
                  <a:cubicBezTo>
                    <a:pt x="491" y="1366"/>
                    <a:pt x="629" y="1218"/>
                    <a:pt x="629" y="1052"/>
                  </a:cubicBezTo>
                  <a:lnTo>
                    <a:pt x="629" y="276"/>
                  </a:lnTo>
                  <a:lnTo>
                    <a:pt x="1454" y="276"/>
                  </a:lnTo>
                  <a:lnTo>
                    <a:pt x="1454" y="1052"/>
                  </a:lnTo>
                  <a:cubicBezTo>
                    <a:pt x="1454" y="1218"/>
                    <a:pt x="1602" y="1366"/>
                    <a:pt x="1768" y="1366"/>
                  </a:cubicBezTo>
                  <a:cubicBezTo>
                    <a:pt x="1945" y="1366"/>
                    <a:pt x="2093" y="1218"/>
                    <a:pt x="2093" y="1052"/>
                  </a:cubicBezTo>
                  <a:lnTo>
                    <a:pt x="2093" y="1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9"/>
            <p:cNvSpPr/>
            <p:nvPr/>
          </p:nvSpPr>
          <p:spPr>
            <a:xfrm>
              <a:off x="1573187" y="1588071"/>
              <a:ext cx="63881" cy="63881"/>
            </a:xfrm>
            <a:custGeom>
              <a:avLst/>
              <a:gdLst/>
              <a:ahLst/>
              <a:cxnLst/>
              <a:rect l="l" t="t" r="r" b="b"/>
              <a:pathLst>
                <a:path w="1896" h="1896" extrusionOk="0">
                  <a:moveTo>
                    <a:pt x="943" y="0"/>
                  </a:moveTo>
                  <a:cubicBezTo>
                    <a:pt x="423" y="0"/>
                    <a:pt x="0" y="432"/>
                    <a:pt x="0" y="953"/>
                  </a:cubicBezTo>
                  <a:cubicBezTo>
                    <a:pt x="0" y="1473"/>
                    <a:pt x="423" y="1896"/>
                    <a:pt x="943" y="1896"/>
                  </a:cubicBezTo>
                  <a:cubicBezTo>
                    <a:pt x="1464" y="1896"/>
                    <a:pt x="1896" y="1473"/>
                    <a:pt x="1896" y="953"/>
                  </a:cubicBezTo>
                  <a:cubicBezTo>
                    <a:pt x="1896" y="432"/>
                    <a:pt x="1464" y="0"/>
                    <a:pt x="943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9"/>
            <p:cNvSpPr/>
            <p:nvPr/>
          </p:nvSpPr>
          <p:spPr>
            <a:xfrm>
              <a:off x="1594346" y="1609567"/>
              <a:ext cx="21226" cy="21226"/>
            </a:xfrm>
            <a:custGeom>
              <a:avLst/>
              <a:gdLst/>
              <a:ahLst/>
              <a:cxnLst/>
              <a:rect l="l" t="t" r="r" b="b"/>
              <a:pathLst>
                <a:path w="630" h="630" extrusionOk="0">
                  <a:moveTo>
                    <a:pt x="315" y="1"/>
                  </a:moveTo>
                  <a:cubicBezTo>
                    <a:pt x="148" y="1"/>
                    <a:pt x="1" y="138"/>
                    <a:pt x="1" y="315"/>
                  </a:cubicBezTo>
                  <a:cubicBezTo>
                    <a:pt x="1" y="482"/>
                    <a:pt x="148" y="629"/>
                    <a:pt x="315" y="629"/>
                  </a:cubicBezTo>
                  <a:cubicBezTo>
                    <a:pt x="492" y="629"/>
                    <a:pt x="629" y="482"/>
                    <a:pt x="629" y="315"/>
                  </a:cubicBezTo>
                  <a:cubicBezTo>
                    <a:pt x="629" y="138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9"/>
            <p:cNvSpPr/>
            <p:nvPr/>
          </p:nvSpPr>
          <p:spPr>
            <a:xfrm>
              <a:off x="1604926" y="1588071"/>
              <a:ext cx="32143" cy="63881"/>
            </a:xfrm>
            <a:custGeom>
              <a:avLst/>
              <a:gdLst/>
              <a:ahLst/>
              <a:cxnLst/>
              <a:rect l="l" t="t" r="r" b="b"/>
              <a:pathLst>
                <a:path w="954" h="1896" extrusionOk="0">
                  <a:moveTo>
                    <a:pt x="1" y="0"/>
                  </a:moveTo>
                  <a:lnTo>
                    <a:pt x="1" y="1896"/>
                  </a:lnTo>
                  <a:cubicBezTo>
                    <a:pt x="522" y="1896"/>
                    <a:pt x="954" y="1473"/>
                    <a:pt x="954" y="953"/>
                  </a:cubicBezTo>
                  <a:cubicBezTo>
                    <a:pt x="954" y="432"/>
                    <a:pt x="522" y="0"/>
                    <a:pt x="1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9"/>
            <p:cNvSpPr/>
            <p:nvPr/>
          </p:nvSpPr>
          <p:spPr>
            <a:xfrm>
              <a:off x="1604926" y="1609567"/>
              <a:ext cx="10647" cy="21226"/>
            </a:xfrm>
            <a:custGeom>
              <a:avLst/>
              <a:gdLst/>
              <a:ahLst/>
              <a:cxnLst/>
              <a:rect l="l" t="t" r="r" b="b"/>
              <a:pathLst>
                <a:path w="316" h="630" extrusionOk="0">
                  <a:moveTo>
                    <a:pt x="1" y="1"/>
                  </a:moveTo>
                  <a:lnTo>
                    <a:pt x="1" y="629"/>
                  </a:lnTo>
                  <a:cubicBezTo>
                    <a:pt x="178" y="629"/>
                    <a:pt x="315" y="482"/>
                    <a:pt x="315" y="315"/>
                  </a:cubicBezTo>
                  <a:cubicBezTo>
                    <a:pt x="315" y="138"/>
                    <a:pt x="178" y="1"/>
                    <a:pt x="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4" name="Google Shape;1234;p49"/>
          <p:cNvGrpSpPr/>
          <p:nvPr/>
        </p:nvGrpSpPr>
        <p:grpSpPr>
          <a:xfrm>
            <a:off x="2230067" y="1588071"/>
            <a:ext cx="304819" cy="363042"/>
            <a:chOff x="2230067" y="1588071"/>
            <a:chExt cx="304819" cy="363042"/>
          </a:xfrm>
        </p:grpSpPr>
        <p:sp>
          <p:nvSpPr>
            <p:cNvPr id="1235" name="Google Shape;1235;p49"/>
            <p:cNvSpPr/>
            <p:nvPr/>
          </p:nvSpPr>
          <p:spPr>
            <a:xfrm>
              <a:off x="2293916" y="1588071"/>
              <a:ext cx="177425" cy="102931"/>
            </a:xfrm>
            <a:custGeom>
              <a:avLst/>
              <a:gdLst/>
              <a:ahLst/>
              <a:cxnLst/>
              <a:rect l="l" t="t" r="r" b="b"/>
              <a:pathLst>
                <a:path w="5266" h="3055" extrusionOk="0">
                  <a:moveTo>
                    <a:pt x="1995" y="0"/>
                  </a:moveTo>
                  <a:cubicBezTo>
                    <a:pt x="895" y="0"/>
                    <a:pt x="1" y="894"/>
                    <a:pt x="1" y="2004"/>
                  </a:cubicBezTo>
                  <a:lnTo>
                    <a:pt x="1" y="2741"/>
                  </a:lnTo>
                  <a:cubicBezTo>
                    <a:pt x="1" y="2917"/>
                    <a:pt x="138" y="3055"/>
                    <a:pt x="315" y="3055"/>
                  </a:cubicBezTo>
                  <a:lnTo>
                    <a:pt x="4942" y="3055"/>
                  </a:lnTo>
                  <a:cubicBezTo>
                    <a:pt x="5118" y="3055"/>
                    <a:pt x="5265" y="2917"/>
                    <a:pt x="5265" y="2741"/>
                  </a:cubicBezTo>
                  <a:lnTo>
                    <a:pt x="5265" y="2004"/>
                  </a:lnTo>
                  <a:cubicBezTo>
                    <a:pt x="5265" y="894"/>
                    <a:pt x="4362" y="0"/>
                    <a:pt x="3262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9"/>
            <p:cNvSpPr/>
            <p:nvPr/>
          </p:nvSpPr>
          <p:spPr>
            <a:xfrm>
              <a:off x="2382630" y="1588071"/>
              <a:ext cx="88712" cy="102931"/>
            </a:xfrm>
            <a:custGeom>
              <a:avLst/>
              <a:gdLst/>
              <a:ahLst/>
              <a:cxnLst/>
              <a:rect l="l" t="t" r="r" b="b"/>
              <a:pathLst>
                <a:path w="2633" h="3055" extrusionOk="0">
                  <a:moveTo>
                    <a:pt x="0" y="0"/>
                  </a:moveTo>
                  <a:lnTo>
                    <a:pt x="0" y="3055"/>
                  </a:lnTo>
                  <a:lnTo>
                    <a:pt x="2309" y="3055"/>
                  </a:lnTo>
                  <a:cubicBezTo>
                    <a:pt x="2485" y="3055"/>
                    <a:pt x="2632" y="2917"/>
                    <a:pt x="2632" y="2741"/>
                  </a:cubicBezTo>
                  <a:lnTo>
                    <a:pt x="2632" y="2004"/>
                  </a:lnTo>
                  <a:cubicBezTo>
                    <a:pt x="2632" y="894"/>
                    <a:pt x="1729" y="0"/>
                    <a:pt x="629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9"/>
            <p:cNvSpPr/>
            <p:nvPr/>
          </p:nvSpPr>
          <p:spPr>
            <a:xfrm>
              <a:off x="2230067" y="1843533"/>
              <a:ext cx="304816" cy="107580"/>
            </a:xfrm>
            <a:custGeom>
              <a:avLst/>
              <a:gdLst/>
              <a:ahLst/>
              <a:cxnLst/>
              <a:rect l="l" t="t" r="r" b="b"/>
              <a:pathLst>
                <a:path w="9047" h="3193" extrusionOk="0">
                  <a:moveTo>
                    <a:pt x="2417" y="0"/>
                  </a:moveTo>
                  <a:cubicBezTo>
                    <a:pt x="1090" y="0"/>
                    <a:pt x="1" y="1081"/>
                    <a:pt x="1" y="2417"/>
                  </a:cubicBezTo>
                  <a:lnTo>
                    <a:pt x="1" y="2879"/>
                  </a:lnTo>
                  <a:cubicBezTo>
                    <a:pt x="1" y="3055"/>
                    <a:pt x="138" y="3193"/>
                    <a:pt x="315" y="3193"/>
                  </a:cubicBezTo>
                  <a:lnTo>
                    <a:pt x="8732" y="3193"/>
                  </a:lnTo>
                  <a:cubicBezTo>
                    <a:pt x="8909" y="3193"/>
                    <a:pt x="9046" y="3055"/>
                    <a:pt x="9046" y="2879"/>
                  </a:cubicBezTo>
                  <a:lnTo>
                    <a:pt x="9046" y="2417"/>
                  </a:lnTo>
                  <a:cubicBezTo>
                    <a:pt x="9046" y="1081"/>
                    <a:pt x="7966" y="0"/>
                    <a:pt x="6630" y="0"/>
                  </a:cubicBezTo>
                  <a:lnTo>
                    <a:pt x="6100" y="0"/>
                  </a:lnTo>
                  <a:lnTo>
                    <a:pt x="4528" y="423"/>
                  </a:lnTo>
                  <a:lnTo>
                    <a:pt x="2947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9"/>
            <p:cNvSpPr/>
            <p:nvPr/>
          </p:nvSpPr>
          <p:spPr>
            <a:xfrm>
              <a:off x="2382630" y="1843533"/>
              <a:ext cx="152256" cy="107580"/>
            </a:xfrm>
            <a:custGeom>
              <a:avLst/>
              <a:gdLst/>
              <a:ahLst/>
              <a:cxnLst/>
              <a:rect l="l" t="t" r="r" b="b"/>
              <a:pathLst>
                <a:path w="4519" h="3193" extrusionOk="0">
                  <a:moveTo>
                    <a:pt x="1572" y="0"/>
                  </a:moveTo>
                  <a:lnTo>
                    <a:pt x="0" y="423"/>
                  </a:lnTo>
                  <a:lnTo>
                    <a:pt x="0" y="3193"/>
                  </a:lnTo>
                  <a:lnTo>
                    <a:pt x="4204" y="3193"/>
                  </a:lnTo>
                  <a:cubicBezTo>
                    <a:pt x="4381" y="3193"/>
                    <a:pt x="4518" y="3055"/>
                    <a:pt x="4518" y="2879"/>
                  </a:cubicBezTo>
                  <a:lnTo>
                    <a:pt x="4518" y="2417"/>
                  </a:lnTo>
                  <a:cubicBezTo>
                    <a:pt x="4518" y="1081"/>
                    <a:pt x="3438" y="0"/>
                    <a:pt x="2102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9"/>
            <p:cNvSpPr/>
            <p:nvPr/>
          </p:nvSpPr>
          <p:spPr>
            <a:xfrm>
              <a:off x="2329361" y="1809773"/>
              <a:ext cx="106232" cy="97675"/>
            </a:xfrm>
            <a:custGeom>
              <a:avLst/>
              <a:gdLst/>
              <a:ahLst/>
              <a:cxnLst/>
              <a:rect l="l" t="t" r="r" b="b"/>
              <a:pathLst>
                <a:path w="3153" h="2899" extrusionOk="0">
                  <a:moveTo>
                    <a:pt x="629" y="1"/>
                  </a:moveTo>
                  <a:lnTo>
                    <a:pt x="629" y="1002"/>
                  </a:lnTo>
                  <a:lnTo>
                    <a:pt x="0" y="1002"/>
                  </a:lnTo>
                  <a:lnTo>
                    <a:pt x="0" y="1317"/>
                  </a:lnTo>
                  <a:cubicBezTo>
                    <a:pt x="0" y="2191"/>
                    <a:pt x="707" y="2898"/>
                    <a:pt x="1581" y="2898"/>
                  </a:cubicBezTo>
                  <a:cubicBezTo>
                    <a:pt x="2445" y="2898"/>
                    <a:pt x="3153" y="2191"/>
                    <a:pt x="3153" y="1317"/>
                  </a:cubicBezTo>
                  <a:lnTo>
                    <a:pt x="3153" y="1002"/>
                  </a:lnTo>
                  <a:lnTo>
                    <a:pt x="2524" y="1002"/>
                  </a:lnTo>
                  <a:lnTo>
                    <a:pt x="252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9"/>
            <p:cNvSpPr/>
            <p:nvPr/>
          </p:nvSpPr>
          <p:spPr>
            <a:xfrm>
              <a:off x="2382630" y="1809773"/>
              <a:ext cx="52965" cy="97675"/>
            </a:xfrm>
            <a:custGeom>
              <a:avLst/>
              <a:gdLst/>
              <a:ahLst/>
              <a:cxnLst/>
              <a:rect l="l" t="t" r="r" b="b"/>
              <a:pathLst>
                <a:path w="1572" h="2899" extrusionOk="0">
                  <a:moveTo>
                    <a:pt x="0" y="1"/>
                  </a:moveTo>
                  <a:lnTo>
                    <a:pt x="0" y="2898"/>
                  </a:lnTo>
                  <a:cubicBezTo>
                    <a:pt x="864" y="2898"/>
                    <a:pt x="1572" y="2191"/>
                    <a:pt x="1572" y="1317"/>
                  </a:cubicBezTo>
                  <a:lnTo>
                    <a:pt x="1572" y="1002"/>
                  </a:lnTo>
                  <a:lnTo>
                    <a:pt x="943" y="1002"/>
                  </a:lnTo>
                  <a:lnTo>
                    <a:pt x="94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9"/>
            <p:cNvSpPr/>
            <p:nvPr/>
          </p:nvSpPr>
          <p:spPr>
            <a:xfrm>
              <a:off x="2449814" y="1694609"/>
              <a:ext cx="56940" cy="56637"/>
            </a:xfrm>
            <a:custGeom>
              <a:avLst/>
              <a:gdLst/>
              <a:ahLst/>
              <a:cxnLst/>
              <a:rect l="l" t="t" r="r" b="b"/>
              <a:pathLst>
                <a:path w="1690" h="1681" extrusionOk="0">
                  <a:moveTo>
                    <a:pt x="0" y="1"/>
                  </a:moveTo>
                  <a:lnTo>
                    <a:pt x="0" y="1681"/>
                  </a:lnTo>
                  <a:lnTo>
                    <a:pt x="845" y="1681"/>
                  </a:lnTo>
                  <a:cubicBezTo>
                    <a:pt x="1306" y="1681"/>
                    <a:pt x="1690" y="1307"/>
                    <a:pt x="1690" y="836"/>
                  </a:cubicBezTo>
                  <a:cubicBezTo>
                    <a:pt x="1690" y="374"/>
                    <a:pt x="1306" y="1"/>
                    <a:pt x="845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9"/>
            <p:cNvSpPr/>
            <p:nvPr/>
          </p:nvSpPr>
          <p:spPr>
            <a:xfrm>
              <a:off x="2258538" y="1694609"/>
              <a:ext cx="56603" cy="56637"/>
            </a:xfrm>
            <a:custGeom>
              <a:avLst/>
              <a:gdLst/>
              <a:ahLst/>
              <a:cxnLst/>
              <a:rect l="l" t="t" r="r" b="b"/>
              <a:pathLst>
                <a:path w="1680" h="1681" extrusionOk="0">
                  <a:moveTo>
                    <a:pt x="835" y="1"/>
                  </a:moveTo>
                  <a:cubicBezTo>
                    <a:pt x="374" y="1"/>
                    <a:pt x="0" y="374"/>
                    <a:pt x="0" y="836"/>
                  </a:cubicBezTo>
                  <a:cubicBezTo>
                    <a:pt x="0" y="1307"/>
                    <a:pt x="374" y="1681"/>
                    <a:pt x="835" y="1681"/>
                  </a:cubicBezTo>
                  <a:lnTo>
                    <a:pt x="1679" y="1681"/>
                  </a:lnTo>
                  <a:lnTo>
                    <a:pt x="1679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9"/>
            <p:cNvSpPr/>
            <p:nvPr/>
          </p:nvSpPr>
          <p:spPr>
            <a:xfrm>
              <a:off x="2293916" y="1660613"/>
              <a:ext cx="177425" cy="175673"/>
            </a:xfrm>
            <a:custGeom>
              <a:avLst/>
              <a:gdLst/>
              <a:ahLst/>
              <a:cxnLst/>
              <a:rect l="l" t="t" r="r" b="b"/>
              <a:pathLst>
                <a:path w="5266" h="5214" extrusionOk="0">
                  <a:moveTo>
                    <a:pt x="2632" y="1"/>
                  </a:moveTo>
                  <a:cubicBezTo>
                    <a:pt x="2564" y="1"/>
                    <a:pt x="2496" y="23"/>
                    <a:pt x="2437" y="67"/>
                  </a:cubicBezTo>
                  <a:cubicBezTo>
                    <a:pt x="2015" y="401"/>
                    <a:pt x="1494" y="588"/>
                    <a:pt x="944" y="588"/>
                  </a:cubicBezTo>
                  <a:lnTo>
                    <a:pt x="1" y="588"/>
                  </a:lnTo>
                  <a:lnTo>
                    <a:pt x="1" y="2561"/>
                  </a:lnTo>
                  <a:cubicBezTo>
                    <a:pt x="1" y="4006"/>
                    <a:pt x="1160" y="5204"/>
                    <a:pt x="2613" y="5213"/>
                  </a:cubicBezTo>
                  <a:cubicBezTo>
                    <a:pt x="2620" y="5213"/>
                    <a:pt x="2626" y="5213"/>
                    <a:pt x="2632" y="5213"/>
                  </a:cubicBezTo>
                  <a:cubicBezTo>
                    <a:pt x="4088" y="5213"/>
                    <a:pt x="5265" y="4039"/>
                    <a:pt x="5265" y="2581"/>
                  </a:cubicBezTo>
                  <a:lnTo>
                    <a:pt x="5265" y="588"/>
                  </a:lnTo>
                  <a:lnTo>
                    <a:pt x="4313" y="588"/>
                  </a:lnTo>
                  <a:cubicBezTo>
                    <a:pt x="3772" y="588"/>
                    <a:pt x="3242" y="401"/>
                    <a:pt x="2820" y="67"/>
                  </a:cubicBezTo>
                  <a:cubicBezTo>
                    <a:pt x="2766" y="23"/>
                    <a:pt x="2700" y="1"/>
                    <a:pt x="2632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9"/>
            <p:cNvSpPr/>
            <p:nvPr/>
          </p:nvSpPr>
          <p:spPr>
            <a:xfrm>
              <a:off x="2382630" y="1660849"/>
              <a:ext cx="88712" cy="175437"/>
            </a:xfrm>
            <a:custGeom>
              <a:avLst/>
              <a:gdLst/>
              <a:ahLst/>
              <a:cxnLst/>
              <a:rect l="l" t="t" r="r" b="b"/>
              <a:pathLst>
                <a:path w="2633" h="5207" extrusionOk="0">
                  <a:moveTo>
                    <a:pt x="0" y="1"/>
                  </a:moveTo>
                  <a:lnTo>
                    <a:pt x="0" y="5206"/>
                  </a:lnTo>
                  <a:cubicBezTo>
                    <a:pt x="1444" y="5206"/>
                    <a:pt x="2632" y="4028"/>
                    <a:pt x="2632" y="2574"/>
                  </a:cubicBezTo>
                  <a:lnTo>
                    <a:pt x="2632" y="581"/>
                  </a:lnTo>
                  <a:lnTo>
                    <a:pt x="1680" y="581"/>
                  </a:lnTo>
                  <a:cubicBezTo>
                    <a:pt x="1139" y="581"/>
                    <a:pt x="609" y="394"/>
                    <a:pt x="187" y="60"/>
                  </a:cubicBezTo>
                  <a:cubicBezTo>
                    <a:pt x="138" y="20"/>
                    <a:pt x="69" y="1"/>
                    <a:pt x="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9"/>
            <p:cNvSpPr/>
            <p:nvPr/>
          </p:nvSpPr>
          <p:spPr>
            <a:xfrm>
              <a:off x="2357798" y="1712163"/>
              <a:ext cx="49696" cy="21530"/>
            </a:xfrm>
            <a:custGeom>
              <a:avLst/>
              <a:gdLst/>
              <a:ahLst/>
              <a:cxnLst/>
              <a:rect l="l" t="t" r="r" b="b"/>
              <a:pathLst>
                <a:path w="1475" h="639" extrusionOk="0">
                  <a:moveTo>
                    <a:pt x="315" y="1"/>
                  </a:moveTo>
                  <a:cubicBezTo>
                    <a:pt x="138" y="1"/>
                    <a:pt x="1" y="148"/>
                    <a:pt x="1" y="315"/>
                  </a:cubicBezTo>
                  <a:cubicBezTo>
                    <a:pt x="1" y="492"/>
                    <a:pt x="138" y="639"/>
                    <a:pt x="315" y="639"/>
                  </a:cubicBezTo>
                  <a:lnTo>
                    <a:pt x="1160" y="639"/>
                  </a:lnTo>
                  <a:cubicBezTo>
                    <a:pt x="1326" y="639"/>
                    <a:pt x="1474" y="492"/>
                    <a:pt x="1474" y="315"/>
                  </a:cubicBezTo>
                  <a:cubicBezTo>
                    <a:pt x="1474" y="148"/>
                    <a:pt x="1326" y="1"/>
                    <a:pt x="1160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9"/>
            <p:cNvSpPr/>
            <p:nvPr/>
          </p:nvSpPr>
          <p:spPr>
            <a:xfrm>
              <a:off x="2382630" y="1712163"/>
              <a:ext cx="24865" cy="21530"/>
            </a:xfrm>
            <a:custGeom>
              <a:avLst/>
              <a:gdLst/>
              <a:ahLst/>
              <a:cxnLst/>
              <a:rect l="l" t="t" r="r" b="b"/>
              <a:pathLst>
                <a:path w="738" h="639" extrusionOk="0">
                  <a:moveTo>
                    <a:pt x="0" y="1"/>
                  </a:moveTo>
                  <a:lnTo>
                    <a:pt x="0" y="639"/>
                  </a:lnTo>
                  <a:lnTo>
                    <a:pt x="423" y="639"/>
                  </a:lnTo>
                  <a:cubicBezTo>
                    <a:pt x="589" y="639"/>
                    <a:pt x="737" y="492"/>
                    <a:pt x="737" y="315"/>
                  </a:cubicBezTo>
                  <a:cubicBezTo>
                    <a:pt x="737" y="148"/>
                    <a:pt x="589" y="1"/>
                    <a:pt x="423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9"/>
            <p:cNvSpPr/>
            <p:nvPr/>
          </p:nvSpPr>
          <p:spPr>
            <a:xfrm>
              <a:off x="2393209" y="1690970"/>
              <a:ext cx="63915" cy="63915"/>
            </a:xfrm>
            <a:custGeom>
              <a:avLst/>
              <a:gdLst/>
              <a:ahLst/>
              <a:cxnLst/>
              <a:rect l="l" t="t" r="r" b="b"/>
              <a:pathLst>
                <a:path w="1897" h="1897" extrusionOk="0">
                  <a:moveTo>
                    <a:pt x="943" y="1"/>
                  </a:moveTo>
                  <a:cubicBezTo>
                    <a:pt x="423" y="1"/>
                    <a:pt x="0" y="423"/>
                    <a:pt x="0" y="944"/>
                  </a:cubicBezTo>
                  <a:cubicBezTo>
                    <a:pt x="0" y="1474"/>
                    <a:pt x="423" y="1896"/>
                    <a:pt x="943" y="1896"/>
                  </a:cubicBezTo>
                  <a:cubicBezTo>
                    <a:pt x="1474" y="1896"/>
                    <a:pt x="1896" y="1474"/>
                    <a:pt x="1896" y="944"/>
                  </a:cubicBezTo>
                  <a:cubicBezTo>
                    <a:pt x="1896" y="423"/>
                    <a:pt x="1474" y="1"/>
                    <a:pt x="943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9"/>
            <p:cNvSpPr/>
            <p:nvPr/>
          </p:nvSpPr>
          <p:spPr>
            <a:xfrm>
              <a:off x="2308168" y="1690970"/>
              <a:ext cx="63881" cy="63915"/>
            </a:xfrm>
            <a:custGeom>
              <a:avLst/>
              <a:gdLst/>
              <a:ahLst/>
              <a:cxnLst/>
              <a:rect l="l" t="t" r="r" b="b"/>
              <a:pathLst>
                <a:path w="1896" h="1897" extrusionOk="0">
                  <a:moveTo>
                    <a:pt x="943" y="1"/>
                  </a:moveTo>
                  <a:cubicBezTo>
                    <a:pt x="423" y="1"/>
                    <a:pt x="1" y="423"/>
                    <a:pt x="1" y="944"/>
                  </a:cubicBezTo>
                  <a:cubicBezTo>
                    <a:pt x="1" y="1474"/>
                    <a:pt x="423" y="1896"/>
                    <a:pt x="943" y="1896"/>
                  </a:cubicBezTo>
                  <a:cubicBezTo>
                    <a:pt x="1464" y="1896"/>
                    <a:pt x="1896" y="1474"/>
                    <a:pt x="1896" y="944"/>
                  </a:cubicBezTo>
                  <a:cubicBezTo>
                    <a:pt x="1896" y="423"/>
                    <a:pt x="1464" y="1"/>
                    <a:pt x="943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9" name="Google Shape;1249;p49"/>
          <p:cNvGrpSpPr/>
          <p:nvPr/>
        </p:nvGrpSpPr>
        <p:grpSpPr>
          <a:xfrm>
            <a:off x="2828693" y="1602964"/>
            <a:ext cx="363074" cy="333258"/>
            <a:chOff x="2828693" y="1602964"/>
            <a:chExt cx="363074" cy="333258"/>
          </a:xfrm>
        </p:grpSpPr>
        <p:sp>
          <p:nvSpPr>
            <p:cNvPr id="1250" name="Google Shape;1250;p49"/>
            <p:cNvSpPr/>
            <p:nvPr/>
          </p:nvSpPr>
          <p:spPr>
            <a:xfrm>
              <a:off x="2942238" y="1613543"/>
              <a:ext cx="21193" cy="67553"/>
            </a:xfrm>
            <a:custGeom>
              <a:avLst/>
              <a:gdLst/>
              <a:ahLst/>
              <a:cxnLst/>
              <a:rect l="l" t="t" r="r" b="b"/>
              <a:pathLst>
                <a:path w="629" h="2005" extrusionOk="0">
                  <a:moveTo>
                    <a:pt x="0" y="1"/>
                  </a:moveTo>
                  <a:lnTo>
                    <a:pt x="0" y="1690"/>
                  </a:lnTo>
                  <a:cubicBezTo>
                    <a:pt x="0" y="1867"/>
                    <a:pt x="147" y="2004"/>
                    <a:pt x="314" y="2004"/>
                  </a:cubicBezTo>
                  <a:cubicBezTo>
                    <a:pt x="491" y="2004"/>
                    <a:pt x="629" y="1867"/>
                    <a:pt x="629" y="1690"/>
                  </a:cubicBezTo>
                  <a:lnTo>
                    <a:pt x="629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9"/>
            <p:cNvSpPr/>
            <p:nvPr/>
          </p:nvSpPr>
          <p:spPr>
            <a:xfrm>
              <a:off x="3057031" y="1613543"/>
              <a:ext cx="21563" cy="67553"/>
            </a:xfrm>
            <a:custGeom>
              <a:avLst/>
              <a:gdLst/>
              <a:ahLst/>
              <a:cxnLst/>
              <a:rect l="l" t="t" r="r" b="b"/>
              <a:pathLst>
                <a:path w="640" h="2005" extrusionOk="0">
                  <a:moveTo>
                    <a:pt x="1" y="1"/>
                  </a:moveTo>
                  <a:lnTo>
                    <a:pt x="1" y="1690"/>
                  </a:lnTo>
                  <a:cubicBezTo>
                    <a:pt x="1" y="1867"/>
                    <a:pt x="149" y="2004"/>
                    <a:pt x="315" y="2004"/>
                  </a:cubicBezTo>
                  <a:cubicBezTo>
                    <a:pt x="492" y="2004"/>
                    <a:pt x="640" y="1867"/>
                    <a:pt x="640" y="1690"/>
                  </a:cubicBezTo>
                  <a:lnTo>
                    <a:pt x="640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9"/>
            <p:cNvSpPr/>
            <p:nvPr/>
          </p:nvSpPr>
          <p:spPr>
            <a:xfrm>
              <a:off x="2927986" y="1602964"/>
              <a:ext cx="164520" cy="21530"/>
            </a:xfrm>
            <a:custGeom>
              <a:avLst/>
              <a:gdLst/>
              <a:ahLst/>
              <a:cxnLst/>
              <a:rect l="l" t="t" r="r" b="b"/>
              <a:pathLst>
                <a:path w="4883" h="639" extrusionOk="0">
                  <a:moveTo>
                    <a:pt x="315" y="0"/>
                  </a:moveTo>
                  <a:cubicBezTo>
                    <a:pt x="148" y="0"/>
                    <a:pt x="0" y="147"/>
                    <a:pt x="0" y="315"/>
                  </a:cubicBezTo>
                  <a:cubicBezTo>
                    <a:pt x="0" y="491"/>
                    <a:pt x="148" y="638"/>
                    <a:pt x="315" y="638"/>
                  </a:cubicBezTo>
                  <a:lnTo>
                    <a:pt x="4568" y="638"/>
                  </a:lnTo>
                  <a:cubicBezTo>
                    <a:pt x="4745" y="638"/>
                    <a:pt x="4882" y="491"/>
                    <a:pt x="4882" y="315"/>
                  </a:cubicBezTo>
                  <a:cubicBezTo>
                    <a:pt x="4882" y="147"/>
                    <a:pt x="4745" y="0"/>
                    <a:pt x="4568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9"/>
            <p:cNvSpPr/>
            <p:nvPr/>
          </p:nvSpPr>
          <p:spPr>
            <a:xfrm>
              <a:off x="2842945" y="1722406"/>
              <a:ext cx="334937" cy="213813"/>
            </a:xfrm>
            <a:custGeom>
              <a:avLst/>
              <a:gdLst/>
              <a:ahLst/>
              <a:cxnLst/>
              <a:rect l="l" t="t" r="r" b="b"/>
              <a:pathLst>
                <a:path w="9941" h="6346" extrusionOk="0">
                  <a:moveTo>
                    <a:pt x="315" y="1"/>
                  </a:moveTo>
                  <a:cubicBezTo>
                    <a:pt x="148" y="1"/>
                    <a:pt x="1" y="138"/>
                    <a:pt x="1" y="315"/>
                  </a:cubicBezTo>
                  <a:lnTo>
                    <a:pt x="1" y="4558"/>
                  </a:lnTo>
                  <a:lnTo>
                    <a:pt x="1788" y="6346"/>
                  </a:lnTo>
                  <a:lnTo>
                    <a:pt x="8143" y="6346"/>
                  </a:lnTo>
                  <a:lnTo>
                    <a:pt x="9940" y="4558"/>
                  </a:lnTo>
                  <a:lnTo>
                    <a:pt x="9940" y="315"/>
                  </a:lnTo>
                  <a:cubicBezTo>
                    <a:pt x="9940" y="138"/>
                    <a:pt x="9793" y="1"/>
                    <a:pt x="9616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9"/>
            <p:cNvSpPr/>
            <p:nvPr/>
          </p:nvSpPr>
          <p:spPr>
            <a:xfrm>
              <a:off x="3010399" y="1722406"/>
              <a:ext cx="167485" cy="213813"/>
            </a:xfrm>
            <a:custGeom>
              <a:avLst/>
              <a:gdLst/>
              <a:ahLst/>
              <a:cxnLst/>
              <a:rect l="l" t="t" r="r" b="b"/>
              <a:pathLst>
                <a:path w="4971" h="6346" extrusionOk="0">
                  <a:moveTo>
                    <a:pt x="0" y="1"/>
                  </a:moveTo>
                  <a:lnTo>
                    <a:pt x="0" y="6346"/>
                  </a:lnTo>
                  <a:lnTo>
                    <a:pt x="3173" y="6346"/>
                  </a:lnTo>
                  <a:lnTo>
                    <a:pt x="4970" y="4558"/>
                  </a:lnTo>
                  <a:lnTo>
                    <a:pt x="4970" y="315"/>
                  </a:lnTo>
                  <a:cubicBezTo>
                    <a:pt x="4970" y="138"/>
                    <a:pt x="4823" y="1"/>
                    <a:pt x="4646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9"/>
            <p:cNvSpPr/>
            <p:nvPr/>
          </p:nvSpPr>
          <p:spPr>
            <a:xfrm>
              <a:off x="3117274" y="1875946"/>
              <a:ext cx="60613" cy="60276"/>
            </a:xfrm>
            <a:custGeom>
              <a:avLst/>
              <a:gdLst/>
              <a:ahLst/>
              <a:cxnLst/>
              <a:rect l="l" t="t" r="r" b="b"/>
              <a:pathLst>
                <a:path w="1799" h="1789" extrusionOk="0">
                  <a:moveTo>
                    <a:pt x="1159" y="1"/>
                  </a:moveTo>
                  <a:cubicBezTo>
                    <a:pt x="521" y="1"/>
                    <a:pt x="1" y="522"/>
                    <a:pt x="1" y="1160"/>
                  </a:cubicBezTo>
                  <a:lnTo>
                    <a:pt x="1" y="1789"/>
                  </a:lnTo>
                  <a:lnTo>
                    <a:pt x="845" y="1789"/>
                  </a:lnTo>
                  <a:cubicBezTo>
                    <a:pt x="1366" y="1789"/>
                    <a:pt x="1798" y="1367"/>
                    <a:pt x="1798" y="846"/>
                  </a:cubicBezTo>
                  <a:lnTo>
                    <a:pt x="1798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9"/>
            <p:cNvSpPr/>
            <p:nvPr/>
          </p:nvSpPr>
          <p:spPr>
            <a:xfrm>
              <a:off x="2842945" y="1875946"/>
              <a:ext cx="60276" cy="60276"/>
            </a:xfrm>
            <a:custGeom>
              <a:avLst/>
              <a:gdLst/>
              <a:ahLst/>
              <a:cxnLst/>
              <a:rect l="l" t="t" r="r" b="b"/>
              <a:pathLst>
                <a:path w="1789" h="1789" extrusionOk="0">
                  <a:moveTo>
                    <a:pt x="1" y="1"/>
                  </a:moveTo>
                  <a:lnTo>
                    <a:pt x="1" y="846"/>
                  </a:lnTo>
                  <a:cubicBezTo>
                    <a:pt x="1" y="1367"/>
                    <a:pt x="423" y="1789"/>
                    <a:pt x="953" y="1789"/>
                  </a:cubicBezTo>
                  <a:lnTo>
                    <a:pt x="1788" y="1789"/>
                  </a:lnTo>
                  <a:lnTo>
                    <a:pt x="1788" y="1160"/>
                  </a:lnTo>
                  <a:cubicBezTo>
                    <a:pt x="1788" y="522"/>
                    <a:pt x="1267" y="1"/>
                    <a:pt x="629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9"/>
            <p:cNvSpPr/>
            <p:nvPr/>
          </p:nvSpPr>
          <p:spPr>
            <a:xfrm>
              <a:off x="2828693" y="1659871"/>
              <a:ext cx="363070" cy="106266"/>
            </a:xfrm>
            <a:custGeom>
              <a:avLst/>
              <a:gdLst/>
              <a:ahLst/>
              <a:cxnLst/>
              <a:rect l="l" t="t" r="r" b="b"/>
              <a:pathLst>
                <a:path w="10776" h="3154" extrusionOk="0">
                  <a:moveTo>
                    <a:pt x="315" y="1"/>
                  </a:moveTo>
                  <a:cubicBezTo>
                    <a:pt x="149" y="1"/>
                    <a:pt x="1" y="138"/>
                    <a:pt x="1" y="315"/>
                  </a:cubicBezTo>
                  <a:lnTo>
                    <a:pt x="1" y="2210"/>
                  </a:lnTo>
                  <a:cubicBezTo>
                    <a:pt x="1" y="2731"/>
                    <a:pt x="433" y="3153"/>
                    <a:pt x="954" y="3153"/>
                  </a:cubicBezTo>
                  <a:lnTo>
                    <a:pt x="9833" y="3153"/>
                  </a:lnTo>
                  <a:cubicBezTo>
                    <a:pt x="10353" y="3153"/>
                    <a:pt x="10776" y="2731"/>
                    <a:pt x="10776" y="2210"/>
                  </a:cubicBezTo>
                  <a:lnTo>
                    <a:pt x="10776" y="315"/>
                  </a:lnTo>
                  <a:cubicBezTo>
                    <a:pt x="10776" y="138"/>
                    <a:pt x="10638" y="1"/>
                    <a:pt x="10462" y="1"/>
                  </a:cubicBezTo>
                  <a:lnTo>
                    <a:pt x="8674" y="1"/>
                  </a:lnTo>
                  <a:lnTo>
                    <a:pt x="8045" y="423"/>
                  </a:lnTo>
                  <a:lnTo>
                    <a:pt x="7417" y="1"/>
                  </a:lnTo>
                  <a:lnTo>
                    <a:pt x="3370" y="1"/>
                  </a:lnTo>
                  <a:lnTo>
                    <a:pt x="2742" y="423"/>
                  </a:lnTo>
                  <a:lnTo>
                    <a:pt x="211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9"/>
            <p:cNvSpPr/>
            <p:nvPr/>
          </p:nvSpPr>
          <p:spPr>
            <a:xfrm>
              <a:off x="3010399" y="1659871"/>
              <a:ext cx="181367" cy="106266"/>
            </a:xfrm>
            <a:custGeom>
              <a:avLst/>
              <a:gdLst/>
              <a:ahLst/>
              <a:cxnLst/>
              <a:rect l="l" t="t" r="r" b="b"/>
              <a:pathLst>
                <a:path w="5383" h="3154" extrusionOk="0">
                  <a:moveTo>
                    <a:pt x="0" y="1"/>
                  </a:moveTo>
                  <a:lnTo>
                    <a:pt x="0" y="3153"/>
                  </a:lnTo>
                  <a:lnTo>
                    <a:pt x="4440" y="3153"/>
                  </a:lnTo>
                  <a:cubicBezTo>
                    <a:pt x="4960" y="3153"/>
                    <a:pt x="5383" y="2731"/>
                    <a:pt x="5383" y="2210"/>
                  </a:cubicBezTo>
                  <a:lnTo>
                    <a:pt x="5383" y="315"/>
                  </a:lnTo>
                  <a:cubicBezTo>
                    <a:pt x="5383" y="138"/>
                    <a:pt x="5245" y="1"/>
                    <a:pt x="5069" y="1"/>
                  </a:cubicBezTo>
                  <a:lnTo>
                    <a:pt x="3281" y="1"/>
                  </a:lnTo>
                  <a:lnTo>
                    <a:pt x="2652" y="423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9"/>
            <p:cNvSpPr/>
            <p:nvPr/>
          </p:nvSpPr>
          <p:spPr>
            <a:xfrm>
              <a:off x="2921045" y="1681064"/>
              <a:ext cx="21226" cy="148955"/>
            </a:xfrm>
            <a:custGeom>
              <a:avLst/>
              <a:gdLst/>
              <a:ahLst/>
              <a:cxnLst/>
              <a:rect l="l" t="t" r="r" b="b"/>
              <a:pathLst>
                <a:path w="630" h="4421" extrusionOk="0">
                  <a:moveTo>
                    <a:pt x="1" y="0"/>
                  </a:moveTo>
                  <a:lnTo>
                    <a:pt x="1" y="4312"/>
                  </a:lnTo>
                  <a:cubicBezTo>
                    <a:pt x="1" y="4371"/>
                    <a:pt x="49" y="4420"/>
                    <a:pt x="108" y="4420"/>
                  </a:cubicBezTo>
                  <a:lnTo>
                    <a:pt x="521" y="4420"/>
                  </a:lnTo>
                  <a:cubicBezTo>
                    <a:pt x="580" y="4420"/>
                    <a:pt x="629" y="4371"/>
                    <a:pt x="629" y="4312"/>
                  </a:cubicBezTo>
                  <a:lnTo>
                    <a:pt x="6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9"/>
            <p:cNvSpPr/>
            <p:nvPr/>
          </p:nvSpPr>
          <p:spPr>
            <a:xfrm>
              <a:off x="3078561" y="1659871"/>
              <a:ext cx="42385" cy="138375"/>
            </a:xfrm>
            <a:custGeom>
              <a:avLst/>
              <a:gdLst/>
              <a:ahLst/>
              <a:cxnLst/>
              <a:rect l="l" t="t" r="r" b="b"/>
              <a:pathLst>
                <a:path w="1258" h="4107" extrusionOk="0">
                  <a:moveTo>
                    <a:pt x="1" y="1"/>
                  </a:moveTo>
                  <a:lnTo>
                    <a:pt x="1" y="4106"/>
                  </a:lnTo>
                  <a:lnTo>
                    <a:pt x="1258" y="4106"/>
                  </a:lnTo>
                  <a:lnTo>
                    <a:pt x="1258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9"/>
            <p:cNvSpPr/>
            <p:nvPr/>
          </p:nvSpPr>
          <p:spPr>
            <a:xfrm>
              <a:off x="3078561" y="1798216"/>
              <a:ext cx="42385" cy="52965"/>
            </a:xfrm>
            <a:custGeom>
              <a:avLst/>
              <a:gdLst/>
              <a:ahLst/>
              <a:cxnLst/>
              <a:rect l="l" t="t" r="r" b="b"/>
              <a:pathLst>
                <a:path w="1258" h="1572" extrusionOk="0">
                  <a:moveTo>
                    <a:pt x="1" y="0"/>
                  </a:moveTo>
                  <a:lnTo>
                    <a:pt x="1" y="1149"/>
                  </a:lnTo>
                  <a:cubicBezTo>
                    <a:pt x="1" y="1385"/>
                    <a:pt x="187" y="1572"/>
                    <a:pt x="413" y="1572"/>
                  </a:cubicBezTo>
                  <a:lnTo>
                    <a:pt x="835" y="1572"/>
                  </a:lnTo>
                  <a:cubicBezTo>
                    <a:pt x="1071" y="1572"/>
                    <a:pt x="1258" y="1385"/>
                    <a:pt x="1258" y="1149"/>
                  </a:cubicBezTo>
                  <a:lnTo>
                    <a:pt x="1258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9"/>
            <p:cNvSpPr/>
            <p:nvPr/>
          </p:nvSpPr>
          <p:spPr>
            <a:xfrm>
              <a:off x="2899852" y="1659871"/>
              <a:ext cx="42419" cy="138375"/>
            </a:xfrm>
            <a:custGeom>
              <a:avLst/>
              <a:gdLst/>
              <a:ahLst/>
              <a:cxnLst/>
              <a:rect l="l" t="t" r="r" b="b"/>
              <a:pathLst>
                <a:path w="1259" h="4107" extrusionOk="0">
                  <a:moveTo>
                    <a:pt x="1" y="1"/>
                  </a:moveTo>
                  <a:lnTo>
                    <a:pt x="1" y="4106"/>
                  </a:lnTo>
                  <a:lnTo>
                    <a:pt x="1258" y="4106"/>
                  </a:lnTo>
                  <a:lnTo>
                    <a:pt x="1258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9"/>
            <p:cNvSpPr/>
            <p:nvPr/>
          </p:nvSpPr>
          <p:spPr>
            <a:xfrm>
              <a:off x="2899852" y="1798216"/>
              <a:ext cx="42419" cy="52965"/>
            </a:xfrm>
            <a:custGeom>
              <a:avLst/>
              <a:gdLst/>
              <a:ahLst/>
              <a:cxnLst/>
              <a:rect l="l" t="t" r="r" b="b"/>
              <a:pathLst>
                <a:path w="1259" h="1572" extrusionOk="0">
                  <a:moveTo>
                    <a:pt x="1" y="0"/>
                  </a:moveTo>
                  <a:lnTo>
                    <a:pt x="1" y="1149"/>
                  </a:lnTo>
                  <a:cubicBezTo>
                    <a:pt x="1" y="1385"/>
                    <a:pt x="187" y="1572"/>
                    <a:pt x="413" y="1572"/>
                  </a:cubicBezTo>
                  <a:lnTo>
                    <a:pt x="835" y="1572"/>
                  </a:lnTo>
                  <a:cubicBezTo>
                    <a:pt x="1071" y="1572"/>
                    <a:pt x="1258" y="1385"/>
                    <a:pt x="1258" y="1149"/>
                  </a:cubicBezTo>
                  <a:lnTo>
                    <a:pt x="1258" y="0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9"/>
            <p:cNvSpPr/>
            <p:nvPr/>
          </p:nvSpPr>
          <p:spPr>
            <a:xfrm>
              <a:off x="2885634" y="1787266"/>
              <a:ext cx="70855" cy="21563"/>
            </a:xfrm>
            <a:custGeom>
              <a:avLst/>
              <a:gdLst/>
              <a:ahLst/>
              <a:cxnLst/>
              <a:rect l="l" t="t" r="r" b="b"/>
              <a:pathLst>
                <a:path w="2103" h="640" extrusionOk="0">
                  <a:moveTo>
                    <a:pt x="315" y="1"/>
                  </a:moveTo>
                  <a:cubicBezTo>
                    <a:pt x="138" y="1"/>
                    <a:pt x="0" y="148"/>
                    <a:pt x="0" y="325"/>
                  </a:cubicBezTo>
                  <a:cubicBezTo>
                    <a:pt x="0" y="492"/>
                    <a:pt x="138" y="640"/>
                    <a:pt x="315" y="640"/>
                  </a:cubicBezTo>
                  <a:lnTo>
                    <a:pt x="1788" y="640"/>
                  </a:lnTo>
                  <a:cubicBezTo>
                    <a:pt x="1965" y="640"/>
                    <a:pt x="2102" y="492"/>
                    <a:pt x="2102" y="325"/>
                  </a:cubicBezTo>
                  <a:cubicBezTo>
                    <a:pt x="2102" y="148"/>
                    <a:pt x="1965" y="1"/>
                    <a:pt x="1788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9"/>
            <p:cNvSpPr/>
            <p:nvPr/>
          </p:nvSpPr>
          <p:spPr>
            <a:xfrm>
              <a:off x="3010399" y="1602964"/>
              <a:ext cx="82109" cy="21530"/>
            </a:xfrm>
            <a:custGeom>
              <a:avLst/>
              <a:gdLst/>
              <a:ahLst/>
              <a:cxnLst/>
              <a:rect l="l" t="t" r="r" b="b"/>
              <a:pathLst>
                <a:path w="2437" h="639" extrusionOk="0">
                  <a:moveTo>
                    <a:pt x="0" y="0"/>
                  </a:moveTo>
                  <a:lnTo>
                    <a:pt x="0" y="638"/>
                  </a:lnTo>
                  <a:lnTo>
                    <a:pt x="2122" y="638"/>
                  </a:lnTo>
                  <a:cubicBezTo>
                    <a:pt x="2299" y="638"/>
                    <a:pt x="2436" y="491"/>
                    <a:pt x="2436" y="315"/>
                  </a:cubicBezTo>
                  <a:cubicBezTo>
                    <a:pt x="2436" y="147"/>
                    <a:pt x="2299" y="0"/>
                    <a:pt x="2122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9"/>
            <p:cNvSpPr/>
            <p:nvPr/>
          </p:nvSpPr>
          <p:spPr>
            <a:xfrm>
              <a:off x="3117274" y="1875946"/>
              <a:ext cx="60613" cy="60276"/>
            </a:xfrm>
            <a:custGeom>
              <a:avLst/>
              <a:gdLst/>
              <a:ahLst/>
              <a:cxnLst/>
              <a:rect l="l" t="t" r="r" b="b"/>
              <a:pathLst>
                <a:path w="1799" h="1789" extrusionOk="0">
                  <a:moveTo>
                    <a:pt x="1159" y="1"/>
                  </a:moveTo>
                  <a:cubicBezTo>
                    <a:pt x="521" y="1"/>
                    <a:pt x="1" y="522"/>
                    <a:pt x="1" y="1160"/>
                  </a:cubicBezTo>
                  <a:lnTo>
                    <a:pt x="1" y="1789"/>
                  </a:lnTo>
                  <a:lnTo>
                    <a:pt x="845" y="1789"/>
                  </a:lnTo>
                  <a:cubicBezTo>
                    <a:pt x="1366" y="1789"/>
                    <a:pt x="1798" y="1367"/>
                    <a:pt x="1798" y="846"/>
                  </a:cubicBezTo>
                  <a:lnTo>
                    <a:pt x="1798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9"/>
            <p:cNvSpPr/>
            <p:nvPr/>
          </p:nvSpPr>
          <p:spPr>
            <a:xfrm>
              <a:off x="3078561" y="1659871"/>
              <a:ext cx="42385" cy="138375"/>
            </a:xfrm>
            <a:custGeom>
              <a:avLst/>
              <a:gdLst/>
              <a:ahLst/>
              <a:cxnLst/>
              <a:rect l="l" t="t" r="r" b="b"/>
              <a:pathLst>
                <a:path w="1258" h="4107" extrusionOk="0">
                  <a:moveTo>
                    <a:pt x="1" y="1"/>
                  </a:moveTo>
                  <a:lnTo>
                    <a:pt x="1" y="4106"/>
                  </a:lnTo>
                  <a:lnTo>
                    <a:pt x="1258" y="4106"/>
                  </a:lnTo>
                  <a:lnTo>
                    <a:pt x="1258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9"/>
            <p:cNvSpPr/>
            <p:nvPr/>
          </p:nvSpPr>
          <p:spPr>
            <a:xfrm>
              <a:off x="3064342" y="1787266"/>
              <a:ext cx="70822" cy="21563"/>
            </a:xfrm>
            <a:custGeom>
              <a:avLst/>
              <a:gdLst/>
              <a:ahLst/>
              <a:cxnLst/>
              <a:rect l="l" t="t" r="r" b="b"/>
              <a:pathLst>
                <a:path w="2102" h="640" extrusionOk="0">
                  <a:moveTo>
                    <a:pt x="314" y="1"/>
                  </a:moveTo>
                  <a:cubicBezTo>
                    <a:pt x="138" y="1"/>
                    <a:pt x="0" y="148"/>
                    <a:pt x="0" y="325"/>
                  </a:cubicBezTo>
                  <a:cubicBezTo>
                    <a:pt x="0" y="492"/>
                    <a:pt x="138" y="640"/>
                    <a:pt x="314" y="640"/>
                  </a:cubicBezTo>
                  <a:lnTo>
                    <a:pt x="1788" y="640"/>
                  </a:lnTo>
                  <a:cubicBezTo>
                    <a:pt x="1964" y="640"/>
                    <a:pt x="2102" y="492"/>
                    <a:pt x="2102" y="325"/>
                  </a:cubicBezTo>
                  <a:cubicBezTo>
                    <a:pt x="2102" y="148"/>
                    <a:pt x="1964" y="1"/>
                    <a:pt x="1788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9" name="Google Shape;1269;p49"/>
          <p:cNvGrpSpPr/>
          <p:nvPr/>
        </p:nvGrpSpPr>
        <p:grpSpPr>
          <a:xfrm>
            <a:off x="3456159" y="1588071"/>
            <a:ext cx="364017" cy="363042"/>
            <a:chOff x="3456159" y="1588071"/>
            <a:chExt cx="364017" cy="363042"/>
          </a:xfrm>
        </p:grpSpPr>
        <p:sp>
          <p:nvSpPr>
            <p:cNvPr id="1270" name="Google Shape;1270;p49"/>
            <p:cNvSpPr/>
            <p:nvPr/>
          </p:nvSpPr>
          <p:spPr>
            <a:xfrm>
              <a:off x="3567346" y="1828304"/>
              <a:ext cx="70855" cy="122809"/>
            </a:xfrm>
            <a:custGeom>
              <a:avLst/>
              <a:gdLst/>
              <a:ahLst/>
              <a:cxnLst/>
              <a:rect l="l" t="t" r="r" b="b"/>
              <a:pathLst>
                <a:path w="2103" h="3645" extrusionOk="0">
                  <a:moveTo>
                    <a:pt x="0" y="1"/>
                  </a:moveTo>
                  <a:lnTo>
                    <a:pt x="0" y="2436"/>
                  </a:lnTo>
                  <a:cubicBezTo>
                    <a:pt x="0" y="2554"/>
                    <a:pt x="69" y="2672"/>
                    <a:pt x="177" y="2722"/>
                  </a:cubicBezTo>
                  <a:lnTo>
                    <a:pt x="1965" y="3615"/>
                  </a:lnTo>
                  <a:cubicBezTo>
                    <a:pt x="2004" y="3635"/>
                    <a:pt x="2053" y="3645"/>
                    <a:pt x="2102" y="3645"/>
                  </a:cubicBezTo>
                  <a:lnTo>
                    <a:pt x="2102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9"/>
            <p:cNvSpPr/>
            <p:nvPr/>
          </p:nvSpPr>
          <p:spPr>
            <a:xfrm>
              <a:off x="3638169" y="1828304"/>
              <a:ext cx="70822" cy="122809"/>
            </a:xfrm>
            <a:custGeom>
              <a:avLst/>
              <a:gdLst/>
              <a:ahLst/>
              <a:cxnLst/>
              <a:rect l="l" t="t" r="r" b="b"/>
              <a:pathLst>
                <a:path w="2102" h="3645" extrusionOk="0">
                  <a:moveTo>
                    <a:pt x="0" y="1"/>
                  </a:moveTo>
                  <a:lnTo>
                    <a:pt x="0" y="3645"/>
                  </a:lnTo>
                  <a:cubicBezTo>
                    <a:pt x="50" y="3645"/>
                    <a:pt x="98" y="3635"/>
                    <a:pt x="138" y="3615"/>
                  </a:cubicBezTo>
                  <a:lnTo>
                    <a:pt x="1935" y="2722"/>
                  </a:lnTo>
                  <a:cubicBezTo>
                    <a:pt x="2034" y="2672"/>
                    <a:pt x="2102" y="2554"/>
                    <a:pt x="2102" y="2436"/>
                  </a:cubicBezTo>
                  <a:lnTo>
                    <a:pt x="2102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9"/>
            <p:cNvSpPr/>
            <p:nvPr/>
          </p:nvSpPr>
          <p:spPr>
            <a:xfrm>
              <a:off x="3638169" y="1704212"/>
              <a:ext cx="70822" cy="124123"/>
            </a:xfrm>
            <a:custGeom>
              <a:avLst/>
              <a:gdLst/>
              <a:ahLst/>
              <a:cxnLst/>
              <a:rect l="l" t="t" r="r" b="b"/>
              <a:pathLst>
                <a:path w="2102" h="3684" extrusionOk="0">
                  <a:moveTo>
                    <a:pt x="0" y="1"/>
                  </a:moveTo>
                  <a:lnTo>
                    <a:pt x="0" y="2633"/>
                  </a:lnTo>
                  <a:lnTo>
                    <a:pt x="2102" y="3684"/>
                  </a:lnTo>
                  <a:lnTo>
                    <a:pt x="2102" y="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9"/>
            <p:cNvSpPr/>
            <p:nvPr/>
          </p:nvSpPr>
          <p:spPr>
            <a:xfrm>
              <a:off x="3708958" y="1705189"/>
              <a:ext cx="71192" cy="123146"/>
            </a:xfrm>
            <a:custGeom>
              <a:avLst/>
              <a:gdLst/>
              <a:ahLst/>
              <a:cxnLst/>
              <a:rect l="l" t="t" r="r" b="b"/>
              <a:pathLst>
                <a:path w="2113" h="3655" extrusionOk="0">
                  <a:moveTo>
                    <a:pt x="1" y="1"/>
                  </a:moveTo>
                  <a:lnTo>
                    <a:pt x="1" y="3655"/>
                  </a:lnTo>
                  <a:lnTo>
                    <a:pt x="1936" y="2692"/>
                  </a:lnTo>
                  <a:cubicBezTo>
                    <a:pt x="2044" y="2643"/>
                    <a:pt x="2113" y="2526"/>
                    <a:pt x="2113" y="2408"/>
                  </a:cubicBezTo>
                  <a:lnTo>
                    <a:pt x="2113" y="168"/>
                  </a:lnTo>
                  <a:cubicBezTo>
                    <a:pt x="2113" y="109"/>
                    <a:pt x="2093" y="50"/>
                    <a:pt x="2063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9"/>
            <p:cNvSpPr/>
            <p:nvPr/>
          </p:nvSpPr>
          <p:spPr>
            <a:xfrm>
              <a:off x="3638169" y="1670148"/>
              <a:ext cx="140329" cy="69508"/>
            </a:xfrm>
            <a:custGeom>
              <a:avLst/>
              <a:gdLst/>
              <a:ahLst/>
              <a:cxnLst/>
              <a:rect l="l" t="t" r="r" b="b"/>
              <a:pathLst>
                <a:path w="4165" h="2063" extrusionOk="0">
                  <a:moveTo>
                    <a:pt x="2107" y="0"/>
                  </a:moveTo>
                  <a:cubicBezTo>
                    <a:pt x="2058" y="0"/>
                    <a:pt x="2009" y="10"/>
                    <a:pt x="1964" y="30"/>
                  </a:cubicBezTo>
                  <a:lnTo>
                    <a:pt x="0" y="1012"/>
                  </a:lnTo>
                  <a:lnTo>
                    <a:pt x="2102" y="2062"/>
                  </a:lnTo>
                  <a:lnTo>
                    <a:pt x="4164" y="1041"/>
                  </a:lnTo>
                  <a:cubicBezTo>
                    <a:pt x="4135" y="992"/>
                    <a:pt x="4086" y="953"/>
                    <a:pt x="4037" y="923"/>
                  </a:cubicBezTo>
                  <a:lnTo>
                    <a:pt x="2250" y="30"/>
                  </a:lnTo>
                  <a:cubicBezTo>
                    <a:pt x="2205" y="10"/>
                    <a:pt x="2156" y="0"/>
                    <a:pt x="2107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9"/>
            <p:cNvSpPr/>
            <p:nvPr/>
          </p:nvSpPr>
          <p:spPr>
            <a:xfrm>
              <a:off x="3567346" y="1704212"/>
              <a:ext cx="70855" cy="124123"/>
            </a:xfrm>
            <a:custGeom>
              <a:avLst/>
              <a:gdLst/>
              <a:ahLst/>
              <a:cxnLst/>
              <a:rect l="l" t="t" r="r" b="b"/>
              <a:pathLst>
                <a:path w="2103" h="3684" extrusionOk="0">
                  <a:moveTo>
                    <a:pt x="2102" y="1"/>
                  </a:moveTo>
                  <a:lnTo>
                    <a:pt x="0" y="30"/>
                  </a:lnTo>
                  <a:lnTo>
                    <a:pt x="0" y="3684"/>
                  </a:lnTo>
                  <a:lnTo>
                    <a:pt x="2102" y="2633"/>
                  </a:lnTo>
                  <a:lnTo>
                    <a:pt x="2102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9"/>
            <p:cNvSpPr/>
            <p:nvPr/>
          </p:nvSpPr>
          <p:spPr>
            <a:xfrm>
              <a:off x="3496186" y="1705189"/>
              <a:ext cx="71192" cy="123146"/>
            </a:xfrm>
            <a:custGeom>
              <a:avLst/>
              <a:gdLst/>
              <a:ahLst/>
              <a:cxnLst/>
              <a:rect l="l" t="t" r="r" b="b"/>
              <a:pathLst>
                <a:path w="2113" h="3655" extrusionOk="0">
                  <a:moveTo>
                    <a:pt x="60" y="1"/>
                  </a:moveTo>
                  <a:cubicBezTo>
                    <a:pt x="20" y="50"/>
                    <a:pt x="1" y="109"/>
                    <a:pt x="1" y="168"/>
                  </a:cubicBezTo>
                  <a:lnTo>
                    <a:pt x="1" y="2408"/>
                  </a:lnTo>
                  <a:cubicBezTo>
                    <a:pt x="1" y="2526"/>
                    <a:pt x="69" y="2643"/>
                    <a:pt x="178" y="2692"/>
                  </a:cubicBezTo>
                  <a:lnTo>
                    <a:pt x="2112" y="3655"/>
                  </a:lnTo>
                  <a:lnTo>
                    <a:pt x="2112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9"/>
            <p:cNvSpPr/>
            <p:nvPr/>
          </p:nvSpPr>
          <p:spPr>
            <a:xfrm>
              <a:off x="3498174" y="1670148"/>
              <a:ext cx="140026" cy="69508"/>
            </a:xfrm>
            <a:custGeom>
              <a:avLst/>
              <a:gdLst/>
              <a:ahLst/>
              <a:cxnLst/>
              <a:rect l="l" t="t" r="r" b="b"/>
              <a:pathLst>
                <a:path w="4156" h="2063" extrusionOk="0">
                  <a:moveTo>
                    <a:pt x="2048" y="0"/>
                  </a:moveTo>
                  <a:cubicBezTo>
                    <a:pt x="1999" y="0"/>
                    <a:pt x="1950" y="10"/>
                    <a:pt x="1906" y="30"/>
                  </a:cubicBezTo>
                  <a:lnTo>
                    <a:pt x="119" y="923"/>
                  </a:lnTo>
                  <a:cubicBezTo>
                    <a:pt x="69" y="953"/>
                    <a:pt x="30" y="992"/>
                    <a:pt x="1" y="1041"/>
                  </a:cubicBezTo>
                  <a:lnTo>
                    <a:pt x="2053" y="2062"/>
                  </a:lnTo>
                  <a:lnTo>
                    <a:pt x="4155" y="1012"/>
                  </a:lnTo>
                  <a:lnTo>
                    <a:pt x="2191" y="30"/>
                  </a:lnTo>
                  <a:cubicBezTo>
                    <a:pt x="2147" y="10"/>
                    <a:pt x="2098" y="0"/>
                    <a:pt x="2048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9"/>
            <p:cNvSpPr/>
            <p:nvPr/>
          </p:nvSpPr>
          <p:spPr>
            <a:xfrm>
              <a:off x="3567346" y="1792926"/>
              <a:ext cx="141643" cy="70822"/>
            </a:xfrm>
            <a:custGeom>
              <a:avLst/>
              <a:gdLst/>
              <a:ahLst/>
              <a:cxnLst/>
              <a:rect l="l" t="t" r="r" b="b"/>
              <a:pathLst>
                <a:path w="4204" h="2102" extrusionOk="0">
                  <a:moveTo>
                    <a:pt x="2102" y="0"/>
                  </a:moveTo>
                  <a:lnTo>
                    <a:pt x="0" y="1051"/>
                  </a:lnTo>
                  <a:lnTo>
                    <a:pt x="2102" y="2102"/>
                  </a:lnTo>
                  <a:lnTo>
                    <a:pt x="4204" y="1051"/>
                  </a:lnTo>
                  <a:lnTo>
                    <a:pt x="2102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9"/>
            <p:cNvSpPr/>
            <p:nvPr/>
          </p:nvSpPr>
          <p:spPr>
            <a:xfrm>
              <a:off x="3638169" y="1792926"/>
              <a:ext cx="70822" cy="70822"/>
            </a:xfrm>
            <a:custGeom>
              <a:avLst/>
              <a:gdLst/>
              <a:ahLst/>
              <a:cxnLst/>
              <a:rect l="l" t="t" r="r" b="b"/>
              <a:pathLst>
                <a:path w="2102" h="2102" extrusionOk="0">
                  <a:moveTo>
                    <a:pt x="0" y="0"/>
                  </a:moveTo>
                  <a:lnTo>
                    <a:pt x="0" y="2102"/>
                  </a:lnTo>
                  <a:lnTo>
                    <a:pt x="2102" y="10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9"/>
            <p:cNvSpPr/>
            <p:nvPr/>
          </p:nvSpPr>
          <p:spPr>
            <a:xfrm>
              <a:off x="3456159" y="1588139"/>
              <a:ext cx="364014" cy="315328"/>
            </a:xfrm>
            <a:custGeom>
              <a:avLst/>
              <a:gdLst/>
              <a:ahLst/>
              <a:cxnLst/>
              <a:rect l="l" t="t" r="r" b="b"/>
              <a:pathLst>
                <a:path w="10804" h="9359" extrusionOk="0">
                  <a:moveTo>
                    <a:pt x="5402" y="0"/>
                  </a:moveTo>
                  <a:cubicBezTo>
                    <a:pt x="5321" y="0"/>
                    <a:pt x="5240" y="32"/>
                    <a:pt x="5177" y="96"/>
                  </a:cubicBezTo>
                  <a:lnTo>
                    <a:pt x="4282" y="990"/>
                  </a:lnTo>
                  <a:cubicBezTo>
                    <a:pt x="4164" y="1108"/>
                    <a:pt x="4164" y="1314"/>
                    <a:pt x="4282" y="1432"/>
                  </a:cubicBezTo>
                  <a:cubicBezTo>
                    <a:pt x="4346" y="1496"/>
                    <a:pt x="4427" y="1528"/>
                    <a:pt x="4509" y="1528"/>
                  </a:cubicBezTo>
                  <a:cubicBezTo>
                    <a:pt x="4590" y="1528"/>
                    <a:pt x="4670" y="1496"/>
                    <a:pt x="4734" y="1432"/>
                  </a:cubicBezTo>
                  <a:lnTo>
                    <a:pt x="5088" y="1078"/>
                  </a:lnTo>
                  <a:lnTo>
                    <a:pt x="5088" y="5871"/>
                  </a:lnTo>
                  <a:lnTo>
                    <a:pt x="904" y="7993"/>
                  </a:lnTo>
                  <a:lnTo>
                    <a:pt x="1061" y="7551"/>
                  </a:lnTo>
                  <a:cubicBezTo>
                    <a:pt x="1120" y="7394"/>
                    <a:pt x="1032" y="7207"/>
                    <a:pt x="875" y="7148"/>
                  </a:cubicBezTo>
                  <a:cubicBezTo>
                    <a:pt x="839" y="7136"/>
                    <a:pt x="803" y="7130"/>
                    <a:pt x="767" y="7130"/>
                  </a:cubicBezTo>
                  <a:cubicBezTo>
                    <a:pt x="634" y="7130"/>
                    <a:pt x="509" y="7211"/>
                    <a:pt x="462" y="7335"/>
                  </a:cubicBezTo>
                  <a:lnTo>
                    <a:pt x="30" y="8523"/>
                  </a:lnTo>
                  <a:cubicBezTo>
                    <a:pt x="0" y="8602"/>
                    <a:pt x="10" y="8691"/>
                    <a:pt x="50" y="8769"/>
                  </a:cubicBezTo>
                  <a:cubicBezTo>
                    <a:pt x="79" y="8848"/>
                    <a:pt x="148" y="8907"/>
                    <a:pt x="226" y="8936"/>
                  </a:cubicBezTo>
                  <a:lnTo>
                    <a:pt x="1414" y="9339"/>
                  </a:lnTo>
                  <a:cubicBezTo>
                    <a:pt x="1444" y="9359"/>
                    <a:pt x="1484" y="9359"/>
                    <a:pt x="1513" y="9359"/>
                  </a:cubicBezTo>
                  <a:cubicBezTo>
                    <a:pt x="1650" y="9359"/>
                    <a:pt x="1768" y="9280"/>
                    <a:pt x="1817" y="9152"/>
                  </a:cubicBezTo>
                  <a:cubicBezTo>
                    <a:pt x="1876" y="8985"/>
                    <a:pt x="1788" y="8798"/>
                    <a:pt x="1621" y="8750"/>
                  </a:cubicBezTo>
                  <a:lnTo>
                    <a:pt x="1139" y="8582"/>
                  </a:lnTo>
                  <a:lnTo>
                    <a:pt x="5402" y="6421"/>
                  </a:lnTo>
                  <a:lnTo>
                    <a:pt x="9665" y="8582"/>
                  </a:lnTo>
                  <a:lnTo>
                    <a:pt x="9184" y="8750"/>
                  </a:lnTo>
                  <a:cubicBezTo>
                    <a:pt x="9016" y="8798"/>
                    <a:pt x="8938" y="8985"/>
                    <a:pt x="8987" y="9152"/>
                  </a:cubicBezTo>
                  <a:cubicBezTo>
                    <a:pt x="9036" y="9280"/>
                    <a:pt x="9154" y="9359"/>
                    <a:pt x="9291" y="9359"/>
                  </a:cubicBezTo>
                  <a:cubicBezTo>
                    <a:pt x="9321" y="9359"/>
                    <a:pt x="9361" y="9359"/>
                    <a:pt x="9390" y="9339"/>
                  </a:cubicBezTo>
                  <a:lnTo>
                    <a:pt x="10578" y="8936"/>
                  </a:lnTo>
                  <a:cubicBezTo>
                    <a:pt x="10657" y="8907"/>
                    <a:pt x="10725" y="8848"/>
                    <a:pt x="10765" y="8769"/>
                  </a:cubicBezTo>
                  <a:cubicBezTo>
                    <a:pt x="10795" y="8691"/>
                    <a:pt x="10804" y="8602"/>
                    <a:pt x="10775" y="8523"/>
                  </a:cubicBezTo>
                  <a:lnTo>
                    <a:pt x="10343" y="7335"/>
                  </a:lnTo>
                  <a:cubicBezTo>
                    <a:pt x="10296" y="7211"/>
                    <a:pt x="10170" y="7130"/>
                    <a:pt x="10042" y="7130"/>
                  </a:cubicBezTo>
                  <a:cubicBezTo>
                    <a:pt x="10007" y="7130"/>
                    <a:pt x="9973" y="7136"/>
                    <a:pt x="9940" y="7148"/>
                  </a:cubicBezTo>
                  <a:cubicBezTo>
                    <a:pt x="9773" y="7207"/>
                    <a:pt x="9684" y="7394"/>
                    <a:pt x="9743" y="7551"/>
                  </a:cubicBezTo>
                  <a:lnTo>
                    <a:pt x="9911" y="7993"/>
                  </a:lnTo>
                  <a:lnTo>
                    <a:pt x="5716" y="5871"/>
                  </a:lnTo>
                  <a:lnTo>
                    <a:pt x="5716" y="1078"/>
                  </a:lnTo>
                  <a:lnTo>
                    <a:pt x="6070" y="1432"/>
                  </a:lnTo>
                  <a:cubicBezTo>
                    <a:pt x="6139" y="1491"/>
                    <a:pt x="6218" y="1521"/>
                    <a:pt x="6296" y="1521"/>
                  </a:cubicBezTo>
                  <a:cubicBezTo>
                    <a:pt x="6375" y="1521"/>
                    <a:pt x="6453" y="1491"/>
                    <a:pt x="6522" y="1432"/>
                  </a:cubicBezTo>
                  <a:cubicBezTo>
                    <a:pt x="6640" y="1314"/>
                    <a:pt x="6640" y="1108"/>
                    <a:pt x="6522" y="990"/>
                  </a:cubicBezTo>
                  <a:lnTo>
                    <a:pt x="5628" y="96"/>
                  </a:lnTo>
                  <a:cubicBezTo>
                    <a:pt x="5564" y="32"/>
                    <a:pt x="5483" y="0"/>
                    <a:pt x="5402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9"/>
            <p:cNvSpPr/>
            <p:nvPr/>
          </p:nvSpPr>
          <p:spPr>
            <a:xfrm>
              <a:off x="3638169" y="1588071"/>
              <a:ext cx="182007" cy="315395"/>
            </a:xfrm>
            <a:custGeom>
              <a:avLst/>
              <a:gdLst/>
              <a:ahLst/>
              <a:cxnLst/>
              <a:rect l="l" t="t" r="r" b="b"/>
              <a:pathLst>
                <a:path w="5402" h="9361" extrusionOk="0">
                  <a:moveTo>
                    <a:pt x="0" y="0"/>
                  </a:moveTo>
                  <a:lnTo>
                    <a:pt x="0" y="6423"/>
                  </a:lnTo>
                  <a:lnTo>
                    <a:pt x="4263" y="8584"/>
                  </a:lnTo>
                  <a:lnTo>
                    <a:pt x="3782" y="8752"/>
                  </a:lnTo>
                  <a:cubicBezTo>
                    <a:pt x="3614" y="8800"/>
                    <a:pt x="3536" y="8987"/>
                    <a:pt x="3585" y="9154"/>
                  </a:cubicBezTo>
                  <a:cubicBezTo>
                    <a:pt x="3634" y="9282"/>
                    <a:pt x="3752" y="9361"/>
                    <a:pt x="3889" y="9361"/>
                  </a:cubicBezTo>
                  <a:cubicBezTo>
                    <a:pt x="3919" y="9361"/>
                    <a:pt x="3959" y="9361"/>
                    <a:pt x="3988" y="9341"/>
                  </a:cubicBezTo>
                  <a:lnTo>
                    <a:pt x="5176" y="8938"/>
                  </a:lnTo>
                  <a:cubicBezTo>
                    <a:pt x="5255" y="8909"/>
                    <a:pt x="5323" y="8850"/>
                    <a:pt x="5363" y="8771"/>
                  </a:cubicBezTo>
                  <a:cubicBezTo>
                    <a:pt x="5393" y="8693"/>
                    <a:pt x="5402" y="8604"/>
                    <a:pt x="5373" y="8525"/>
                  </a:cubicBezTo>
                  <a:lnTo>
                    <a:pt x="4941" y="7337"/>
                  </a:lnTo>
                  <a:cubicBezTo>
                    <a:pt x="4894" y="7213"/>
                    <a:pt x="4768" y="7132"/>
                    <a:pt x="4640" y="7132"/>
                  </a:cubicBezTo>
                  <a:cubicBezTo>
                    <a:pt x="4605" y="7132"/>
                    <a:pt x="4571" y="7138"/>
                    <a:pt x="4538" y="7150"/>
                  </a:cubicBezTo>
                  <a:cubicBezTo>
                    <a:pt x="4371" y="7209"/>
                    <a:pt x="4282" y="7396"/>
                    <a:pt x="4341" y="7553"/>
                  </a:cubicBezTo>
                  <a:lnTo>
                    <a:pt x="4509" y="7995"/>
                  </a:lnTo>
                  <a:lnTo>
                    <a:pt x="314" y="5873"/>
                  </a:lnTo>
                  <a:lnTo>
                    <a:pt x="314" y="1080"/>
                  </a:lnTo>
                  <a:lnTo>
                    <a:pt x="668" y="1434"/>
                  </a:lnTo>
                  <a:cubicBezTo>
                    <a:pt x="737" y="1493"/>
                    <a:pt x="816" y="1523"/>
                    <a:pt x="894" y="1523"/>
                  </a:cubicBezTo>
                  <a:cubicBezTo>
                    <a:pt x="973" y="1523"/>
                    <a:pt x="1051" y="1493"/>
                    <a:pt x="1120" y="1434"/>
                  </a:cubicBezTo>
                  <a:cubicBezTo>
                    <a:pt x="1238" y="1316"/>
                    <a:pt x="1238" y="1110"/>
                    <a:pt x="1120" y="992"/>
                  </a:cubicBezTo>
                  <a:lnTo>
                    <a:pt x="226" y="98"/>
                  </a:lnTo>
                  <a:cubicBezTo>
                    <a:pt x="167" y="30"/>
                    <a:pt x="79" y="0"/>
                    <a:pt x="0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2" name="Google Shape;1282;p49"/>
          <p:cNvGrpSpPr/>
          <p:nvPr/>
        </p:nvGrpSpPr>
        <p:grpSpPr>
          <a:xfrm>
            <a:off x="4084603" y="1617182"/>
            <a:ext cx="363040" cy="305158"/>
            <a:chOff x="4084603" y="1617182"/>
            <a:chExt cx="363040" cy="305158"/>
          </a:xfrm>
        </p:grpSpPr>
        <p:sp>
          <p:nvSpPr>
            <p:cNvPr id="1283" name="Google Shape;1283;p49"/>
            <p:cNvSpPr/>
            <p:nvPr/>
          </p:nvSpPr>
          <p:spPr>
            <a:xfrm>
              <a:off x="4109401" y="1627762"/>
              <a:ext cx="313408" cy="255524"/>
            </a:xfrm>
            <a:custGeom>
              <a:avLst/>
              <a:gdLst/>
              <a:ahLst/>
              <a:cxnLst/>
              <a:rect l="l" t="t" r="r" b="b"/>
              <a:pathLst>
                <a:path w="9302" h="7584" extrusionOk="0">
                  <a:moveTo>
                    <a:pt x="835" y="1"/>
                  </a:moveTo>
                  <a:cubicBezTo>
                    <a:pt x="373" y="1"/>
                    <a:pt x="0" y="384"/>
                    <a:pt x="0" y="845"/>
                  </a:cubicBezTo>
                  <a:lnTo>
                    <a:pt x="0" y="7583"/>
                  </a:lnTo>
                  <a:lnTo>
                    <a:pt x="9302" y="7583"/>
                  </a:lnTo>
                  <a:lnTo>
                    <a:pt x="9302" y="845"/>
                  </a:lnTo>
                  <a:cubicBezTo>
                    <a:pt x="9302" y="384"/>
                    <a:pt x="8918" y="1"/>
                    <a:pt x="8457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9"/>
            <p:cNvSpPr/>
            <p:nvPr/>
          </p:nvSpPr>
          <p:spPr>
            <a:xfrm>
              <a:off x="4265939" y="1627762"/>
              <a:ext cx="156872" cy="255524"/>
            </a:xfrm>
            <a:custGeom>
              <a:avLst/>
              <a:gdLst/>
              <a:ahLst/>
              <a:cxnLst/>
              <a:rect l="l" t="t" r="r" b="b"/>
              <a:pathLst>
                <a:path w="4656" h="7584" extrusionOk="0">
                  <a:moveTo>
                    <a:pt x="0" y="1"/>
                  </a:moveTo>
                  <a:lnTo>
                    <a:pt x="0" y="7583"/>
                  </a:lnTo>
                  <a:lnTo>
                    <a:pt x="4656" y="7583"/>
                  </a:lnTo>
                  <a:lnTo>
                    <a:pt x="4656" y="845"/>
                  </a:lnTo>
                  <a:cubicBezTo>
                    <a:pt x="4656" y="384"/>
                    <a:pt x="4272" y="1"/>
                    <a:pt x="3811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9"/>
            <p:cNvSpPr/>
            <p:nvPr/>
          </p:nvSpPr>
          <p:spPr>
            <a:xfrm>
              <a:off x="4098787" y="1617182"/>
              <a:ext cx="334634" cy="266103"/>
            </a:xfrm>
            <a:custGeom>
              <a:avLst/>
              <a:gdLst/>
              <a:ahLst/>
              <a:cxnLst/>
              <a:rect l="l" t="t" r="r" b="b"/>
              <a:pathLst>
                <a:path w="9932" h="7898" extrusionOk="0">
                  <a:moveTo>
                    <a:pt x="1150" y="0"/>
                  </a:moveTo>
                  <a:cubicBezTo>
                    <a:pt x="512" y="0"/>
                    <a:pt x="1" y="521"/>
                    <a:pt x="1" y="1159"/>
                  </a:cubicBezTo>
                  <a:lnTo>
                    <a:pt x="1" y="7897"/>
                  </a:lnTo>
                  <a:lnTo>
                    <a:pt x="630" y="7897"/>
                  </a:lnTo>
                  <a:lnTo>
                    <a:pt x="630" y="1159"/>
                  </a:lnTo>
                  <a:cubicBezTo>
                    <a:pt x="630" y="865"/>
                    <a:pt x="865" y="629"/>
                    <a:pt x="1150" y="629"/>
                  </a:cubicBezTo>
                  <a:lnTo>
                    <a:pt x="8772" y="629"/>
                  </a:lnTo>
                  <a:cubicBezTo>
                    <a:pt x="9067" y="629"/>
                    <a:pt x="9303" y="865"/>
                    <a:pt x="9303" y="1159"/>
                  </a:cubicBezTo>
                  <a:lnTo>
                    <a:pt x="9303" y="7897"/>
                  </a:lnTo>
                  <a:lnTo>
                    <a:pt x="9931" y="7897"/>
                  </a:lnTo>
                  <a:lnTo>
                    <a:pt x="9931" y="1159"/>
                  </a:lnTo>
                  <a:cubicBezTo>
                    <a:pt x="9931" y="521"/>
                    <a:pt x="9410" y="0"/>
                    <a:pt x="8772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9"/>
            <p:cNvSpPr/>
            <p:nvPr/>
          </p:nvSpPr>
          <p:spPr>
            <a:xfrm>
              <a:off x="4265939" y="1617182"/>
              <a:ext cx="167485" cy="266103"/>
            </a:xfrm>
            <a:custGeom>
              <a:avLst/>
              <a:gdLst/>
              <a:ahLst/>
              <a:cxnLst/>
              <a:rect l="l" t="t" r="r" b="b"/>
              <a:pathLst>
                <a:path w="4971" h="7898" extrusionOk="0">
                  <a:moveTo>
                    <a:pt x="0" y="0"/>
                  </a:moveTo>
                  <a:lnTo>
                    <a:pt x="0" y="629"/>
                  </a:lnTo>
                  <a:lnTo>
                    <a:pt x="3811" y="629"/>
                  </a:lnTo>
                  <a:cubicBezTo>
                    <a:pt x="4106" y="629"/>
                    <a:pt x="4342" y="865"/>
                    <a:pt x="4342" y="1159"/>
                  </a:cubicBezTo>
                  <a:lnTo>
                    <a:pt x="4342" y="7897"/>
                  </a:lnTo>
                  <a:lnTo>
                    <a:pt x="4970" y="7897"/>
                  </a:lnTo>
                  <a:lnTo>
                    <a:pt x="4970" y="1159"/>
                  </a:lnTo>
                  <a:cubicBezTo>
                    <a:pt x="4970" y="521"/>
                    <a:pt x="4449" y="0"/>
                    <a:pt x="3811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9"/>
            <p:cNvSpPr/>
            <p:nvPr/>
          </p:nvSpPr>
          <p:spPr>
            <a:xfrm>
              <a:off x="4084603" y="1840568"/>
              <a:ext cx="363037" cy="81772"/>
            </a:xfrm>
            <a:custGeom>
              <a:avLst/>
              <a:gdLst/>
              <a:ahLst/>
              <a:cxnLst/>
              <a:rect l="l" t="t" r="r" b="b"/>
              <a:pathLst>
                <a:path w="10775" h="2427" extrusionOk="0">
                  <a:moveTo>
                    <a:pt x="314" y="0"/>
                  </a:moveTo>
                  <a:cubicBezTo>
                    <a:pt x="138" y="0"/>
                    <a:pt x="0" y="147"/>
                    <a:pt x="0" y="315"/>
                  </a:cubicBezTo>
                  <a:lnTo>
                    <a:pt x="0" y="953"/>
                  </a:lnTo>
                  <a:cubicBezTo>
                    <a:pt x="0" y="1758"/>
                    <a:pt x="658" y="2426"/>
                    <a:pt x="1473" y="2426"/>
                  </a:cubicBezTo>
                  <a:lnTo>
                    <a:pt x="9301" y="2426"/>
                  </a:lnTo>
                  <a:cubicBezTo>
                    <a:pt x="10116" y="2426"/>
                    <a:pt x="10774" y="1758"/>
                    <a:pt x="10774" y="953"/>
                  </a:cubicBezTo>
                  <a:lnTo>
                    <a:pt x="10774" y="315"/>
                  </a:lnTo>
                  <a:cubicBezTo>
                    <a:pt x="10774" y="147"/>
                    <a:pt x="10627" y="0"/>
                    <a:pt x="10460" y="0"/>
                  </a:cubicBezTo>
                  <a:lnTo>
                    <a:pt x="6875" y="0"/>
                  </a:lnTo>
                  <a:cubicBezTo>
                    <a:pt x="6738" y="0"/>
                    <a:pt x="6610" y="99"/>
                    <a:pt x="6570" y="246"/>
                  </a:cubicBezTo>
                  <a:lnTo>
                    <a:pt x="6423" y="845"/>
                  </a:lnTo>
                  <a:lnTo>
                    <a:pt x="4351" y="845"/>
                  </a:lnTo>
                  <a:lnTo>
                    <a:pt x="4194" y="246"/>
                  </a:lnTo>
                  <a:cubicBezTo>
                    <a:pt x="4164" y="99"/>
                    <a:pt x="4036" y="0"/>
                    <a:pt x="3889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9"/>
            <p:cNvSpPr/>
            <p:nvPr/>
          </p:nvSpPr>
          <p:spPr>
            <a:xfrm>
              <a:off x="4265939" y="1840568"/>
              <a:ext cx="181704" cy="81772"/>
            </a:xfrm>
            <a:custGeom>
              <a:avLst/>
              <a:gdLst/>
              <a:ahLst/>
              <a:cxnLst/>
              <a:rect l="l" t="t" r="r" b="b"/>
              <a:pathLst>
                <a:path w="5393" h="2427" extrusionOk="0">
                  <a:moveTo>
                    <a:pt x="1493" y="0"/>
                  </a:moveTo>
                  <a:cubicBezTo>
                    <a:pt x="1356" y="0"/>
                    <a:pt x="1228" y="99"/>
                    <a:pt x="1188" y="246"/>
                  </a:cubicBezTo>
                  <a:lnTo>
                    <a:pt x="1041" y="845"/>
                  </a:lnTo>
                  <a:lnTo>
                    <a:pt x="0" y="845"/>
                  </a:lnTo>
                  <a:lnTo>
                    <a:pt x="0" y="2426"/>
                  </a:lnTo>
                  <a:lnTo>
                    <a:pt x="3919" y="2426"/>
                  </a:lnTo>
                  <a:cubicBezTo>
                    <a:pt x="4734" y="2426"/>
                    <a:pt x="5392" y="1758"/>
                    <a:pt x="5392" y="953"/>
                  </a:cubicBezTo>
                  <a:lnTo>
                    <a:pt x="5392" y="315"/>
                  </a:lnTo>
                  <a:cubicBezTo>
                    <a:pt x="5392" y="147"/>
                    <a:pt x="5245" y="0"/>
                    <a:pt x="5078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9"/>
            <p:cNvSpPr/>
            <p:nvPr/>
          </p:nvSpPr>
          <p:spPr>
            <a:xfrm>
              <a:off x="4084603" y="1840568"/>
              <a:ext cx="181367" cy="81772"/>
            </a:xfrm>
            <a:custGeom>
              <a:avLst/>
              <a:gdLst/>
              <a:ahLst/>
              <a:cxnLst/>
              <a:rect l="l" t="t" r="r" b="b"/>
              <a:pathLst>
                <a:path w="5383" h="2427" extrusionOk="0">
                  <a:moveTo>
                    <a:pt x="314" y="0"/>
                  </a:moveTo>
                  <a:cubicBezTo>
                    <a:pt x="138" y="0"/>
                    <a:pt x="0" y="147"/>
                    <a:pt x="0" y="315"/>
                  </a:cubicBezTo>
                  <a:lnTo>
                    <a:pt x="0" y="953"/>
                  </a:lnTo>
                  <a:cubicBezTo>
                    <a:pt x="0" y="1758"/>
                    <a:pt x="658" y="2426"/>
                    <a:pt x="1473" y="2426"/>
                  </a:cubicBezTo>
                  <a:lnTo>
                    <a:pt x="5382" y="2426"/>
                  </a:lnTo>
                  <a:lnTo>
                    <a:pt x="5382" y="845"/>
                  </a:lnTo>
                  <a:lnTo>
                    <a:pt x="4351" y="845"/>
                  </a:lnTo>
                  <a:lnTo>
                    <a:pt x="4194" y="246"/>
                  </a:lnTo>
                  <a:cubicBezTo>
                    <a:pt x="4164" y="99"/>
                    <a:pt x="4036" y="0"/>
                    <a:pt x="388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9"/>
            <p:cNvSpPr/>
            <p:nvPr/>
          </p:nvSpPr>
          <p:spPr>
            <a:xfrm>
              <a:off x="4141173" y="1665161"/>
              <a:ext cx="124797" cy="106266"/>
            </a:xfrm>
            <a:custGeom>
              <a:avLst/>
              <a:gdLst/>
              <a:ahLst/>
              <a:cxnLst/>
              <a:rect l="l" t="t" r="r" b="b"/>
              <a:pathLst>
                <a:path w="3704" h="3154" extrusionOk="0">
                  <a:moveTo>
                    <a:pt x="314" y="1"/>
                  </a:moveTo>
                  <a:cubicBezTo>
                    <a:pt x="148" y="1"/>
                    <a:pt x="0" y="138"/>
                    <a:pt x="0" y="315"/>
                  </a:cubicBezTo>
                  <a:lnTo>
                    <a:pt x="0" y="2839"/>
                  </a:lnTo>
                  <a:cubicBezTo>
                    <a:pt x="0" y="3016"/>
                    <a:pt x="148" y="3153"/>
                    <a:pt x="314" y="3153"/>
                  </a:cubicBezTo>
                  <a:lnTo>
                    <a:pt x="3389" y="3153"/>
                  </a:lnTo>
                  <a:cubicBezTo>
                    <a:pt x="3566" y="3153"/>
                    <a:pt x="3703" y="3016"/>
                    <a:pt x="3703" y="2839"/>
                  </a:cubicBezTo>
                  <a:lnTo>
                    <a:pt x="3703" y="315"/>
                  </a:lnTo>
                  <a:cubicBezTo>
                    <a:pt x="3703" y="138"/>
                    <a:pt x="3566" y="1"/>
                    <a:pt x="3389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9"/>
            <p:cNvSpPr/>
            <p:nvPr/>
          </p:nvSpPr>
          <p:spPr>
            <a:xfrm>
              <a:off x="4296364" y="1665161"/>
              <a:ext cx="94339" cy="21226"/>
            </a:xfrm>
            <a:custGeom>
              <a:avLst/>
              <a:gdLst/>
              <a:ahLst/>
              <a:cxnLst/>
              <a:rect l="l" t="t" r="r" b="b"/>
              <a:pathLst>
                <a:path w="2800" h="630" extrusionOk="0">
                  <a:moveTo>
                    <a:pt x="325" y="1"/>
                  </a:moveTo>
                  <a:cubicBezTo>
                    <a:pt x="148" y="1"/>
                    <a:pt x="1" y="138"/>
                    <a:pt x="1" y="315"/>
                  </a:cubicBezTo>
                  <a:cubicBezTo>
                    <a:pt x="1" y="492"/>
                    <a:pt x="148" y="629"/>
                    <a:pt x="325" y="629"/>
                  </a:cubicBezTo>
                  <a:lnTo>
                    <a:pt x="2485" y="629"/>
                  </a:lnTo>
                  <a:cubicBezTo>
                    <a:pt x="2662" y="629"/>
                    <a:pt x="2800" y="492"/>
                    <a:pt x="2800" y="315"/>
                  </a:cubicBezTo>
                  <a:cubicBezTo>
                    <a:pt x="2800" y="138"/>
                    <a:pt x="2662" y="1"/>
                    <a:pt x="2485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9"/>
            <p:cNvSpPr/>
            <p:nvPr/>
          </p:nvSpPr>
          <p:spPr>
            <a:xfrm>
              <a:off x="4296364" y="1707547"/>
              <a:ext cx="94339" cy="21530"/>
            </a:xfrm>
            <a:custGeom>
              <a:avLst/>
              <a:gdLst/>
              <a:ahLst/>
              <a:cxnLst/>
              <a:rect l="l" t="t" r="r" b="b"/>
              <a:pathLst>
                <a:path w="2800" h="639" extrusionOk="0">
                  <a:moveTo>
                    <a:pt x="325" y="0"/>
                  </a:moveTo>
                  <a:cubicBezTo>
                    <a:pt x="148" y="0"/>
                    <a:pt x="1" y="147"/>
                    <a:pt x="1" y="324"/>
                  </a:cubicBezTo>
                  <a:cubicBezTo>
                    <a:pt x="1" y="491"/>
                    <a:pt x="148" y="638"/>
                    <a:pt x="325" y="638"/>
                  </a:cubicBezTo>
                  <a:lnTo>
                    <a:pt x="2485" y="638"/>
                  </a:lnTo>
                  <a:cubicBezTo>
                    <a:pt x="2662" y="638"/>
                    <a:pt x="2800" y="491"/>
                    <a:pt x="2800" y="324"/>
                  </a:cubicBezTo>
                  <a:cubicBezTo>
                    <a:pt x="2800" y="147"/>
                    <a:pt x="2662" y="0"/>
                    <a:pt x="2485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9"/>
            <p:cNvSpPr/>
            <p:nvPr/>
          </p:nvSpPr>
          <p:spPr>
            <a:xfrm>
              <a:off x="4296364" y="1750203"/>
              <a:ext cx="94339" cy="21226"/>
            </a:xfrm>
            <a:custGeom>
              <a:avLst/>
              <a:gdLst/>
              <a:ahLst/>
              <a:cxnLst/>
              <a:rect l="l" t="t" r="r" b="b"/>
              <a:pathLst>
                <a:path w="2800" h="630" extrusionOk="0">
                  <a:moveTo>
                    <a:pt x="325" y="1"/>
                  </a:moveTo>
                  <a:cubicBezTo>
                    <a:pt x="148" y="1"/>
                    <a:pt x="1" y="138"/>
                    <a:pt x="1" y="315"/>
                  </a:cubicBezTo>
                  <a:cubicBezTo>
                    <a:pt x="1" y="492"/>
                    <a:pt x="148" y="629"/>
                    <a:pt x="325" y="629"/>
                  </a:cubicBezTo>
                  <a:lnTo>
                    <a:pt x="2485" y="629"/>
                  </a:lnTo>
                  <a:cubicBezTo>
                    <a:pt x="2662" y="629"/>
                    <a:pt x="2800" y="492"/>
                    <a:pt x="2800" y="315"/>
                  </a:cubicBezTo>
                  <a:cubicBezTo>
                    <a:pt x="2800" y="138"/>
                    <a:pt x="2662" y="1"/>
                    <a:pt x="2485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9"/>
            <p:cNvSpPr/>
            <p:nvPr/>
          </p:nvSpPr>
          <p:spPr>
            <a:xfrm>
              <a:off x="4296364" y="1792926"/>
              <a:ext cx="94339" cy="21193"/>
            </a:xfrm>
            <a:custGeom>
              <a:avLst/>
              <a:gdLst/>
              <a:ahLst/>
              <a:cxnLst/>
              <a:rect l="l" t="t" r="r" b="b"/>
              <a:pathLst>
                <a:path w="2800" h="629" extrusionOk="0">
                  <a:moveTo>
                    <a:pt x="325" y="0"/>
                  </a:moveTo>
                  <a:cubicBezTo>
                    <a:pt x="148" y="0"/>
                    <a:pt x="1" y="138"/>
                    <a:pt x="1" y="314"/>
                  </a:cubicBezTo>
                  <a:cubicBezTo>
                    <a:pt x="1" y="481"/>
                    <a:pt x="148" y="629"/>
                    <a:pt x="325" y="629"/>
                  </a:cubicBezTo>
                  <a:lnTo>
                    <a:pt x="2485" y="629"/>
                  </a:lnTo>
                  <a:cubicBezTo>
                    <a:pt x="2662" y="629"/>
                    <a:pt x="2800" y="481"/>
                    <a:pt x="2800" y="314"/>
                  </a:cubicBezTo>
                  <a:cubicBezTo>
                    <a:pt x="2800" y="138"/>
                    <a:pt x="2662" y="0"/>
                    <a:pt x="2485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9"/>
            <p:cNvSpPr/>
            <p:nvPr/>
          </p:nvSpPr>
          <p:spPr>
            <a:xfrm>
              <a:off x="4150439" y="1792926"/>
              <a:ext cx="21193" cy="21193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8" y="0"/>
                    <a:pt x="0" y="138"/>
                    <a:pt x="0" y="314"/>
                  </a:cubicBezTo>
                  <a:cubicBezTo>
                    <a:pt x="0" y="481"/>
                    <a:pt x="138" y="629"/>
                    <a:pt x="314" y="629"/>
                  </a:cubicBezTo>
                  <a:cubicBezTo>
                    <a:pt x="491" y="629"/>
                    <a:pt x="629" y="481"/>
                    <a:pt x="629" y="314"/>
                  </a:cubicBezTo>
                  <a:cubicBezTo>
                    <a:pt x="629" y="138"/>
                    <a:pt x="491" y="0"/>
                    <a:pt x="314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9"/>
            <p:cNvSpPr/>
            <p:nvPr/>
          </p:nvSpPr>
          <p:spPr>
            <a:xfrm>
              <a:off x="4193128" y="1792926"/>
              <a:ext cx="21226" cy="21193"/>
            </a:xfrm>
            <a:custGeom>
              <a:avLst/>
              <a:gdLst/>
              <a:ahLst/>
              <a:cxnLst/>
              <a:rect l="l" t="t" r="r" b="b"/>
              <a:pathLst>
                <a:path w="630" h="629" extrusionOk="0">
                  <a:moveTo>
                    <a:pt x="315" y="0"/>
                  </a:moveTo>
                  <a:cubicBezTo>
                    <a:pt x="138" y="0"/>
                    <a:pt x="1" y="138"/>
                    <a:pt x="1" y="314"/>
                  </a:cubicBezTo>
                  <a:cubicBezTo>
                    <a:pt x="1" y="481"/>
                    <a:pt x="138" y="629"/>
                    <a:pt x="315" y="629"/>
                  </a:cubicBezTo>
                  <a:cubicBezTo>
                    <a:pt x="481" y="629"/>
                    <a:pt x="629" y="481"/>
                    <a:pt x="629" y="314"/>
                  </a:cubicBezTo>
                  <a:cubicBezTo>
                    <a:pt x="629" y="138"/>
                    <a:pt x="481" y="0"/>
                    <a:pt x="315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9"/>
            <p:cNvSpPr/>
            <p:nvPr/>
          </p:nvSpPr>
          <p:spPr>
            <a:xfrm>
              <a:off x="4235480" y="1792926"/>
              <a:ext cx="21226" cy="21193"/>
            </a:xfrm>
            <a:custGeom>
              <a:avLst/>
              <a:gdLst/>
              <a:ahLst/>
              <a:cxnLst/>
              <a:rect l="l" t="t" r="r" b="b"/>
              <a:pathLst>
                <a:path w="630" h="629" extrusionOk="0">
                  <a:moveTo>
                    <a:pt x="315" y="0"/>
                  </a:moveTo>
                  <a:cubicBezTo>
                    <a:pt x="148" y="0"/>
                    <a:pt x="1" y="138"/>
                    <a:pt x="1" y="314"/>
                  </a:cubicBezTo>
                  <a:cubicBezTo>
                    <a:pt x="1" y="481"/>
                    <a:pt x="148" y="629"/>
                    <a:pt x="315" y="629"/>
                  </a:cubicBezTo>
                  <a:cubicBezTo>
                    <a:pt x="492" y="629"/>
                    <a:pt x="629" y="481"/>
                    <a:pt x="629" y="314"/>
                  </a:cubicBezTo>
                  <a:cubicBezTo>
                    <a:pt x="629" y="138"/>
                    <a:pt x="492" y="0"/>
                    <a:pt x="315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8" name="Google Shape;1298;p49"/>
          <p:cNvGrpSpPr/>
          <p:nvPr/>
        </p:nvGrpSpPr>
        <p:grpSpPr>
          <a:xfrm>
            <a:off x="4712339" y="1588071"/>
            <a:ext cx="363076" cy="363043"/>
            <a:chOff x="4712339" y="1588071"/>
            <a:chExt cx="363076" cy="363043"/>
          </a:xfrm>
        </p:grpSpPr>
        <p:sp>
          <p:nvSpPr>
            <p:cNvPr id="1299" name="Google Shape;1299;p49"/>
            <p:cNvSpPr/>
            <p:nvPr/>
          </p:nvSpPr>
          <p:spPr>
            <a:xfrm>
              <a:off x="4740809" y="1588071"/>
              <a:ext cx="233994" cy="204884"/>
            </a:xfrm>
            <a:custGeom>
              <a:avLst/>
              <a:gdLst/>
              <a:ahLst/>
              <a:cxnLst/>
              <a:rect l="l" t="t" r="r" b="b"/>
              <a:pathLst>
                <a:path w="6945" h="6081" extrusionOk="0">
                  <a:moveTo>
                    <a:pt x="3468" y="0"/>
                  </a:moveTo>
                  <a:cubicBezTo>
                    <a:pt x="1552" y="0"/>
                    <a:pt x="0" y="1562"/>
                    <a:pt x="0" y="3477"/>
                  </a:cubicBezTo>
                  <a:lnTo>
                    <a:pt x="0" y="3900"/>
                  </a:lnTo>
                  <a:cubicBezTo>
                    <a:pt x="0" y="4970"/>
                    <a:pt x="766" y="5884"/>
                    <a:pt x="1818" y="6070"/>
                  </a:cubicBezTo>
                  <a:cubicBezTo>
                    <a:pt x="1837" y="6070"/>
                    <a:pt x="1857" y="6080"/>
                    <a:pt x="1877" y="6080"/>
                  </a:cubicBezTo>
                  <a:lnTo>
                    <a:pt x="5059" y="6080"/>
                  </a:lnTo>
                  <a:cubicBezTo>
                    <a:pt x="5078" y="6080"/>
                    <a:pt x="5098" y="6070"/>
                    <a:pt x="5118" y="6070"/>
                  </a:cubicBezTo>
                  <a:cubicBezTo>
                    <a:pt x="6179" y="5884"/>
                    <a:pt x="6945" y="4970"/>
                    <a:pt x="6945" y="3900"/>
                  </a:cubicBezTo>
                  <a:lnTo>
                    <a:pt x="6945" y="3477"/>
                  </a:lnTo>
                  <a:cubicBezTo>
                    <a:pt x="6945" y="1562"/>
                    <a:pt x="5383" y="0"/>
                    <a:pt x="3468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9"/>
            <p:cNvSpPr/>
            <p:nvPr/>
          </p:nvSpPr>
          <p:spPr>
            <a:xfrm>
              <a:off x="4857623" y="1588071"/>
              <a:ext cx="117183" cy="204884"/>
            </a:xfrm>
            <a:custGeom>
              <a:avLst/>
              <a:gdLst/>
              <a:ahLst/>
              <a:cxnLst/>
              <a:rect l="l" t="t" r="r" b="b"/>
              <a:pathLst>
                <a:path w="3478" h="6081" extrusionOk="0">
                  <a:moveTo>
                    <a:pt x="1" y="0"/>
                  </a:moveTo>
                  <a:lnTo>
                    <a:pt x="1" y="6080"/>
                  </a:lnTo>
                  <a:lnTo>
                    <a:pt x="1592" y="6080"/>
                  </a:lnTo>
                  <a:cubicBezTo>
                    <a:pt x="1611" y="6080"/>
                    <a:pt x="1631" y="6070"/>
                    <a:pt x="1651" y="6070"/>
                  </a:cubicBezTo>
                  <a:cubicBezTo>
                    <a:pt x="2712" y="5884"/>
                    <a:pt x="3478" y="4970"/>
                    <a:pt x="3478" y="3900"/>
                  </a:cubicBezTo>
                  <a:lnTo>
                    <a:pt x="3478" y="3477"/>
                  </a:lnTo>
                  <a:cubicBezTo>
                    <a:pt x="3478" y="1562"/>
                    <a:pt x="1916" y="0"/>
                    <a:pt x="1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9"/>
            <p:cNvSpPr/>
            <p:nvPr/>
          </p:nvSpPr>
          <p:spPr>
            <a:xfrm>
              <a:off x="4712339" y="1829315"/>
              <a:ext cx="290598" cy="121798"/>
            </a:xfrm>
            <a:custGeom>
              <a:avLst/>
              <a:gdLst/>
              <a:ahLst/>
              <a:cxnLst/>
              <a:rect l="l" t="t" r="r" b="b"/>
              <a:pathLst>
                <a:path w="8625" h="3615" extrusionOk="0">
                  <a:moveTo>
                    <a:pt x="2417" y="0"/>
                  </a:moveTo>
                  <a:cubicBezTo>
                    <a:pt x="1081" y="0"/>
                    <a:pt x="1" y="1081"/>
                    <a:pt x="1" y="2417"/>
                  </a:cubicBezTo>
                  <a:lnTo>
                    <a:pt x="1" y="3301"/>
                  </a:lnTo>
                  <a:cubicBezTo>
                    <a:pt x="1" y="3477"/>
                    <a:pt x="138" y="3615"/>
                    <a:pt x="315" y="3615"/>
                  </a:cubicBezTo>
                  <a:lnTo>
                    <a:pt x="1474" y="3615"/>
                  </a:lnTo>
                  <a:lnTo>
                    <a:pt x="1788" y="3261"/>
                  </a:lnTo>
                  <a:lnTo>
                    <a:pt x="2102" y="3615"/>
                  </a:lnTo>
                  <a:lnTo>
                    <a:pt x="6522" y="3615"/>
                  </a:lnTo>
                  <a:lnTo>
                    <a:pt x="6837" y="3202"/>
                  </a:lnTo>
                  <a:lnTo>
                    <a:pt x="7151" y="3615"/>
                  </a:lnTo>
                  <a:lnTo>
                    <a:pt x="8310" y="3615"/>
                  </a:lnTo>
                  <a:cubicBezTo>
                    <a:pt x="8487" y="3615"/>
                    <a:pt x="8624" y="3477"/>
                    <a:pt x="8624" y="3301"/>
                  </a:cubicBezTo>
                  <a:lnTo>
                    <a:pt x="8624" y="2417"/>
                  </a:lnTo>
                  <a:cubicBezTo>
                    <a:pt x="8624" y="1081"/>
                    <a:pt x="7544" y="0"/>
                    <a:pt x="6208" y="0"/>
                  </a:cubicBezTo>
                  <a:lnTo>
                    <a:pt x="5894" y="0"/>
                  </a:lnTo>
                  <a:lnTo>
                    <a:pt x="4313" y="422"/>
                  </a:lnTo>
                  <a:lnTo>
                    <a:pt x="2731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9"/>
            <p:cNvSpPr/>
            <p:nvPr/>
          </p:nvSpPr>
          <p:spPr>
            <a:xfrm>
              <a:off x="4857623" y="1829315"/>
              <a:ext cx="145316" cy="121798"/>
            </a:xfrm>
            <a:custGeom>
              <a:avLst/>
              <a:gdLst/>
              <a:ahLst/>
              <a:cxnLst/>
              <a:rect l="l" t="t" r="r" b="b"/>
              <a:pathLst>
                <a:path w="4313" h="3615" extrusionOk="0">
                  <a:moveTo>
                    <a:pt x="1582" y="0"/>
                  </a:moveTo>
                  <a:lnTo>
                    <a:pt x="1" y="422"/>
                  </a:lnTo>
                  <a:lnTo>
                    <a:pt x="1" y="3615"/>
                  </a:lnTo>
                  <a:lnTo>
                    <a:pt x="2210" y="3615"/>
                  </a:lnTo>
                  <a:lnTo>
                    <a:pt x="2525" y="3202"/>
                  </a:lnTo>
                  <a:lnTo>
                    <a:pt x="2839" y="3615"/>
                  </a:lnTo>
                  <a:lnTo>
                    <a:pt x="3998" y="3615"/>
                  </a:lnTo>
                  <a:cubicBezTo>
                    <a:pt x="4175" y="3615"/>
                    <a:pt x="4312" y="3477"/>
                    <a:pt x="4312" y="3301"/>
                  </a:cubicBezTo>
                  <a:lnTo>
                    <a:pt x="4312" y="2417"/>
                  </a:lnTo>
                  <a:cubicBezTo>
                    <a:pt x="4312" y="1081"/>
                    <a:pt x="3232" y="0"/>
                    <a:pt x="1896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9"/>
            <p:cNvSpPr/>
            <p:nvPr/>
          </p:nvSpPr>
          <p:spPr>
            <a:xfrm>
              <a:off x="4804355" y="1795554"/>
              <a:ext cx="106569" cy="97641"/>
            </a:xfrm>
            <a:custGeom>
              <a:avLst/>
              <a:gdLst/>
              <a:ahLst/>
              <a:cxnLst/>
              <a:rect l="l" t="t" r="r" b="b"/>
              <a:pathLst>
                <a:path w="3163" h="2898" extrusionOk="0">
                  <a:moveTo>
                    <a:pt x="639" y="1"/>
                  </a:moveTo>
                  <a:lnTo>
                    <a:pt x="639" y="1002"/>
                  </a:lnTo>
                  <a:lnTo>
                    <a:pt x="0" y="1002"/>
                  </a:lnTo>
                  <a:lnTo>
                    <a:pt x="0" y="1317"/>
                  </a:lnTo>
                  <a:cubicBezTo>
                    <a:pt x="0" y="2191"/>
                    <a:pt x="707" y="2898"/>
                    <a:pt x="1582" y="2898"/>
                  </a:cubicBezTo>
                  <a:cubicBezTo>
                    <a:pt x="2455" y="2898"/>
                    <a:pt x="3163" y="2191"/>
                    <a:pt x="3163" y="1317"/>
                  </a:cubicBezTo>
                  <a:lnTo>
                    <a:pt x="3163" y="1002"/>
                  </a:lnTo>
                  <a:lnTo>
                    <a:pt x="2534" y="1002"/>
                  </a:lnTo>
                  <a:lnTo>
                    <a:pt x="253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9"/>
            <p:cNvSpPr/>
            <p:nvPr/>
          </p:nvSpPr>
          <p:spPr>
            <a:xfrm>
              <a:off x="4857623" y="1795554"/>
              <a:ext cx="53302" cy="97641"/>
            </a:xfrm>
            <a:custGeom>
              <a:avLst/>
              <a:gdLst/>
              <a:ahLst/>
              <a:cxnLst/>
              <a:rect l="l" t="t" r="r" b="b"/>
              <a:pathLst>
                <a:path w="1582" h="2898" extrusionOk="0">
                  <a:moveTo>
                    <a:pt x="1" y="1"/>
                  </a:moveTo>
                  <a:lnTo>
                    <a:pt x="1" y="2898"/>
                  </a:lnTo>
                  <a:cubicBezTo>
                    <a:pt x="874" y="2898"/>
                    <a:pt x="1582" y="2191"/>
                    <a:pt x="1582" y="1317"/>
                  </a:cubicBezTo>
                  <a:lnTo>
                    <a:pt x="1582" y="1002"/>
                  </a:lnTo>
                  <a:lnTo>
                    <a:pt x="953" y="1002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9"/>
            <p:cNvSpPr/>
            <p:nvPr/>
          </p:nvSpPr>
          <p:spPr>
            <a:xfrm>
              <a:off x="4783162" y="1659231"/>
              <a:ext cx="148955" cy="162836"/>
            </a:xfrm>
            <a:custGeom>
              <a:avLst/>
              <a:gdLst/>
              <a:ahLst/>
              <a:cxnLst/>
              <a:rect l="l" t="t" r="r" b="b"/>
              <a:pathLst>
                <a:path w="4421" h="4833" extrusionOk="0">
                  <a:moveTo>
                    <a:pt x="1582" y="0"/>
                  </a:moveTo>
                  <a:cubicBezTo>
                    <a:pt x="708" y="0"/>
                    <a:pt x="0" y="707"/>
                    <a:pt x="0" y="1572"/>
                  </a:cubicBezTo>
                  <a:lnTo>
                    <a:pt x="0" y="2622"/>
                  </a:lnTo>
                  <a:cubicBezTo>
                    <a:pt x="0" y="3850"/>
                    <a:pt x="993" y="4832"/>
                    <a:pt x="2211" y="4832"/>
                  </a:cubicBezTo>
                  <a:cubicBezTo>
                    <a:pt x="3429" y="4832"/>
                    <a:pt x="4420" y="3850"/>
                    <a:pt x="4420" y="2622"/>
                  </a:cubicBezTo>
                  <a:lnTo>
                    <a:pt x="4420" y="1572"/>
                  </a:lnTo>
                  <a:cubicBezTo>
                    <a:pt x="4420" y="1404"/>
                    <a:pt x="4283" y="1257"/>
                    <a:pt x="4106" y="1257"/>
                  </a:cubicBezTo>
                  <a:lnTo>
                    <a:pt x="3939" y="1257"/>
                  </a:lnTo>
                  <a:cubicBezTo>
                    <a:pt x="3095" y="1257"/>
                    <a:pt x="2309" y="835"/>
                    <a:pt x="1847" y="138"/>
                  </a:cubicBezTo>
                  <a:cubicBezTo>
                    <a:pt x="1788" y="49"/>
                    <a:pt x="1690" y="0"/>
                    <a:pt x="1582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9"/>
            <p:cNvSpPr/>
            <p:nvPr/>
          </p:nvSpPr>
          <p:spPr>
            <a:xfrm>
              <a:off x="4857623" y="1678403"/>
              <a:ext cx="74494" cy="143665"/>
            </a:xfrm>
            <a:custGeom>
              <a:avLst/>
              <a:gdLst/>
              <a:ahLst/>
              <a:cxnLst/>
              <a:rect l="l" t="t" r="r" b="b"/>
              <a:pathLst>
                <a:path w="2211" h="4264" extrusionOk="0">
                  <a:moveTo>
                    <a:pt x="1" y="1"/>
                  </a:moveTo>
                  <a:lnTo>
                    <a:pt x="1" y="4263"/>
                  </a:lnTo>
                  <a:cubicBezTo>
                    <a:pt x="1219" y="4263"/>
                    <a:pt x="2210" y="3281"/>
                    <a:pt x="2210" y="2053"/>
                  </a:cubicBezTo>
                  <a:lnTo>
                    <a:pt x="2210" y="1003"/>
                  </a:lnTo>
                  <a:cubicBezTo>
                    <a:pt x="2210" y="835"/>
                    <a:pt x="2073" y="688"/>
                    <a:pt x="1896" y="688"/>
                  </a:cubicBezTo>
                  <a:lnTo>
                    <a:pt x="1729" y="688"/>
                  </a:lnTo>
                  <a:cubicBezTo>
                    <a:pt x="1081" y="688"/>
                    <a:pt x="462" y="442"/>
                    <a:pt x="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9"/>
            <p:cNvSpPr/>
            <p:nvPr/>
          </p:nvSpPr>
          <p:spPr>
            <a:xfrm>
              <a:off x="4761969" y="1903743"/>
              <a:ext cx="21226" cy="47372"/>
            </a:xfrm>
            <a:custGeom>
              <a:avLst/>
              <a:gdLst/>
              <a:ahLst/>
              <a:cxnLst/>
              <a:rect l="l" t="t" r="r" b="b"/>
              <a:pathLst>
                <a:path w="630" h="1406" extrusionOk="0">
                  <a:moveTo>
                    <a:pt x="315" y="1"/>
                  </a:moveTo>
                  <a:cubicBezTo>
                    <a:pt x="138" y="1"/>
                    <a:pt x="1" y="139"/>
                    <a:pt x="1" y="315"/>
                  </a:cubicBezTo>
                  <a:lnTo>
                    <a:pt x="1" y="1406"/>
                  </a:lnTo>
                  <a:lnTo>
                    <a:pt x="629" y="1406"/>
                  </a:lnTo>
                  <a:lnTo>
                    <a:pt x="629" y="315"/>
                  </a:lnTo>
                  <a:cubicBezTo>
                    <a:pt x="629" y="139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9"/>
            <p:cNvSpPr/>
            <p:nvPr/>
          </p:nvSpPr>
          <p:spPr>
            <a:xfrm>
              <a:off x="4932085" y="1903743"/>
              <a:ext cx="21193" cy="47372"/>
            </a:xfrm>
            <a:custGeom>
              <a:avLst/>
              <a:gdLst/>
              <a:ahLst/>
              <a:cxnLst/>
              <a:rect l="l" t="t" r="r" b="b"/>
              <a:pathLst>
                <a:path w="629" h="1406" extrusionOk="0">
                  <a:moveTo>
                    <a:pt x="315" y="1"/>
                  </a:moveTo>
                  <a:cubicBezTo>
                    <a:pt x="148" y="1"/>
                    <a:pt x="0" y="139"/>
                    <a:pt x="0" y="315"/>
                  </a:cubicBezTo>
                  <a:lnTo>
                    <a:pt x="0" y="1406"/>
                  </a:lnTo>
                  <a:lnTo>
                    <a:pt x="629" y="1406"/>
                  </a:lnTo>
                  <a:lnTo>
                    <a:pt x="629" y="315"/>
                  </a:lnTo>
                  <a:cubicBezTo>
                    <a:pt x="629" y="139"/>
                    <a:pt x="491" y="1"/>
                    <a:pt x="315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9"/>
            <p:cNvSpPr/>
            <p:nvPr/>
          </p:nvSpPr>
          <p:spPr>
            <a:xfrm>
              <a:off x="4834106" y="1758828"/>
              <a:ext cx="47372" cy="26179"/>
            </a:xfrm>
            <a:custGeom>
              <a:avLst/>
              <a:gdLst/>
              <a:ahLst/>
              <a:cxnLst/>
              <a:rect l="l" t="t" r="r" b="b"/>
              <a:pathLst>
                <a:path w="1406" h="777" extrusionOk="0">
                  <a:moveTo>
                    <a:pt x="702" y="0"/>
                  </a:moveTo>
                  <a:cubicBezTo>
                    <a:pt x="492" y="0"/>
                    <a:pt x="281" y="79"/>
                    <a:pt x="119" y="236"/>
                  </a:cubicBezTo>
                  <a:cubicBezTo>
                    <a:pt x="1" y="364"/>
                    <a:pt x="1" y="560"/>
                    <a:pt x="119" y="688"/>
                  </a:cubicBezTo>
                  <a:cubicBezTo>
                    <a:pt x="183" y="747"/>
                    <a:pt x="264" y="776"/>
                    <a:pt x="345" y="776"/>
                  </a:cubicBezTo>
                  <a:cubicBezTo>
                    <a:pt x="426" y="776"/>
                    <a:pt x="507" y="747"/>
                    <a:pt x="571" y="688"/>
                  </a:cubicBezTo>
                  <a:cubicBezTo>
                    <a:pt x="605" y="648"/>
                    <a:pt x="652" y="629"/>
                    <a:pt x="700" y="629"/>
                  </a:cubicBezTo>
                  <a:cubicBezTo>
                    <a:pt x="748" y="629"/>
                    <a:pt x="797" y="648"/>
                    <a:pt x="836" y="688"/>
                  </a:cubicBezTo>
                  <a:cubicBezTo>
                    <a:pt x="895" y="747"/>
                    <a:pt x="974" y="776"/>
                    <a:pt x="1052" y="776"/>
                  </a:cubicBezTo>
                  <a:cubicBezTo>
                    <a:pt x="1140" y="776"/>
                    <a:pt x="1219" y="747"/>
                    <a:pt x="1278" y="688"/>
                  </a:cubicBezTo>
                  <a:cubicBezTo>
                    <a:pt x="1406" y="560"/>
                    <a:pt x="1406" y="364"/>
                    <a:pt x="1278" y="236"/>
                  </a:cubicBezTo>
                  <a:cubicBezTo>
                    <a:pt x="1121" y="79"/>
                    <a:pt x="912" y="0"/>
                    <a:pt x="702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9"/>
            <p:cNvSpPr/>
            <p:nvPr/>
          </p:nvSpPr>
          <p:spPr>
            <a:xfrm>
              <a:off x="4857623" y="1758828"/>
              <a:ext cx="23854" cy="26179"/>
            </a:xfrm>
            <a:custGeom>
              <a:avLst/>
              <a:gdLst/>
              <a:ahLst/>
              <a:cxnLst/>
              <a:rect l="l" t="t" r="r" b="b"/>
              <a:pathLst>
                <a:path w="708" h="777" extrusionOk="0">
                  <a:moveTo>
                    <a:pt x="1" y="0"/>
                  </a:moveTo>
                  <a:lnTo>
                    <a:pt x="1" y="629"/>
                  </a:lnTo>
                  <a:cubicBezTo>
                    <a:pt x="49" y="629"/>
                    <a:pt x="99" y="648"/>
                    <a:pt x="138" y="688"/>
                  </a:cubicBezTo>
                  <a:cubicBezTo>
                    <a:pt x="197" y="747"/>
                    <a:pt x="276" y="776"/>
                    <a:pt x="354" y="776"/>
                  </a:cubicBezTo>
                  <a:cubicBezTo>
                    <a:pt x="442" y="776"/>
                    <a:pt x="521" y="747"/>
                    <a:pt x="580" y="688"/>
                  </a:cubicBezTo>
                  <a:cubicBezTo>
                    <a:pt x="708" y="560"/>
                    <a:pt x="708" y="364"/>
                    <a:pt x="580" y="236"/>
                  </a:cubicBezTo>
                  <a:cubicBezTo>
                    <a:pt x="423" y="79"/>
                    <a:pt x="217" y="0"/>
                    <a:pt x="1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9"/>
            <p:cNvSpPr/>
            <p:nvPr/>
          </p:nvSpPr>
          <p:spPr>
            <a:xfrm>
              <a:off x="4933399" y="1588071"/>
              <a:ext cx="142014" cy="156198"/>
            </a:xfrm>
            <a:custGeom>
              <a:avLst/>
              <a:gdLst/>
              <a:ahLst/>
              <a:cxnLst/>
              <a:rect l="l" t="t" r="r" b="b"/>
              <a:pathLst>
                <a:path w="4215" h="4636" extrusionOk="0">
                  <a:moveTo>
                    <a:pt x="738" y="0"/>
                  </a:moveTo>
                  <a:cubicBezTo>
                    <a:pt x="334" y="0"/>
                    <a:pt x="1" y="334"/>
                    <a:pt x="1" y="737"/>
                  </a:cubicBezTo>
                  <a:lnTo>
                    <a:pt x="1" y="2848"/>
                  </a:lnTo>
                  <a:cubicBezTo>
                    <a:pt x="1" y="3251"/>
                    <a:pt x="334" y="3585"/>
                    <a:pt x="738" y="3585"/>
                  </a:cubicBezTo>
                  <a:lnTo>
                    <a:pt x="1661" y="3585"/>
                  </a:lnTo>
                  <a:lnTo>
                    <a:pt x="2623" y="4538"/>
                  </a:lnTo>
                  <a:cubicBezTo>
                    <a:pt x="2682" y="4597"/>
                    <a:pt x="2761" y="4636"/>
                    <a:pt x="2849" y="4636"/>
                  </a:cubicBezTo>
                  <a:cubicBezTo>
                    <a:pt x="2888" y="4636"/>
                    <a:pt x="2927" y="4626"/>
                    <a:pt x="2967" y="4607"/>
                  </a:cubicBezTo>
                  <a:cubicBezTo>
                    <a:pt x="3085" y="4557"/>
                    <a:pt x="3163" y="4450"/>
                    <a:pt x="3163" y="4322"/>
                  </a:cubicBezTo>
                  <a:lnTo>
                    <a:pt x="3163" y="3585"/>
                  </a:lnTo>
                  <a:lnTo>
                    <a:pt x="3477" y="3585"/>
                  </a:lnTo>
                  <a:cubicBezTo>
                    <a:pt x="3881" y="3585"/>
                    <a:pt x="4214" y="3251"/>
                    <a:pt x="4214" y="2848"/>
                  </a:cubicBezTo>
                  <a:lnTo>
                    <a:pt x="4214" y="737"/>
                  </a:lnTo>
                  <a:cubicBezTo>
                    <a:pt x="4214" y="334"/>
                    <a:pt x="3881" y="0"/>
                    <a:pt x="3477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9"/>
            <p:cNvSpPr/>
            <p:nvPr/>
          </p:nvSpPr>
          <p:spPr>
            <a:xfrm>
              <a:off x="5004559" y="1588071"/>
              <a:ext cx="70855" cy="156198"/>
            </a:xfrm>
            <a:custGeom>
              <a:avLst/>
              <a:gdLst/>
              <a:ahLst/>
              <a:cxnLst/>
              <a:rect l="l" t="t" r="r" b="b"/>
              <a:pathLst>
                <a:path w="2103" h="4636" extrusionOk="0">
                  <a:moveTo>
                    <a:pt x="1" y="0"/>
                  </a:moveTo>
                  <a:lnTo>
                    <a:pt x="1" y="4027"/>
                  </a:lnTo>
                  <a:lnTo>
                    <a:pt x="511" y="4538"/>
                  </a:lnTo>
                  <a:cubicBezTo>
                    <a:pt x="570" y="4597"/>
                    <a:pt x="649" y="4636"/>
                    <a:pt x="737" y="4636"/>
                  </a:cubicBezTo>
                  <a:cubicBezTo>
                    <a:pt x="776" y="4636"/>
                    <a:pt x="815" y="4626"/>
                    <a:pt x="855" y="4607"/>
                  </a:cubicBezTo>
                  <a:cubicBezTo>
                    <a:pt x="973" y="4557"/>
                    <a:pt x="1051" y="4450"/>
                    <a:pt x="1051" y="4322"/>
                  </a:cubicBezTo>
                  <a:lnTo>
                    <a:pt x="1051" y="3585"/>
                  </a:lnTo>
                  <a:lnTo>
                    <a:pt x="1365" y="3585"/>
                  </a:lnTo>
                  <a:cubicBezTo>
                    <a:pt x="1769" y="3585"/>
                    <a:pt x="2102" y="3251"/>
                    <a:pt x="2102" y="2848"/>
                  </a:cubicBezTo>
                  <a:lnTo>
                    <a:pt x="2102" y="737"/>
                  </a:lnTo>
                  <a:cubicBezTo>
                    <a:pt x="2102" y="334"/>
                    <a:pt x="1769" y="0"/>
                    <a:pt x="136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9"/>
            <p:cNvSpPr/>
            <p:nvPr/>
          </p:nvSpPr>
          <p:spPr>
            <a:xfrm>
              <a:off x="4978750" y="1623550"/>
              <a:ext cx="51651" cy="49595"/>
            </a:xfrm>
            <a:custGeom>
              <a:avLst/>
              <a:gdLst/>
              <a:ahLst/>
              <a:cxnLst/>
              <a:rect l="l" t="t" r="r" b="b"/>
              <a:pathLst>
                <a:path w="1533" h="1472" extrusionOk="0">
                  <a:moveTo>
                    <a:pt x="344" y="0"/>
                  </a:moveTo>
                  <a:cubicBezTo>
                    <a:pt x="263" y="0"/>
                    <a:pt x="182" y="33"/>
                    <a:pt x="118" y="97"/>
                  </a:cubicBezTo>
                  <a:cubicBezTo>
                    <a:pt x="0" y="214"/>
                    <a:pt x="0" y="420"/>
                    <a:pt x="118" y="538"/>
                  </a:cubicBezTo>
                  <a:lnTo>
                    <a:pt x="315" y="735"/>
                  </a:lnTo>
                  <a:lnTo>
                    <a:pt x="118" y="941"/>
                  </a:lnTo>
                  <a:cubicBezTo>
                    <a:pt x="0" y="1059"/>
                    <a:pt x="0" y="1256"/>
                    <a:pt x="118" y="1383"/>
                  </a:cubicBezTo>
                  <a:cubicBezTo>
                    <a:pt x="177" y="1442"/>
                    <a:pt x="265" y="1472"/>
                    <a:pt x="344" y="1472"/>
                  </a:cubicBezTo>
                  <a:cubicBezTo>
                    <a:pt x="422" y="1472"/>
                    <a:pt x="501" y="1442"/>
                    <a:pt x="570" y="1383"/>
                  </a:cubicBezTo>
                  <a:lnTo>
                    <a:pt x="767" y="1186"/>
                  </a:lnTo>
                  <a:lnTo>
                    <a:pt x="963" y="1383"/>
                  </a:lnTo>
                  <a:cubicBezTo>
                    <a:pt x="1022" y="1442"/>
                    <a:pt x="1101" y="1472"/>
                    <a:pt x="1189" y="1472"/>
                  </a:cubicBezTo>
                  <a:cubicBezTo>
                    <a:pt x="1267" y="1472"/>
                    <a:pt x="1346" y="1442"/>
                    <a:pt x="1405" y="1383"/>
                  </a:cubicBezTo>
                  <a:cubicBezTo>
                    <a:pt x="1533" y="1256"/>
                    <a:pt x="1533" y="1059"/>
                    <a:pt x="1405" y="941"/>
                  </a:cubicBezTo>
                  <a:lnTo>
                    <a:pt x="1208" y="735"/>
                  </a:lnTo>
                  <a:lnTo>
                    <a:pt x="1405" y="538"/>
                  </a:lnTo>
                  <a:cubicBezTo>
                    <a:pt x="1533" y="420"/>
                    <a:pt x="1533" y="214"/>
                    <a:pt x="1405" y="97"/>
                  </a:cubicBezTo>
                  <a:cubicBezTo>
                    <a:pt x="1346" y="33"/>
                    <a:pt x="1265" y="0"/>
                    <a:pt x="1184" y="0"/>
                  </a:cubicBezTo>
                  <a:cubicBezTo>
                    <a:pt x="1103" y="0"/>
                    <a:pt x="1022" y="33"/>
                    <a:pt x="963" y="97"/>
                  </a:cubicBezTo>
                  <a:lnTo>
                    <a:pt x="767" y="293"/>
                  </a:lnTo>
                  <a:lnTo>
                    <a:pt x="570" y="97"/>
                  </a:lnTo>
                  <a:cubicBezTo>
                    <a:pt x="506" y="33"/>
                    <a:pt x="425" y="0"/>
                    <a:pt x="344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9"/>
            <p:cNvSpPr/>
            <p:nvPr/>
          </p:nvSpPr>
          <p:spPr>
            <a:xfrm>
              <a:off x="5004559" y="1623550"/>
              <a:ext cx="25842" cy="49595"/>
            </a:xfrm>
            <a:custGeom>
              <a:avLst/>
              <a:gdLst/>
              <a:ahLst/>
              <a:cxnLst/>
              <a:rect l="l" t="t" r="r" b="b"/>
              <a:pathLst>
                <a:path w="767" h="1472" extrusionOk="0">
                  <a:moveTo>
                    <a:pt x="418" y="0"/>
                  </a:moveTo>
                  <a:cubicBezTo>
                    <a:pt x="337" y="0"/>
                    <a:pt x="256" y="33"/>
                    <a:pt x="197" y="97"/>
                  </a:cubicBezTo>
                  <a:lnTo>
                    <a:pt x="1" y="293"/>
                  </a:lnTo>
                  <a:lnTo>
                    <a:pt x="1" y="1186"/>
                  </a:lnTo>
                  <a:lnTo>
                    <a:pt x="197" y="1383"/>
                  </a:lnTo>
                  <a:cubicBezTo>
                    <a:pt x="256" y="1442"/>
                    <a:pt x="335" y="1472"/>
                    <a:pt x="423" y="1472"/>
                  </a:cubicBezTo>
                  <a:cubicBezTo>
                    <a:pt x="501" y="1472"/>
                    <a:pt x="580" y="1442"/>
                    <a:pt x="639" y="1383"/>
                  </a:cubicBezTo>
                  <a:cubicBezTo>
                    <a:pt x="767" y="1256"/>
                    <a:pt x="767" y="1059"/>
                    <a:pt x="639" y="941"/>
                  </a:cubicBezTo>
                  <a:lnTo>
                    <a:pt x="442" y="735"/>
                  </a:lnTo>
                  <a:lnTo>
                    <a:pt x="639" y="538"/>
                  </a:lnTo>
                  <a:cubicBezTo>
                    <a:pt x="767" y="420"/>
                    <a:pt x="767" y="214"/>
                    <a:pt x="639" y="97"/>
                  </a:cubicBezTo>
                  <a:cubicBezTo>
                    <a:pt x="580" y="33"/>
                    <a:pt x="499" y="0"/>
                    <a:pt x="418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5" name="Google Shape;1315;p49"/>
          <p:cNvGrpSpPr/>
          <p:nvPr/>
        </p:nvGrpSpPr>
        <p:grpSpPr>
          <a:xfrm>
            <a:off x="5340108" y="1588711"/>
            <a:ext cx="363075" cy="361764"/>
            <a:chOff x="5340108" y="1588711"/>
            <a:chExt cx="363075" cy="361764"/>
          </a:xfrm>
        </p:grpSpPr>
        <p:sp>
          <p:nvSpPr>
            <p:cNvPr id="1316" name="Google Shape;1316;p49"/>
            <p:cNvSpPr/>
            <p:nvPr/>
          </p:nvSpPr>
          <p:spPr>
            <a:xfrm>
              <a:off x="5549275" y="1631434"/>
              <a:ext cx="153907" cy="117149"/>
            </a:xfrm>
            <a:custGeom>
              <a:avLst/>
              <a:gdLst/>
              <a:ahLst/>
              <a:cxnLst/>
              <a:rect l="l" t="t" r="r" b="b"/>
              <a:pathLst>
                <a:path w="4568" h="3477" extrusionOk="0">
                  <a:moveTo>
                    <a:pt x="315" y="0"/>
                  </a:moveTo>
                  <a:cubicBezTo>
                    <a:pt x="147" y="0"/>
                    <a:pt x="0" y="138"/>
                    <a:pt x="0" y="314"/>
                  </a:cubicBezTo>
                  <a:lnTo>
                    <a:pt x="0" y="3152"/>
                  </a:lnTo>
                  <a:cubicBezTo>
                    <a:pt x="0" y="3329"/>
                    <a:pt x="147" y="3477"/>
                    <a:pt x="315" y="3477"/>
                  </a:cubicBezTo>
                  <a:lnTo>
                    <a:pt x="4253" y="3477"/>
                  </a:lnTo>
                  <a:cubicBezTo>
                    <a:pt x="4430" y="3477"/>
                    <a:pt x="4567" y="3329"/>
                    <a:pt x="4567" y="3152"/>
                  </a:cubicBezTo>
                  <a:lnTo>
                    <a:pt x="4567" y="314"/>
                  </a:lnTo>
                  <a:cubicBezTo>
                    <a:pt x="4567" y="138"/>
                    <a:pt x="4430" y="0"/>
                    <a:pt x="4253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9"/>
            <p:cNvSpPr/>
            <p:nvPr/>
          </p:nvSpPr>
          <p:spPr>
            <a:xfrm>
              <a:off x="5626365" y="1631434"/>
              <a:ext cx="76819" cy="117149"/>
            </a:xfrm>
            <a:custGeom>
              <a:avLst/>
              <a:gdLst/>
              <a:ahLst/>
              <a:cxnLst/>
              <a:rect l="l" t="t" r="r" b="b"/>
              <a:pathLst>
                <a:path w="2280" h="3477" extrusionOk="0">
                  <a:moveTo>
                    <a:pt x="0" y="0"/>
                  </a:moveTo>
                  <a:lnTo>
                    <a:pt x="0" y="3477"/>
                  </a:lnTo>
                  <a:lnTo>
                    <a:pt x="1965" y="3477"/>
                  </a:lnTo>
                  <a:cubicBezTo>
                    <a:pt x="2142" y="3477"/>
                    <a:pt x="2279" y="3329"/>
                    <a:pt x="2279" y="3152"/>
                  </a:cubicBezTo>
                  <a:lnTo>
                    <a:pt x="2279" y="314"/>
                  </a:lnTo>
                  <a:cubicBezTo>
                    <a:pt x="2279" y="138"/>
                    <a:pt x="2142" y="0"/>
                    <a:pt x="196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9"/>
            <p:cNvSpPr/>
            <p:nvPr/>
          </p:nvSpPr>
          <p:spPr>
            <a:xfrm>
              <a:off x="5549275" y="1588711"/>
              <a:ext cx="153907" cy="53335"/>
            </a:xfrm>
            <a:custGeom>
              <a:avLst/>
              <a:gdLst/>
              <a:ahLst/>
              <a:cxnLst/>
              <a:rect l="l" t="t" r="r" b="b"/>
              <a:pathLst>
                <a:path w="4568" h="1583" extrusionOk="0">
                  <a:moveTo>
                    <a:pt x="315" y="1"/>
                  </a:moveTo>
                  <a:cubicBezTo>
                    <a:pt x="147" y="1"/>
                    <a:pt x="0" y="148"/>
                    <a:pt x="0" y="325"/>
                  </a:cubicBezTo>
                  <a:lnTo>
                    <a:pt x="0" y="1582"/>
                  </a:lnTo>
                  <a:lnTo>
                    <a:pt x="4567" y="1582"/>
                  </a:lnTo>
                  <a:lnTo>
                    <a:pt x="4567" y="325"/>
                  </a:lnTo>
                  <a:cubicBezTo>
                    <a:pt x="4567" y="148"/>
                    <a:pt x="4430" y="1"/>
                    <a:pt x="4253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9"/>
            <p:cNvSpPr/>
            <p:nvPr/>
          </p:nvSpPr>
          <p:spPr>
            <a:xfrm>
              <a:off x="5549275" y="1790938"/>
              <a:ext cx="153907" cy="159534"/>
            </a:xfrm>
            <a:custGeom>
              <a:avLst/>
              <a:gdLst/>
              <a:ahLst/>
              <a:cxnLst/>
              <a:rect l="l" t="t" r="r" b="b"/>
              <a:pathLst>
                <a:path w="4568" h="4735" extrusionOk="0">
                  <a:moveTo>
                    <a:pt x="315" y="0"/>
                  </a:moveTo>
                  <a:cubicBezTo>
                    <a:pt x="147" y="0"/>
                    <a:pt x="0" y="147"/>
                    <a:pt x="0" y="314"/>
                  </a:cubicBezTo>
                  <a:lnTo>
                    <a:pt x="0" y="4440"/>
                  </a:lnTo>
                  <a:lnTo>
                    <a:pt x="20" y="4734"/>
                  </a:lnTo>
                  <a:lnTo>
                    <a:pt x="4253" y="4734"/>
                  </a:lnTo>
                  <a:cubicBezTo>
                    <a:pt x="4430" y="4734"/>
                    <a:pt x="4567" y="4597"/>
                    <a:pt x="4567" y="4420"/>
                  </a:cubicBezTo>
                  <a:lnTo>
                    <a:pt x="4567" y="314"/>
                  </a:lnTo>
                  <a:cubicBezTo>
                    <a:pt x="4567" y="147"/>
                    <a:pt x="4430" y="0"/>
                    <a:pt x="4253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9"/>
            <p:cNvSpPr/>
            <p:nvPr/>
          </p:nvSpPr>
          <p:spPr>
            <a:xfrm>
              <a:off x="5626365" y="1790938"/>
              <a:ext cx="76819" cy="159534"/>
            </a:xfrm>
            <a:custGeom>
              <a:avLst/>
              <a:gdLst/>
              <a:ahLst/>
              <a:cxnLst/>
              <a:rect l="l" t="t" r="r" b="b"/>
              <a:pathLst>
                <a:path w="2280" h="4735" extrusionOk="0">
                  <a:moveTo>
                    <a:pt x="0" y="0"/>
                  </a:moveTo>
                  <a:lnTo>
                    <a:pt x="0" y="4734"/>
                  </a:lnTo>
                  <a:lnTo>
                    <a:pt x="1965" y="4734"/>
                  </a:lnTo>
                  <a:cubicBezTo>
                    <a:pt x="2142" y="4734"/>
                    <a:pt x="2279" y="4597"/>
                    <a:pt x="2279" y="4420"/>
                  </a:cubicBezTo>
                  <a:lnTo>
                    <a:pt x="2279" y="314"/>
                  </a:lnTo>
                  <a:cubicBezTo>
                    <a:pt x="2279" y="147"/>
                    <a:pt x="2142" y="0"/>
                    <a:pt x="196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9"/>
            <p:cNvSpPr/>
            <p:nvPr/>
          </p:nvSpPr>
          <p:spPr>
            <a:xfrm>
              <a:off x="5549275" y="1737635"/>
              <a:ext cx="153907" cy="63915"/>
            </a:xfrm>
            <a:custGeom>
              <a:avLst/>
              <a:gdLst/>
              <a:ahLst/>
              <a:cxnLst/>
              <a:rect l="l" t="t" r="r" b="b"/>
              <a:pathLst>
                <a:path w="4568" h="1897" extrusionOk="0">
                  <a:moveTo>
                    <a:pt x="0" y="0"/>
                  </a:moveTo>
                  <a:lnTo>
                    <a:pt x="0" y="1896"/>
                  </a:lnTo>
                  <a:lnTo>
                    <a:pt x="4567" y="1896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9"/>
            <p:cNvSpPr/>
            <p:nvPr/>
          </p:nvSpPr>
          <p:spPr>
            <a:xfrm>
              <a:off x="5650186" y="1865366"/>
              <a:ext cx="21226" cy="42756"/>
            </a:xfrm>
            <a:custGeom>
              <a:avLst/>
              <a:gdLst/>
              <a:ahLst/>
              <a:cxnLst/>
              <a:rect l="l" t="t" r="r" b="b"/>
              <a:pathLst>
                <a:path w="630" h="1269" extrusionOk="0">
                  <a:moveTo>
                    <a:pt x="315" y="1"/>
                  </a:moveTo>
                  <a:cubicBezTo>
                    <a:pt x="138" y="1"/>
                    <a:pt x="1" y="148"/>
                    <a:pt x="1" y="315"/>
                  </a:cubicBezTo>
                  <a:lnTo>
                    <a:pt x="1" y="954"/>
                  </a:lnTo>
                  <a:cubicBezTo>
                    <a:pt x="1" y="1120"/>
                    <a:pt x="138" y="1268"/>
                    <a:pt x="315" y="1268"/>
                  </a:cubicBezTo>
                  <a:cubicBezTo>
                    <a:pt x="482" y="1268"/>
                    <a:pt x="629" y="1120"/>
                    <a:pt x="629" y="954"/>
                  </a:cubicBezTo>
                  <a:lnTo>
                    <a:pt x="629" y="315"/>
                  </a:lnTo>
                  <a:cubicBezTo>
                    <a:pt x="629" y="148"/>
                    <a:pt x="482" y="1"/>
                    <a:pt x="315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9"/>
            <p:cNvSpPr/>
            <p:nvPr/>
          </p:nvSpPr>
          <p:spPr>
            <a:xfrm>
              <a:off x="5650186" y="1674090"/>
              <a:ext cx="21226" cy="21226"/>
            </a:xfrm>
            <a:custGeom>
              <a:avLst/>
              <a:gdLst/>
              <a:ahLst/>
              <a:cxnLst/>
              <a:rect l="l" t="t" r="r" b="b"/>
              <a:pathLst>
                <a:path w="630" h="630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cubicBezTo>
                    <a:pt x="1" y="482"/>
                    <a:pt x="138" y="629"/>
                    <a:pt x="315" y="629"/>
                  </a:cubicBezTo>
                  <a:cubicBezTo>
                    <a:pt x="482" y="629"/>
                    <a:pt x="629" y="482"/>
                    <a:pt x="629" y="315"/>
                  </a:cubicBezTo>
                  <a:cubicBezTo>
                    <a:pt x="629" y="138"/>
                    <a:pt x="482" y="1"/>
                    <a:pt x="315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9"/>
            <p:cNvSpPr/>
            <p:nvPr/>
          </p:nvSpPr>
          <p:spPr>
            <a:xfrm>
              <a:off x="5650186" y="1823014"/>
              <a:ext cx="21226" cy="21226"/>
            </a:xfrm>
            <a:custGeom>
              <a:avLst/>
              <a:gdLst/>
              <a:ahLst/>
              <a:cxnLst/>
              <a:rect l="l" t="t" r="r" b="b"/>
              <a:pathLst>
                <a:path w="630" h="630" extrusionOk="0">
                  <a:moveTo>
                    <a:pt x="315" y="0"/>
                  </a:moveTo>
                  <a:cubicBezTo>
                    <a:pt x="138" y="0"/>
                    <a:pt x="1" y="138"/>
                    <a:pt x="1" y="315"/>
                  </a:cubicBezTo>
                  <a:cubicBezTo>
                    <a:pt x="1" y="482"/>
                    <a:pt x="138" y="629"/>
                    <a:pt x="315" y="629"/>
                  </a:cubicBezTo>
                  <a:cubicBezTo>
                    <a:pt x="482" y="629"/>
                    <a:pt x="629" y="482"/>
                    <a:pt x="629" y="315"/>
                  </a:cubicBezTo>
                  <a:cubicBezTo>
                    <a:pt x="629" y="138"/>
                    <a:pt x="482" y="0"/>
                    <a:pt x="315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9"/>
            <p:cNvSpPr/>
            <p:nvPr/>
          </p:nvSpPr>
          <p:spPr>
            <a:xfrm>
              <a:off x="5626365" y="1588711"/>
              <a:ext cx="76819" cy="53335"/>
            </a:xfrm>
            <a:custGeom>
              <a:avLst/>
              <a:gdLst/>
              <a:ahLst/>
              <a:cxnLst/>
              <a:rect l="l" t="t" r="r" b="b"/>
              <a:pathLst>
                <a:path w="2280" h="1583" extrusionOk="0">
                  <a:moveTo>
                    <a:pt x="0" y="1"/>
                  </a:moveTo>
                  <a:lnTo>
                    <a:pt x="0" y="1582"/>
                  </a:lnTo>
                  <a:lnTo>
                    <a:pt x="2279" y="1582"/>
                  </a:lnTo>
                  <a:lnTo>
                    <a:pt x="2279" y="325"/>
                  </a:lnTo>
                  <a:cubicBezTo>
                    <a:pt x="2279" y="148"/>
                    <a:pt x="2142" y="1"/>
                    <a:pt x="1965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9"/>
            <p:cNvSpPr/>
            <p:nvPr/>
          </p:nvSpPr>
          <p:spPr>
            <a:xfrm>
              <a:off x="5626365" y="1737635"/>
              <a:ext cx="76819" cy="63915"/>
            </a:xfrm>
            <a:custGeom>
              <a:avLst/>
              <a:gdLst/>
              <a:ahLst/>
              <a:cxnLst/>
              <a:rect l="l" t="t" r="r" b="b"/>
              <a:pathLst>
                <a:path w="2280" h="1897" extrusionOk="0">
                  <a:moveTo>
                    <a:pt x="0" y="0"/>
                  </a:moveTo>
                  <a:lnTo>
                    <a:pt x="0" y="1896"/>
                  </a:lnTo>
                  <a:lnTo>
                    <a:pt x="2279" y="1896"/>
                  </a:lnTo>
                  <a:lnTo>
                    <a:pt x="2279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9"/>
            <p:cNvSpPr/>
            <p:nvPr/>
          </p:nvSpPr>
          <p:spPr>
            <a:xfrm>
              <a:off x="5350722" y="1684670"/>
              <a:ext cx="256804" cy="198617"/>
            </a:xfrm>
            <a:custGeom>
              <a:avLst/>
              <a:gdLst/>
              <a:ahLst/>
              <a:cxnLst/>
              <a:rect l="l" t="t" r="r" b="b"/>
              <a:pathLst>
                <a:path w="7622" h="5895" extrusionOk="0">
                  <a:moveTo>
                    <a:pt x="638" y="1"/>
                  </a:moveTo>
                  <a:cubicBezTo>
                    <a:pt x="285" y="1"/>
                    <a:pt x="0" y="286"/>
                    <a:pt x="0" y="630"/>
                  </a:cubicBezTo>
                  <a:lnTo>
                    <a:pt x="0" y="5256"/>
                  </a:lnTo>
                  <a:cubicBezTo>
                    <a:pt x="0" y="5610"/>
                    <a:pt x="285" y="5894"/>
                    <a:pt x="638" y="5894"/>
                  </a:cubicBezTo>
                  <a:lnTo>
                    <a:pt x="6993" y="5894"/>
                  </a:lnTo>
                  <a:cubicBezTo>
                    <a:pt x="7337" y="5894"/>
                    <a:pt x="7622" y="5610"/>
                    <a:pt x="7622" y="5256"/>
                  </a:cubicBezTo>
                  <a:lnTo>
                    <a:pt x="7622" y="630"/>
                  </a:lnTo>
                  <a:cubicBezTo>
                    <a:pt x="7622" y="286"/>
                    <a:pt x="7337" y="1"/>
                    <a:pt x="6993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9"/>
            <p:cNvSpPr/>
            <p:nvPr/>
          </p:nvSpPr>
          <p:spPr>
            <a:xfrm>
              <a:off x="5479126" y="1684670"/>
              <a:ext cx="128402" cy="198617"/>
            </a:xfrm>
            <a:custGeom>
              <a:avLst/>
              <a:gdLst/>
              <a:ahLst/>
              <a:cxnLst/>
              <a:rect l="l" t="t" r="r" b="b"/>
              <a:pathLst>
                <a:path w="3811" h="5895" extrusionOk="0">
                  <a:moveTo>
                    <a:pt x="0" y="1"/>
                  </a:moveTo>
                  <a:lnTo>
                    <a:pt x="0" y="5894"/>
                  </a:lnTo>
                  <a:lnTo>
                    <a:pt x="3182" y="5894"/>
                  </a:lnTo>
                  <a:cubicBezTo>
                    <a:pt x="3526" y="5894"/>
                    <a:pt x="3811" y="5610"/>
                    <a:pt x="3811" y="5256"/>
                  </a:cubicBezTo>
                  <a:lnTo>
                    <a:pt x="3811" y="630"/>
                  </a:lnTo>
                  <a:cubicBezTo>
                    <a:pt x="3811" y="286"/>
                    <a:pt x="3526" y="1"/>
                    <a:pt x="3182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9"/>
            <p:cNvSpPr/>
            <p:nvPr/>
          </p:nvSpPr>
          <p:spPr>
            <a:xfrm>
              <a:off x="5411908" y="1872644"/>
              <a:ext cx="134736" cy="67217"/>
            </a:xfrm>
            <a:custGeom>
              <a:avLst/>
              <a:gdLst/>
              <a:ahLst/>
              <a:cxnLst/>
              <a:rect l="l" t="t" r="r" b="b"/>
              <a:pathLst>
                <a:path w="3999" h="1995" extrusionOk="0">
                  <a:moveTo>
                    <a:pt x="1150" y="1"/>
                  </a:moveTo>
                  <a:cubicBezTo>
                    <a:pt x="983" y="1"/>
                    <a:pt x="836" y="138"/>
                    <a:pt x="836" y="315"/>
                  </a:cubicBezTo>
                  <a:lnTo>
                    <a:pt x="836" y="629"/>
                  </a:lnTo>
                  <a:cubicBezTo>
                    <a:pt x="836" y="1091"/>
                    <a:pt x="581" y="1504"/>
                    <a:pt x="168" y="1710"/>
                  </a:cubicBezTo>
                  <a:cubicBezTo>
                    <a:pt x="60" y="1769"/>
                    <a:pt x="1" y="1877"/>
                    <a:pt x="1" y="1995"/>
                  </a:cubicBezTo>
                  <a:lnTo>
                    <a:pt x="3999" y="1995"/>
                  </a:lnTo>
                  <a:cubicBezTo>
                    <a:pt x="3999" y="1877"/>
                    <a:pt x="3930" y="1769"/>
                    <a:pt x="3822" y="1710"/>
                  </a:cubicBezTo>
                  <a:cubicBezTo>
                    <a:pt x="3409" y="1504"/>
                    <a:pt x="3154" y="1091"/>
                    <a:pt x="3154" y="629"/>
                  </a:cubicBezTo>
                  <a:lnTo>
                    <a:pt x="3154" y="315"/>
                  </a:lnTo>
                  <a:cubicBezTo>
                    <a:pt x="3154" y="138"/>
                    <a:pt x="3017" y="1"/>
                    <a:pt x="284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9"/>
            <p:cNvSpPr/>
            <p:nvPr/>
          </p:nvSpPr>
          <p:spPr>
            <a:xfrm>
              <a:off x="5479126" y="1872644"/>
              <a:ext cx="67520" cy="67217"/>
            </a:xfrm>
            <a:custGeom>
              <a:avLst/>
              <a:gdLst/>
              <a:ahLst/>
              <a:cxnLst/>
              <a:rect l="l" t="t" r="r" b="b"/>
              <a:pathLst>
                <a:path w="2004" h="1995" extrusionOk="0">
                  <a:moveTo>
                    <a:pt x="0" y="1"/>
                  </a:moveTo>
                  <a:lnTo>
                    <a:pt x="0" y="1995"/>
                  </a:lnTo>
                  <a:lnTo>
                    <a:pt x="2004" y="1995"/>
                  </a:lnTo>
                  <a:cubicBezTo>
                    <a:pt x="2004" y="1877"/>
                    <a:pt x="1935" y="1769"/>
                    <a:pt x="1827" y="1710"/>
                  </a:cubicBezTo>
                  <a:cubicBezTo>
                    <a:pt x="1414" y="1504"/>
                    <a:pt x="1159" y="1091"/>
                    <a:pt x="1159" y="629"/>
                  </a:cubicBezTo>
                  <a:lnTo>
                    <a:pt x="1159" y="315"/>
                  </a:lnTo>
                  <a:cubicBezTo>
                    <a:pt x="1159" y="138"/>
                    <a:pt x="1022" y="1"/>
                    <a:pt x="845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9"/>
            <p:cNvSpPr/>
            <p:nvPr/>
          </p:nvSpPr>
          <p:spPr>
            <a:xfrm>
              <a:off x="5340108" y="1674090"/>
              <a:ext cx="278031" cy="219776"/>
            </a:xfrm>
            <a:custGeom>
              <a:avLst/>
              <a:gdLst/>
              <a:ahLst/>
              <a:cxnLst/>
              <a:rect l="l" t="t" r="r" b="b"/>
              <a:pathLst>
                <a:path w="8252" h="6523" extrusionOk="0">
                  <a:moveTo>
                    <a:pt x="7308" y="629"/>
                  </a:moveTo>
                  <a:cubicBezTo>
                    <a:pt x="7475" y="629"/>
                    <a:pt x="7623" y="767"/>
                    <a:pt x="7623" y="944"/>
                  </a:cubicBezTo>
                  <a:lnTo>
                    <a:pt x="7623" y="4951"/>
                  </a:lnTo>
                  <a:lnTo>
                    <a:pt x="629" y="4951"/>
                  </a:lnTo>
                  <a:lnTo>
                    <a:pt x="629" y="944"/>
                  </a:lnTo>
                  <a:cubicBezTo>
                    <a:pt x="629" y="767"/>
                    <a:pt x="776" y="629"/>
                    <a:pt x="953" y="629"/>
                  </a:cubicBezTo>
                  <a:close/>
                  <a:moveTo>
                    <a:pt x="953" y="1"/>
                  </a:moveTo>
                  <a:cubicBezTo>
                    <a:pt x="423" y="1"/>
                    <a:pt x="1" y="423"/>
                    <a:pt x="1" y="944"/>
                  </a:cubicBezTo>
                  <a:lnTo>
                    <a:pt x="1" y="4941"/>
                  </a:lnTo>
                  <a:lnTo>
                    <a:pt x="1" y="5570"/>
                  </a:lnTo>
                  <a:cubicBezTo>
                    <a:pt x="1" y="6100"/>
                    <a:pt x="423" y="6522"/>
                    <a:pt x="953" y="6522"/>
                  </a:cubicBezTo>
                  <a:lnTo>
                    <a:pt x="7308" y="6522"/>
                  </a:lnTo>
                  <a:cubicBezTo>
                    <a:pt x="7828" y="6522"/>
                    <a:pt x="8251" y="6100"/>
                    <a:pt x="8251" y="5570"/>
                  </a:cubicBezTo>
                  <a:lnTo>
                    <a:pt x="8251" y="944"/>
                  </a:lnTo>
                  <a:cubicBezTo>
                    <a:pt x="8251" y="423"/>
                    <a:pt x="7828" y="1"/>
                    <a:pt x="7308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9"/>
            <p:cNvSpPr/>
            <p:nvPr/>
          </p:nvSpPr>
          <p:spPr>
            <a:xfrm>
              <a:off x="5479126" y="1674090"/>
              <a:ext cx="139015" cy="219776"/>
            </a:xfrm>
            <a:custGeom>
              <a:avLst/>
              <a:gdLst/>
              <a:ahLst/>
              <a:cxnLst/>
              <a:rect l="l" t="t" r="r" b="b"/>
              <a:pathLst>
                <a:path w="4126" h="6523" extrusionOk="0">
                  <a:moveTo>
                    <a:pt x="0" y="1"/>
                  </a:moveTo>
                  <a:lnTo>
                    <a:pt x="0" y="629"/>
                  </a:lnTo>
                  <a:lnTo>
                    <a:pt x="3182" y="629"/>
                  </a:lnTo>
                  <a:cubicBezTo>
                    <a:pt x="3349" y="629"/>
                    <a:pt x="3497" y="767"/>
                    <a:pt x="3497" y="944"/>
                  </a:cubicBezTo>
                  <a:lnTo>
                    <a:pt x="3497" y="4951"/>
                  </a:lnTo>
                  <a:lnTo>
                    <a:pt x="0" y="4951"/>
                  </a:lnTo>
                  <a:lnTo>
                    <a:pt x="0" y="6522"/>
                  </a:lnTo>
                  <a:lnTo>
                    <a:pt x="3182" y="6522"/>
                  </a:lnTo>
                  <a:cubicBezTo>
                    <a:pt x="3702" y="6522"/>
                    <a:pt x="4125" y="6100"/>
                    <a:pt x="4125" y="5570"/>
                  </a:cubicBezTo>
                  <a:lnTo>
                    <a:pt x="4125" y="944"/>
                  </a:lnTo>
                  <a:cubicBezTo>
                    <a:pt x="4125" y="423"/>
                    <a:pt x="3702" y="1"/>
                    <a:pt x="318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9"/>
            <p:cNvSpPr/>
            <p:nvPr/>
          </p:nvSpPr>
          <p:spPr>
            <a:xfrm>
              <a:off x="5397690" y="1929249"/>
              <a:ext cx="163173" cy="21226"/>
            </a:xfrm>
            <a:custGeom>
              <a:avLst/>
              <a:gdLst/>
              <a:ahLst/>
              <a:cxnLst/>
              <a:rect l="l" t="t" r="r" b="b"/>
              <a:pathLst>
                <a:path w="4843" h="630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cubicBezTo>
                    <a:pt x="1" y="492"/>
                    <a:pt x="138" y="629"/>
                    <a:pt x="315" y="629"/>
                  </a:cubicBezTo>
                  <a:lnTo>
                    <a:pt x="4519" y="629"/>
                  </a:lnTo>
                  <a:cubicBezTo>
                    <a:pt x="4696" y="629"/>
                    <a:pt x="4843" y="492"/>
                    <a:pt x="4843" y="315"/>
                  </a:cubicBezTo>
                  <a:cubicBezTo>
                    <a:pt x="4843" y="138"/>
                    <a:pt x="4696" y="1"/>
                    <a:pt x="4519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9"/>
            <p:cNvSpPr/>
            <p:nvPr/>
          </p:nvSpPr>
          <p:spPr>
            <a:xfrm>
              <a:off x="5479126" y="1929249"/>
              <a:ext cx="81738" cy="21226"/>
            </a:xfrm>
            <a:custGeom>
              <a:avLst/>
              <a:gdLst/>
              <a:ahLst/>
              <a:cxnLst/>
              <a:rect l="l" t="t" r="r" b="b"/>
              <a:pathLst>
                <a:path w="2426" h="630" extrusionOk="0">
                  <a:moveTo>
                    <a:pt x="0" y="1"/>
                  </a:moveTo>
                  <a:lnTo>
                    <a:pt x="0" y="629"/>
                  </a:lnTo>
                  <a:lnTo>
                    <a:pt x="2102" y="629"/>
                  </a:lnTo>
                  <a:cubicBezTo>
                    <a:pt x="2279" y="629"/>
                    <a:pt x="2426" y="492"/>
                    <a:pt x="2426" y="315"/>
                  </a:cubicBezTo>
                  <a:cubicBezTo>
                    <a:pt x="2426" y="138"/>
                    <a:pt x="2279" y="1"/>
                    <a:pt x="210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5" name="Google Shape;1335;p49"/>
          <p:cNvGrpSpPr/>
          <p:nvPr/>
        </p:nvGrpSpPr>
        <p:grpSpPr>
          <a:xfrm>
            <a:off x="5968552" y="1588071"/>
            <a:ext cx="361728" cy="363043"/>
            <a:chOff x="5968552" y="1588071"/>
            <a:chExt cx="361728" cy="363043"/>
          </a:xfrm>
        </p:grpSpPr>
        <p:sp>
          <p:nvSpPr>
            <p:cNvPr id="1336" name="Google Shape;1336;p49"/>
            <p:cNvSpPr/>
            <p:nvPr/>
          </p:nvSpPr>
          <p:spPr>
            <a:xfrm>
              <a:off x="6011241" y="1589722"/>
              <a:ext cx="276683" cy="65869"/>
            </a:xfrm>
            <a:custGeom>
              <a:avLst/>
              <a:gdLst/>
              <a:ahLst/>
              <a:cxnLst/>
              <a:rect l="l" t="t" r="r" b="b"/>
              <a:pathLst>
                <a:path w="8212" h="1955" extrusionOk="0">
                  <a:moveTo>
                    <a:pt x="2839" y="1"/>
                  </a:moveTo>
                  <a:cubicBezTo>
                    <a:pt x="1974" y="59"/>
                    <a:pt x="1110" y="187"/>
                    <a:pt x="246" y="383"/>
                  </a:cubicBezTo>
                  <a:cubicBezTo>
                    <a:pt x="99" y="413"/>
                    <a:pt x="1" y="540"/>
                    <a:pt x="1" y="688"/>
                  </a:cubicBezTo>
                  <a:lnTo>
                    <a:pt x="1" y="1640"/>
                  </a:lnTo>
                  <a:cubicBezTo>
                    <a:pt x="1" y="1808"/>
                    <a:pt x="138" y="1955"/>
                    <a:pt x="315" y="1955"/>
                  </a:cubicBezTo>
                  <a:lnTo>
                    <a:pt x="7897" y="1955"/>
                  </a:lnTo>
                  <a:cubicBezTo>
                    <a:pt x="8064" y="1955"/>
                    <a:pt x="8212" y="1808"/>
                    <a:pt x="8212" y="1640"/>
                  </a:cubicBezTo>
                  <a:lnTo>
                    <a:pt x="8212" y="688"/>
                  </a:lnTo>
                  <a:cubicBezTo>
                    <a:pt x="8212" y="540"/>
                    <a:pt x="8103" y="413"/>
                    <a:pt x="7966" y="383"/>
                  </a:cubicBezTo>
                  <a:cubicBezTo>
                    <a:pt x="7101" y="187"/>
                    <a:pt x="6237" y="59"/>
                    <a:pt x="5363" y="1"/>
                  </a:cubicBezTo>
                  <a:lnTo>
                    <a:pt x="4106" y="619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9"/>
            <p:cNvSpPr/>
            <p:nvPr/>
          </p:nvSpPr>
          <p:spPr>
            <a:xfrm>
              <a:off x="6149585" y="1589722"/>
              <a:ext cx="138341" cy="65869"/>
            </a:xfrm>
            <a:custGeom>
              <a:avLst/>
              <a:gdLst/>
              <a:ahLst/>
              <a:cxnLst/>
              <a:rect l="l" t="t" r="r" b="b"/>
              <a:pathLst>
                <a:path w="4106" h="1955" extrusionOk="0">
                  <a:moveTo>
                    <a:pt x="1257" y="1"/>
                  </a:moveTo>
                  <a:lnTo>
                    <a:pt x="0" y="619"/>
                  </a:lnTo>
                  <a:lnTo>
                    <a:pt x="0" y="1955"/>
                  </a:lnTo>
                  <a:lnTo>
                    <a:pt x="3791" y="1955"/>
                  </a:lnTo>
                  <a:cubicBezTo>
                    <a:pt x="3958" y="1955"/>
                    <a:pt x="4106" y="1808"/>
                    <a:pt x="4106" y="1640"/>
                  </a:cubicBezTo>
                  <a:lnTo>
                    <a:pt x="4106" y="688"/>
                  </a:lnTo>
                  <a:cubicBezTo>
                    <a:pt x="4106" y="540"/>
                    <a:pt x="3997" y="413"/>
                    <a:pt x="3860" y="383"/>
                  </a:cubicBezTo>
                  <a:cubicBezTo>
                    <a:pt x="2995" y="187"/>
                    <a:pt x="2131" y="59"/>
                    <a:pt x="1257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9"/>
            <p:cNvSpPr/>
            <p:nvPr/>
          </p:nvSpPr>
          <p:spPr>
            <a:xfrm>
              <a:off x="6106862" y="1588206"/>
              <a:ext cx="85107" cy="67385"/>
            </a:xfrm>
            <a:custGeom>
              <a:avLst/>
              <a:gdLst/>
              <a:ahLst/>
              <a:cxnLst/>
              <a:rect l="l" t="t" r="r" b="b"/>
              <a:pathLst>
                <a:path w="2526" h="2000" extrusionOk="0">
                  <a:moveTo>
                    <a:pt x="1266" y="1"/>
                  </a:moveTo>
                  <a:cubicBezTo>
                    <a:pt x="845" y="1"/>
                    <a:pt x="423" y="16"/>
                    <a:pt x="1" y="46"/>
                  </a:cubicBezTo>
                  <a:lnTo>
                    <a:pt x="1" y="2000"/>
                  </a:lnTo>
                  <a:lnTo>
                    <a:pt x="2525" y="2000"/>
                  </a:lnTo>
                  <a:lnTo>
                    <a:pt x="2525" y="46"/>
                  </a:lnTo>
                  <a:cubicBezTo>
                    <a:pt x="2108" y="16"/>
                    <a:pt x="1688" y="1"/>
                    <a:pt x="1266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9"/>
            <p:cNvSpPr/>
            <p:nvPr/>
          </p:nvSpPr>
          <p:spPr>
            <a:xfrm>
              <a:off x="6149585" y="1588071"/>
              <a:ext cx="42385" cy="67520"/>
            </a:xfrm>
            <a:custGeom>
              <a:avLst/>
              <a:gdLst/>
              <a:ahLst/>
              <a:cxnLst/>
              <a:rect l="l" t="t" r="r" b="b"/>
              <a:pathLst>
                <a:path w="1258" h="2004" extrusionOk="0">
                  <a:moveTo>
                    <a:pt x="0" y="0"/>
                  </a:moveTo>
                  <a:lnTo>
                    <a:pt x="0" y="2004"/>
                  </a:lnTo>
                  <a:lnTo>
                    <a:pt x="1257" y="2004"/>
                  </a:lnTo>
                  <a:lnTo>
                    <a:pt x="1257" y="50"/>
                  </a:lnTo>
                  <a:cubicBezTo>
                    <a:pt x="845" y="20"/>
                    <a:pt x="422" y="0"/>
                    <a:pt x="0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9"/>
            <p:cNvSpPr/>
            <p:nvPr/>
          </p:nvSpPr>
          <p:spPr>
            <a:xfrm>
              <a:off x="6266365" y="1660545"/>
              <a:ext cx="63915" cy="85074"/>
            </a:xfrm>
            <a:custGeom>
              <a:avLst/>
              <a:gdLst/>
              <a:ahLst/>
              <a:cxnLst/>
              <a:rect l="l" t="t" r="r" b="b"/>
              <a:pathLst>
                <a:path w="1897" h="2525" extrusionOk="0">
                  <a:moveTo>
                    <a:pt x="325" y="0"/>
                  </a:moveTo>
                  <a:cubicBezTo>
                    <a:pt x="148" y="0"/>
                    <a:pt x="1" y="138"/>
                    <a:pt x="1" y="315"/>
                  </a:cubicBezTo>
                  <a:lnTo>
                    <a:pt x="1" y="2210"/>
                  </a:lnTo>
                  <a:cubicBezTo>
                    <a:pt x="1" y="2387"/>
                    <a:pt x="148" y="2524"/>
                    <a:pt x="325" y="2524"/>
                  </a:cubicBezTo>
                  <a:lnTo>
                    <a:pt x="1582" y="2524"/>
                  </a:lnTo>
                  <a:cubicBezTo>
                    <a:pt x="1759" y="2524"/>
                    <a:pt x="1897" y="2387"/>
                    <a:pt x="1897" y="2210"/>
                  </a:cubicBezTo>
                  <a:lnTo>
                    <a:pt x="1897" y="943"/>
                  </a:lnTo>
                  <a:cubicBezTo>
                    <a:pt x="1897" y="422"/>
                    <a:pt x="1474" y="0"/>
                    <a:pt x="954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9"/>
            <p:cNvSpPr/>
            <p:nvPr/>
          </p:nvSpPr>
          <p:spPr>
            <a:xfrm>
              <a:off x="5968552" y="1660545"/>
              <a:ext cx="63915" cy="85074"/>
            </a:xfrm>
            <a:custGeom>
              <a:avLst/>
              <a:gdLst/>
              <a:ahLst/>
              <a:cxnLst/>
              <a:rect l="l" t="t" r="r" b="b"/>
              <a:pathLst>
                <a:path w="1897" h="2525" extrusionOk="0">
                  <a:moveTo>
                    <a:pt x="953" y="0"/>
                  </a:moveTo>
                  <a:cubicBezTo>
                    <a:pt x="432" y="0"/>
                    <a:pt x="0" y="422"/>
                    <a:pt x="0" y="943"/>
                  </a:cubicBezTo>
                  <a:lnTo>
                    <a:pt x="0" y="2210"/>
                  </a:lnTo>
                  <a:cubicBezTo>
                    <a:pt x="0" y="2387"/>
                    <a:pt x="148" y="2524"/>
                    <a:pt x="325" y="2524"/>
                  </a:cubicBezTo>
                  <a:lnTo>
                    <a:pt x="1582" y="2524"/>
                  </a:lnTo>
                  <a:cubicBezTo>
                    <a:pt x="1759" y="2524"/>
                    <a:pt x="1896" y="2387"/>
                    <a:pt x="1896" y="2210"/>
                  </a:cubicBezTo>
                  <a:lnTo>
                    <a:pt x="1896" y="315"/>
                  </a:lnTo>
                  <a:cubicBezTo>
                    <a:pt x="1896" y="138"/>
                    <a:pt x="1759" y="0"/>
                    <a:pt x="1582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9"/>
            <p:cNvSpPr/>
            <p:nvPr/>
          </p:nvSpPr>
          <p:spPr>
            <a:xfrm>
              <a:off x="6021821" y="1655559"/>
              <a:ext cx="255524" cy="129110"/>
            </a:xfrm>
            <a:custGeom>
              <a:avLst/>
              <a:gdLst/>
              <a:ahLst/>
              <a:cxnLst/>
              <a:rect l="l" t="t" r="r" b="b"/>
              <a:pathLst>
                <a:path w="7584" h="3832" extrusionOk="0">
                  <a:moveTo>
                    <a:pt x="1" y="1"/>
                  </a:moveTo>
                  <a:lnTo>
                    <a:pt x="1" y="3831"/>
                  </a:lnTo>
                  <a:lnTo>
                    <a:pt x="7583" y="3831"/>
                  </a:lnTo>
                  <a:lnTo>
                    <a:pt x="7583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9"/>
            <p:cNvSpPr/>
            <p:nvPr/>
          </p:nvSpPr>
          <p:spPr>
            <a:xfrm>
              <a:off x="6149585" y="1655559"/>
              <a:ext cx="127762" cy="129110"/>
            </a:xfrm>
            <a:custGeom>
              <a:avLst/>
              <a:gdLst/>
              <a:ahLst/>
              <a:cxnLst/>
              <a:rect l="l" t="t" r="r" b="b"/>
              <a:pathLst>
                <a:path w="3792" h="3832" extrusionOk="0">
                  <a:moveTo>
                    <a:pt x="0" y="1"/>
                  </a:moveTo>
                  <a:lnTo>
                    <a:pt x="0" y="3831"/>
                  </a:lnTo>
                  <a:lnTo>
                    <a:pt x="3791" y="3831"/>
                  </a:lnTo>
                  <a:lnTo>
                    <a:pt x="3791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9"/>
            <p:cNvSpPr/>
            <p:nvPr/>
          </p:nvSpPr>
          <p:spPr>
            <a:xfrm>
              <a:off x="6011241" y="1644979"/>
              <a:ext cx="276683" cy="150269"/>
            </a:xfrm>
            <a:custGeom>
              <a:avLst/>
              <a:gdLst/>
              <a:ahLst/>
              <a:cxnLst/>
              <a:rect l="l" t="t" r="r" b="b"/>
              <a:pathLst>
                <a:path w="8212" h="4460" extrusionOk="0">
                  <a:moveTo>
                    <a:pt x="3792" y="629"/>
                  </a:moveTo>
                  <a:lnTo>
                    <a:pt x="3792" y="3831"/>
                  </a:lnTo>
                  <a:lnTo>
                    <a:pt x="629" y="3831"/>
                  </a:lnTo>
                  <a:lnTo>
                    <a:pt x="629" y="629"/>
                  </a:lnTo>
                  <a:close/>
                  <a:moveTo>
                    <a:pt x="7573" y="629"/>
                  </a:moveTo>
                  <a:lnTo>
                    <a:pt x="7573" y="3831"/>
                  </a:lnTo>
                  <a:lnTo>
                    <a:pt x="4420" y="3831"/>
                  </a:lnTo>
                  <a:lnTo>
                    <a:pt x="4420" y="629"/>
                  </a:lnTo>
                  <a:close/>
                  <a:moveTo>
                    <a:pt x="1" y="0"/>
                  </a:moveTo>
                  <a:lnTo>
                    <a:pt x="1" y="4145"/>
                  </a:lnTo>
                  <a:cubicBezTo>
                    <a:pt x="1" y="4322"/>
                    <a:pt x="138" y="4459"/>
                    <a:pt x="315" y="4459"/>
                  </a:cubicBezTo>
                  <a:lnTo>
                    <a:pt x="7897" y="4459"/>
                  </a:lnTo>
                  <a:cubicBezTo>
                    <a:pt x="8064" y="4459"/>
                    <a:pt x="8212" y="4322"/>
                    <a:pt x="8212" y="4145"/>
                  </a:cubicBezTo>
                  <a:lnTo>
                    <a:pt x="8212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9"/>
            <p:cNvSpPr/>
            <p:nvPr/>
          </p:nvSpPr>
          <p:spPr>
            <a:xfrm>
              <a:off x="6149585" y="1644979"/>
              <a:ext cx="138341" cy="150269"/>
            </a:xfrm>
            <a:custGeom>
              <a:avLst/>
              <a:gdLst/>
              <a:ahLst/>
              <a:cxnLst/>
              <a:rect l="l" t="t" r="r" b="b"/>
              <a:pathLst>
                <a:path w="4106" h="4460" extrusionOk="0">
                  <a:moveTo>
                    <a:pt x="3467" y="629"/>
                  </a:moveTo>
                  <a:lnTo>
                    <a:pt x="3467" y="3831"/>
                  </a:lnTo>
                  <a:lnTo>
                    <a:pt x="314" y="3831"/>
                  </a:lnTo>
                  <a:lnTo>
                    <a:pt x="314" y="629"/>
                  </a:lnTo>
                  <a:close/>
                  <a:moveTo>
                    <a:pt x="0" y="0"/>
                  </a:moveTo>
                  <a:lnTo>
                    <a:pt x="0" y="4459"/>
                  </a:lnTo>
                  <a:lnTo>
                    <a:pt x="3791" y="4459"/>
                  </a:lnTo>
                  <a:cubicBezTo>
                    <a:pt x="3958" y="4459"/>
                    <a:pt x="4106" y="4322"/>
                    <a:pt x="4106" y="4145"/>
                  </a:cubicBezTo>
                  <a:lnTo>
                    <a:pt x="4106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9"/>
            <p:cNvSpPr/>
            <p:nvPr/>
          </p:nvSpPr>
          <p:spPr>
            <a:xfrm>
              <a:off x="6220374" y="1898150"/>
              <a:ext cx="70855" cy="52965"/>
            </a:xfrm>
            <a:custGeom>
              <a:avLst/>
              <a:gdLst/>
              <a:ahLst/>
              <a:cxnLst/>
              <a:rect l="l" t="t" r="r" b="b"/>
              <a:pathLst>
                <a:path w="2103" h="1572" extrusionOk="0">
                  <a:moveTo>
                    <a:pt x="1" y="0"/>
                  </a:moveTo>
                  <a:lnTo>
                    <a:pt x="1" y="835"/>
                  </a:lnTo>
                  <a:cubicBezTo>
                    <a:pt x="1" y="1247"/>
                    <a:pt x="335" y="1572"/>
                    <a:pt x="737" y="1572"/>
                  </a:cubicBezTo>
                  <a:lnTo>
                    <a:pt x="1366" y="1572"/>
                  </a:lnTo>
                  <a:cubicBezTo>
                    <a:pt x="1778" y="1572"/>
                    <a:pt x="2103" y="1247"/>
                    <a:pt x="2103" y="835"/>
                  </a:cubicBezTo>
                  <a:lnTo>
                    <a:pt x="2103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9"/>
            <p:cNvSpPr/>
            <p:nvPr/>
          </p:nvSpPr>
          <p:spPr>
            <a:xfrm>
              <a:off x="6007602" y="1898150"/>
              <a:ext cx="71192" cy="52965"/>
            </a:xfrm>
            <a:custGeom>
              <a:avLst/>
              <a:gdLst/>
              <a:ahLst/>
              <a:cxnLst/>
              <a:rect l="l" t="t" r="r" b="b"/>
              <a:pathLst>
                <a:path w="2113" h="1572" extrusionOk="0">
                  <a:moveTo>
                    <a:pt x="0" y="0"/>
                  </a:moveTo>
                  <a:lnTo>
                    <a:pt x="0" y="835"/>
                  </a:lnTo>
                  <a:cubicBezTo>
                    <a:pt x="0" y="1247"/>
                    <a:pt x="334" y="1572"/>
                    <a:pt x="737" y="1572"/>
                  </a:cubicBezTo>
                  <a:lnTo>
                    <a:pt x="1375" y="1572"/>
                  </a:lnTo>
                  <a:cubicBezTo>
                    <a:pt x="1778" y="1572"/>
                    <a:pt x="2112" y="1247"/>
                    <a:pt x="2112" y="835"/>
                  </a:cubicBezTo>
                  <a:lnTo>
                    <a:pt x="2112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9"/>
            <p:cNvSpPr/>
            <p:nvPr/>
          </p:nvSpPr>
          <p:spPr>
            <a:xfrm>
              <a:off x="5982770" y="1759806"/>
              <a:ext cx="333253" cy="138375"/>
            </a:xfrm>
            <a:custGeom>
              <a:avLst/>
              <a:gdLst/>
              <a:ahLst/>
              <a:cxnLst/>
              <a:rect l="l" t="t" r="r" b="b"/>
              <a:pathLst>
                <a:path w="9891" h="4107" extrusionOk="0">
                  <a:moveTo>
                    <a:pt x="1160" y="1"/>
                  </a:moveTo>
                  <a:cubicBezTo>
                    <a:pt x="521" y="1"/>
                    <a:pt x="1" y="521"/>
                    <a:pt x="1" y="1160"/>
                  </a:cubicBezTo>
                  <a:lnTo>
                    <a:pt x="1" y="1258"/>
                  </a:lnTo>
                  <a:lnTo>
                    <a:pt x="639" y="2210"/>
                  </a:lnTo>
                  <a:lnTo>
                    <a:pt x="1" y="3153"/>
                  </a:lnTo>
                  <a:lnTo>
                    <a:pt x="1" y="4106"/>
                  </a:lnTo>
                  <a:lnTo>
                    <a:pt x="9891" y="4106"/>
                  </a:lnTo>
                  <a:lnTo>
                    <a:pt x="9891" y="3153"/>
                  </a:lnTo>
                  <a:lnTo>
                    <a:pt x="9262" y="2210"/>
                  </a:lnTo>
                  <a:lnTo>
                    <a:pt x="9891" y="1258"/>
                  </a:lnTo>
                  <a:lnTo>
                    <a:pt x="9891" y="1160"/>
                  </a:lnTo>
                  <a:cubicBezTo>
                    <a:pt x="9891" y="521"/>
                    <a:pt x="9380" y="1"/>
                    <a:pt x="8742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9"/>
            <p:cNvSpPr/>
            <p:nvPr/>
          </p:nvSpPr>
          <p:spPr>
            <a:xfrm>
              <a:off x="6149585" y="1759806"/>
              <a:ext cx="166441" cy="138375"/>
            </a:xfrm>
            <a:custGeom>
              <a:avLst/>
              <a:gdLst/>
              <a:ahLst/>
              <a:cxnLst/>
              <a:rect l="l" t="t" r="r" b="b"/>
              <a:pathLst>
                <a:path w="4940" h="4107" extrusionOk="0">
                  <a:moveTo>
                    <a:pt x="0" y="1"/>
                  </a:moveTo>
                  <a:lnTo>
                    <a:pt x="0" y="4106"/>
                  </a:lnTo>
                  <a:lnTo>
                    <a:pt x="4940" y="4106"/>
                  </a:lnTo>
                  <a:lnTo>
                    <a:pt x="4940" y="3153"/>
                  </a:lnTo>
                  <a:lnTo>
                    <a:pt x="4311" y="2210"/>
                  </a:lnTo>
                  <a:lnTo>
                    <a:pt x="4940" y="1258"/>
                  </a:lnTo>
                  <a:lnTo>
                    <a:pt x="4940" y="1160"/>
                  </a:lnTo>
                  <a:cubicBezTo>
                    <a:pt x="4940" y="521"/>
                    <a:pt x="4429" y="1"/>
                    <a:pt x="379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9"/>
            <p:cNvSpPr/>
            <p:nvPr/>
          </p:nvSpPr>
          <p:spPr>
            <a:xfrm>
              <a:off x="6075090" y="1731368"/>
              <a:ext cx="148955" cy="166812"/>
            </a:xfrm>
            <a:custGeom>
              <a:avLst/>
              <a:gdLst/>
              <a:ahLst/>
              <a:cxnLst/>
              <a:rect l="l" t="t" r="r" b="b"/>
              <a:pathLst>
                <a:path w="4421" h="4951" extrusionOk="0">
                  <a:moveTo>
                    <a:pt x="1160" y="0"/>
                  </a:moveTo>
                  <a:cubicBezTo>
                    <a:pt x="522" y="0"/>
                    <a:pt x="1" y="520"/>
                    <a:pt x="1" y="1159"/>
                  </a:cubicBezTo>
                  <a:lnTo>
                    <a:pt x="1" y="4950"/>
                  </a:lnTo>
                  <a:lnTo>
                    <a:pt x="4421" y="4950"/>
                  </a:lnTo>
                  <a:lnTo>
                    <a:pt x="4421" y="1159"/>
                  </a:lnTo>
                  <a:cubicBezTo>
                    <a:pt x="4421" y="520"/>
                    <a:pt x="3900" y="0"/>
                    <a:pt x="3262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9"/>
            <p:cNvSpPr/>
            <p:nvPr/>
          </p:nvSpPr>
          <p:spPr>
            <a:xfrm>
              <a:off x="6149585" y="1731368"/>
              <a:ext cx="74460" cy="166812"/>
            </a:xfrm>
            <a:custGeom>
              <a:avLst/>
              <a:gdLst/>
              <a:ahLst/>
              <a:cxnLst/>
              <a:rect l="l" t="t" r="r" b="b"/>
              <a:pathLst>
                <a:path w="2210" h="4951" extrusionOk="0">
                  <a:moveTo>
                    <a:pt x="0" y="0"/>
                  </a:moveTo>
                  <a:lnTo>
                    <a:pt x="0" y="4950"/>
                  </a:lnTo>
                  <a:lnTo>
                    <a:pt x="2210" y="4950"/>
                  </a:lnTo>
                  <a:lnTo>
                    <a:pt x="2210" y="1159"/>
                  </a:lnTo>
                  <a:cubicBezTo>
                    <a:pt x="2210" y="520"/>
                    <a:pt x="1689" y="0"/>
                    <a:pt x="1051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9"/>
            <p:cNvSpPr/>
            <p:nvPr/>
          </p:nvSpPr>
          <p:spPr>
            <a:xfrm>
              <a:off x="5968552" y="1887570"/>
              <a:ext cx="361723" cy="21193"/>
            </a:xfrm>
            <a:custGeom>
              <a:avLst/>
              <a:gdLst/>
              <a:ahLst/>
              <a:cxnLst/>
              <a:rect l="l" t="t" r="r" b="b"/>
              <a:pathLst>
                <a:path w="10736" h="629" extrusionOk="0">
                  <a:moveTo>
                    <a:pt x="325" y="0"/>
                  </a:moveTo>
                  <a:cubicBezTo>
                    <a:pt x="148" y="0"/>
                    <a:pt x="0" y="138"/>
                    <a:pt x="0" y="314"/>
                  </a:cubicBezTo>
                  <a:cubicBezTo>
                    <a:pt x="0" y="491"/>
                    <a:pt x="148" y="629"/>
                    <a:pt x="325" y="629"/>
                  </a:cubicBezTo>
                  <a:lnTo>
                    <a:pt x="10421" y="629"/>
                  </a:lnTo>
                  <a:cubicBezTo>
                    <a:pt x="10598" y="629"/>
                    <a:pt x="10736" y="491"/>
                    <a:pt x="10736" y="314"/>
                  </a:cubicBezTo>
                  <a:cubicBezTo>
                    <a:pt x="10736" y="138"/>
                    <a:pt x="10598" y="0"/>
                    <a:pt x="10421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9"/>
            <p:cNvSpPr/>
            <p:nvPr/>
          </p:nvSpPr>
          <p:spPr>
            <a:xfrm>
              <a:off x="6110535" y="1763444"/>
              <a:ext cx="78099" cy="21226"/>
            </a:xfrm>
            <a:custGeom>
              <a:avLst/>
              <a:gdLst/>
              <a:ahLst/>
              <a:cxnLst/>
              <a:rect l="l" t="t" r="r" b="b"/>
              <a:pathLst>
                <a:path w="2318" h="630" extrusionOk="0">
                  <a:moveTo>
                    <a:pt x="314" y="1"/>
                  </a:moveTo>
                  <a:cubicBezTo>
                    <a:pt x="138" y="1"/>
                    <a:pt x="0" y="138"/>
                    <a:pt x="0" y="315"/>
                  </a:cubicBezTo>
                  <a:cubicBezTo>
                    <a:pt x="0" y="482"/>
                    <a:pt x="138" y="629"/>
                    <a:pt x="314" y="629"/>
                  </a:cubicBezTo>
                  <a:lnTo>
                    <a:pt x="2004" y="629"/>
                  </a:lnTo>
                  <a:cubicBezTo>
                    <a:pt x="2170" y="629"/>
                    <a:pt x="2318" y="482"/>
                    <a:pt x="2318" y="315"/>
                  </a:cubicBezTo>
                  <a:cubicBezTo>
                    <a:pt x="2318" y="138"/>
                    <a:pt x="2170" y="1"/>
                    <a:pt x="2004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9"/>
            <p:cNvSpPr/>
            <p:nvPr/>
          </p:nvSpPr>
          <p:spPr>
            <a:xfrm>
              <a:off x="6110535" y="1802192"/>
              <a:ext cx="78099" cy="21530"/>
            </a:xfrm>
            <a:custGeom>
              <a:avLst/>
              <a:gdLst/>
              <a:ahLst/>
              <a:cxnLst/>
              <a:rect l="l" t="t" r="r" b="b"/>
              <a:pathLst>
                <a:path w="2318" h="639" extrusionOk="0">
                  <a:moveTo>
                    <a:pt x="314" y="0"/>
                  </a:moveTo>
                  <a:cubicBezTo>
                    <a:pt x="138" y="0"/>
                    <a:pt x="0" y="147"/>
                    <a:pt x="0" y="324"/>
                  </a:cubicBezTo>
                  <a:cubicBezTo>
                    <a:pt x="0" y="491"/>
                    <a:pt x="138" y="638"/>
                    <a:pt x="314" y="638"/>
                  </a:cubicBezTo>
                  <a:lnTo>
                    <a:pt x="2004" y="638"/>
                  </a:lnTo>
                  <a:cubicBezTo>
                    <a:pt x="2170" y="638"/>
                    <a:pt x="2318" y="491"/>
                    <a:pt x="2318" y="324"/>
                  </a:cubicBezTo>
                  <a:cubicBezTo>
                    <a:pt x="2318" y="147"/>
                    <a:pt x="2170" y="0"/>
                    <a:pt x="2004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9"/>
            <p:cNvSpPr/>
            <p:nvPr/>
          </p:nvSpPr>
          <p:spPr>
            <a:xfrm>
              <a:off x="6110535" y="1841242"/>
              <a:ext cx="78099" cy="21530"/>
            </a:xfrm>
            <a:custGeom>
              <a:avLst/>
              <a:gdLst/>
              <a:ahLst/>
              <a:cxnLst/>
              <a:rect l="l" t="t" r="r" b="b"/>
              <a:pathLst>
                <a:path w="2318" h="639" extrusionOk="0">
                  <a:moveTo>
                    <a:pt x="314" y="0"/>
                  </a:moveTo>
                  <a:cubicBezTo>
                    <a:pt x="138" y="0"/>
                    <a:pt x="0" y="147"/>
                    <a:pt x="0" y="314"/>
                  </a:cubicBezTo>
                  <a:cubicBezTo>
                    <a:pt x="0" y="491"/>
                    <a:pt x="138" y="638"/>
                    <a:pt x="314" y="638"/>
                  </a:cubicBezTo>
                  <a:lnTo>
                    <a:pt x="2004" y="638"/>
                  </a:lnTo>
                  <a:cubicBezTo>
                    <a:pt x="2170" y="638"/>
                    <a:pt x="2318" y="491"/>
                    <a:pt x="2318" y="314"/>
                  </a:cubicBezTo>
                  <a:cubicBezTo>
                    <a:pt x="2318" y="147"/>
                    <a:pt x="2170" y="0"/>
                    <a:pt x="2004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9"/>
            <p:cNvSpPr/>
            <p:nvPr/>
          </p:nvSpPr>
          <p:spPr>
            <a:xfrm>
              <a:off x="6263063" y="1813075"/>
              <a:ext cx="52965" cy="42419"/>
            </a:xfrm>
            <a:custGeom>
              <a:avLst/>
              <a:gdLst/>
              <a:ahLst/>
              <a:cxnLst/>
              <a:rect l="l" t="t" r="r" b="b"/>
              <a:pathLst>
                <a:path w="1572" h="1259" extrusionOk="0">
                  <a:moveTo>
                    <a:pt x="629" y="1"/>
                  </a:moveTo>
                  <a:cubicBezTo>
                    <a:pt x="286" y="1"/>
                    <a:pt x="0" y="276"/>
                    <a:pt x="0" y="629"/>
                  </a:cubicBezTo>
                  <a:cubicBezTo>
                    <a:pt x="0" y="974"/>
                    <a:pt x="286" y="1258"/>
                    <a:pt x="629" y="1258"/>
                  </a:cubicBezTo>
                  <a:lnTo>
                    <a:pt x="1159" y="1258"/>
                  </a:lnTo>
                  <a:lnTo>
                    <a:pt x="1572" y="944"/>
                  </a:lnTo>
                  <a:lnTo>
                    <a:pt x="1572" y="315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9"/>
            <p:cNvSpPr/>
            <p:nvPr/>
          </p:nvSpPr>
          <p:spPr>
            <a:xfrm>
              <a:off x="6252484" y="1802192"/>
              <a:ext cx="63544" cy="63881"/>
            </a:xfrm>
            <a:custGeom>
              <a:avLst/>
              <a:gdLst/>
              <a:ahLst/>
              <a:cxnLst/>
              <a:rect l="l" t="t" r="r" b="b"/>
              <a:pathLst>
                <a:path w="1886" h="1896" extrusionOk="0">
                  <a:moveTo>
                    <a:pt x="943" y="0"/>
                  </a:moveTo>
                  <a:cubicBezTo>
                    <a:pt x="423" y="0"/>
                    <a:pt x="0" y="432"/>
                    <a:pt x="0" y="952"/>
                  </a:cubicBezTo>
                  <a:cubicBezTo>
                    <a:pt x="0" y="1473"/>
                    <a:pt x="423" y="1895"/>
                    <a:pt x="943" y="1895"/>
                  </a:cubicBezTo>
                  <a:lnTo>
                    <a:pt x="1886" y="1895"/>
                  </a:lnTo>
                  <a:lnTo>
                    <a:pt x="1886" y="1267"/>
                  </a:lnTo>
                  <a:lnTo>
                    <a:pt x="943" y="1267"/>
                  </a:lnTo>
                  <a:cubicBezTo>
                    <a:pt x="766" y="1267"/>
                    <a:pt x="629" y="1129"/>
                    <a:pt x="629" y="952"/>
                  </a:cubicBezTo>
                  <a:cubicBezTo>
                    <a:pt x="629" y="776"/>
                    <a:pt x="766" y="638"/>
                    <a:pt x="943" y="638"/>
                  </a:cubicBezTo>
                  <a:lnTo>
                    <a:pt x="1886" y="638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9"/>
            <p:cNvSpPr/>
            <p:nvPr/>
          </p:nvSpPr>
          <p:spPr>
            <a:xfrm>
              <a:off x="5982770" y="1813075"/>
              <a:ext cx="53302" cy="42419"/>
            </a:xfrm>
            <a:custGeom>
              <a:avLst/>
              <a:gdLst/>
              <a:ahLst/>
              <a:cxnLst/>
              <a:rect l="l" t="t" r="r" b="b"/>
              <a:pathLst>
                <a:path w="1582" h="1259" extrusionOk="0">
                  <a:moveTo>
                    <a:pt x="423" y="1"/>
                  </a:moveTo>
                  <a:lnTo>
                    <a:pt x="1" y="315"/>
                  </a:lnTo>
                  <a:lnTo>
                    <a:pt x="1" y="944"/>
                  </a:lnTo>
                  <a:lnTo>
                    <a:pt x="423" y="1258"/>
                  </a:lnTo>
                  <a:lnTo>
                    <a:pt x="953" y="1258"/>
                  </a:lnTo>
                  <a:cubicBezTo>
                    <a:pt x="1297" y="1258"/>
                    <a:pt x="1582" y="974"/>
                    <a:pt x="1582" y="629"/>
                  </a:cubicBezTo>
                  <a:cubicBezTo>
                    <a:pt x="1582" y="276"/>
                    <a:pt x="1297" y="1"/>
                    <a:pt x="953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9"/>
            <p:cNvSpPr/>
            <p:nvPr/>
          </p:nvSpPr>
          <p:spPr>
            <a:xfrm>
              <a:off x="5982770" y="1802192"/>
              <a:ext cx="63915" cy="63881"/>
            </a:xfrm>
            <a:custGeom>
              <a:avLst/>
              <a:gdLst/>
              <a:ahLst/>
              <a:cxnLst/>
              <a:rect l="l" t="t" r="r" b="b"/>
              <a:pathLst>
                <a:path w="1897" h="1896" extrusionOk="0">
                  <a:moveTo>
                    <a:pt x="1" y="0"/>
                  </a:moveTo>
                  <a:lnTo>
                    <a:pt x="1" y="638"/>
                  </a:lnTo>
                  <a:lnTo>
                    <a:pt x="953" y="638"/>
                  </a:lnTo>
                  <a:cubicBezTo>
                    <a:pt x="1121" y="638"/>
                    <a:pt x="1267" y="776"/>
                    <a:pt x="1267" y="952"/>
                  </a:cubicBezTo>
                  <a:cubicBezTo>
                    <a:pt x="1267" y="1129"/>
                    <a:pt x="1121" y="1267"/>
                    <a:pt x="953" y="1267"/>
                  </a:cubicBezTo>
                  <a:lnTo>
                    <a:pt x="1" y="1267"/>
                  </a:lnTo>
                  <a:lnTo>
                    <a:pt x="1" y="1895"/>
                  </a:lnTo>
                  <a:lnTo>
                    <a:pt x="953" y="1895"/>
                  </a:lnTo>
                  <a:cubicBezTo>
                    <a:pt x="1474" y="1895"/>
                    <a:pt x="1896" y="1473"/>
                    <a:pt x="1896" y="952"/>
                  </a:cubicBezTo>
                  <a:cubicBezTo>
                    <a:pt x="1896" y="432"/>
                    <a:pt x="1474" y="0"/>
                    <a:pt x="953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9"/>
            <p:cNvSpPr/>
            <p:nvPr/>
          </p:nvSpPr>
          <p:spPr>
            <a:xfrm>
              <a:off x="6149585" y="1887570"/>
              <a:ext cx="180693" cy="21193"/>
            </a:xfrm>
            <a:custGeom>
              <a:avLst/>
              <a:gdLst/>
              <a:ahLst/>
              <a:cxnLst/>
              <a:rect l="l" t="t" r="r" b="b"/>
              <a:pathLst>
                <a:path w="5363" h="629" extrusionOk="0">
                  <a:moveTo>
                    <a:pt x="0" y="0"/>
                  </a:moveTo>
                  <a:lnTo>
                    <a:pt x="0" y="629"/>
                  </a:lnTo>
                  <a:lnTo>
                    <a:pt x="5048" y="629"/>
                  </a:lnTo>
                  <a:cubicBezTo>
                    <a:pt x="5225" y="629"/>
                    <a:pt x="5363" y="491"/>
                    <a:pt x="5363" y="314"/>
                  </a:cubicBezTo>
                  <a:cubicBezTo>
                    <a:pt x="5363" y="138"/>
                    <a:pt x="5225" y="0"/>
                    <a:pt x="5048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9"/>
            <p:cNvSpPr/>
            <p:nvPr/>
          </p:nvSpPr>
          <p:spPr>
            <a:xfrm>
              <a:off x="6149585" y="1763444"/>
              <a:ext cx="39050" cy="21226"/>
            </a:xfrm>
            <a:custGeom>
              <a:avLst/>
              <a:gdLst/>
              <a:ahLst/>
              <a:cxnLst/>
              <a:rect l="l" t="t" r="r" b="b"/>
              <a:pathLst>
                <a:path w="1159" h="630" extrusionOk="0">
                  <a:moveTo>
                    <a:pt x="0" y="1"/>
                  </a:moveTo>
                  <a:lnTo>
                    <a:pt x="0" y="629"/>
                  </a:lnTo>
                  <a:lnTo>
                    <a:pt x="845" y="629"/>
                  </a:lnTo>
                  <a:cubicBezTo>
                    <a:pt x="1011" y="629"/>
                    <a:pt x="1159" y="482"/>
                    <a:pt x="1159" y="315"/>
                  </a:cubicBezTo>
                  <a:cubicBezTo>
                    <a:pt x="1159" y="138"/>
                    <a:pt x="1011" y="1"/>
                    <a:pt x="845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9"/>
            <p:cNvSpPr/>
            <p:nvPr/>
          </p:nvSpPr>
          <p:spPr>
            <a:xfrm>
              <a:off x="6149585" y="1802192"/>
              <a:ext cx="39050" cy="21530"/>
            </a:xfrm>
            <a:custGeom>
              <a:avLst/>
              <a:gdLst/>
              <a:ahLst/>
              <a:cxnLst/>
              <a:rect l="l" t="t" r="r" b="b"/>
              <a:pathLst>
                <a:path w="1159" h="639" extrusionOk="0">
                  <a:moveTo>
                    <a:pt x="0" y="0"/>
                  </a:moveTo>
                  <a:lnTo>
                    <a:pt x="0" y="638"/>
                  </a:lnTo>
                  <a:lnTo>
                    <a:pt x="845" y="638"/>
                  </a:lnTo>
                  <a:cubicBezTo>
                    <a:pt x="1011" y="638"/>
                    <a:pt x="1159" y="491"/>
                    <a:pt x="1159" y="324"/>
                  </a:cubicBezTo>
                  <a:cubicBezTo>
                    <a:pt x="1159" y="147"/>
                    <a:pt x="1011" y="0"/>
                    <a:pt x="84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9"/>
            <p:cNvSpPr/>
            <p:nvPr/>
          </p:nvSpPr>
          <p:spPr>
            <a:xfrm>
              <a:off x="6149585" y="1841242"/>
              <a:ext cx="39050" cy="21530"/>
            </a:xfrm>
            <a:custGeom>
              <a:avLst/>
              <a:gdLst/>
              <a:ahLst/>
              <a:cxnLst/>
              <a:rect l="l" t="t" r="r" b="b"/>
              <a:pathLst>
                <a:path w="1159" h="639" extrusionOk="0">
                  <a:moveTo>
                    <a:pt x="0" y="0"/>
                  </a:moveTo>
                  <a:lnTo>
                    <a:pt x="0" y="638"/>
                  </a:lnTo>
                  <a:lnTo>
                    <a:pt x="845" y="638"/>
                  </a:lnTo>
                  <a:cubicBezTo>
                    <a:pt x="1011" y="638"/>
                    <a:pt x="1159" y="491"/>
                    <a:pt x="1159" y="314"/>
                  </a:cubicBezTo>
                  <a:cubicBezTo>
                    <a:pt x="1159" y="147"/>
                    <a:pt x="1011" y="0"/>
                    <a:pt x="84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4" name="Google Shape;1364;p49"/>
          <p:cNvGrpSpPr/>
          <p:nvPr/>
        </p:nvGrpSpPr>
        <p:grpSpPr>
          <a:xfrm>
            <a:off x="6595906" y="1588117"/>
            <a:ext cx="363436" cy="363060"/>
            <a:chOff x="6975989" y="1306025"/>
            <a:chExt cx="433435" cy="432987"/>
          </a:xfrm>
        </p:grpSpPr>
        <p:sp>
          <p:nvSpPr>
            <p:cNvPr id="1365" name="Google Shape;1365;p49"/>
            <p:cNvSpPr/>
            <p:nvPr/>
          </p:nvSpPr>
          <p:spPr>
            <a:xfrm>
              <a:off x="6989008" y="1318643"/>
              <a:ext cx="407757" cy="323288"/>
            </a:xfrm>
            <a:custGeom>
              <a:avLst/>
              <a:gdLst/>
              <a:ahLst/>
              <a:cxnLst/>
              <a:rect l="l" t="t" r="r" b="b"/>
              <a:pathLst>
                <a:path w="10147" h="8045" extrusionOk="0">
                  <a:moveTo>
                    <a:pt x="629" y="0"/>
                  </a:moveTo>
                  <a:cubicBezTo>
                    <a:pt x="276" y="0"/>
                    <a:pt x="1" y="286"/>
                    <a:pt x="1" y="639"/>
                  </a:cubicBezTo>
                  <a:lnTo>
                    <a:pt x="1" y="7416"/>
                  </a:lnTo>
                  <a:cubicBezTo>
                    <a:pt x="1" y="7760"/>
                    <a:pt x="276" y="8045"/>
                    <a:pt x="629" y="8045"/>
                  </a:cubicBezTo>
                  <a:lnTo>
                    <a:pt x="9508" y="8045"/>
                  </a:lnTo>
                  <a:cubicBezTo>
                    <a:pt x="9862" y="8045"/>
                    <a:pt x="10147" y="7760"/>
                    <a:pt x="10147" y="7416"/>
                  </a:cubicBezTo>
                  <a:lnTo>
                    <a:pt x="10147" y="639"/>
                  </a:lnTo>
                  <a:cubicBezTo>
                    <a:pt x="10147" y="286"/>
                    <a:pt x="9862" y="0"/>
                    <a:pt x="9508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9"/>
            <p:cNvSpPr/>
            <p:nvPr/>
          </p:nvSpPr>
          <p:spPr>
            <a:xfrm>
              <a:off x="7192663" y="1318643"/>
              <a:ext cx="204100" cy="323288"/>
            </a:xfrm>
            <a:custGeom>
              <a:avLst/>
              <a:gdLst/>
              <a:ahLst/>
              <a:cxnLst/>
              <a:rect l="l" t="t" r="r" b="b"/>
              <a:pathLst>
                <a:path w="5079" h="8045" extrusionOk="0">
                  <a:moveTo>
                    <a:pt x="1" y="0"/>
                  </a:moveTo>
                  <a:lnTo>
                    <a:pt x="1" y="8045"/>
                  </a:lnTo>
                  <a:lnTo>
                    <a:pt x="4440" y="8045"/>
                  </a:lnTo>
                  <a:cubicBezTo>
                    <a:pt x="4794" y="8045"/>
                    <a:pt x="5079" y="7760"/>
                    <a:pt x="5079" y="7416"/>
                  </a:cubicBezTo>
                  <a:lnTo>
                    <a:pt x="5079" y="639"/>
                  </a:lnTo>
                  <a:cubicBezTo>
                    <a:pt x="5079" y="286"/>
                    <a:pt x="4794" y="0"/>
                    <a:pt x="4440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9"/>
            <p:cNvSpPr/>
            <p:nvPr/>
          </p:nvSpPr>
          <p:spPr>
            <a:xfrm>
              <a:off x="7077816" y="1629268"/>
              <a:ext cx="230139" cy="97127"/>
            </a:xfrm>
            <a:custGeom>
              <a:avLst/>
              <a:gdLst/>
              <a:ahLst/>
              <a:cxnLst/>
              <a:rect l="l" t="t" r="r" b="b"/>
              <a:pathLst>
                <a:path w="5727" h="2417" extrusionOk="0">
                  <a:moveTo>
                    <a:pt x="1572" y="0"/>
                  </a:moveTo>
                  <a:cubicBezTo>
                    <a:pt x="1405" y="0"/>
                    <a:pt x="1258" y="138"/>
                    <a:pt x="1258" y="315"/>
                  </a:cubicBezTo>
                  <a:lnTo>
                    <a:pt x="1258" y="374"/>
                  </a:lnTo>
                  <a:cubicBezTo>
                    <a:pt x="1258" y="1130"/>
                    <a:pt x="845" y="1797"/>
                    <a:pt x="167" y="2142"/>
                  </a:cubicBezTo>
                  <a:cubicBezTo>
                    <a:pt x="60" y="2190"/>
                    <a:pt x="1" y="2299"/>
                    <a:pt x="1" y="2417"/>
                  </a:cubicBezTo>
                  <a:lnTo>
                    <a:pt x="5727" y="2417"/>
                  </a:lnTo>
                  <a:cubicBezTo>
                    <a:pt x="5727" y="2299"/>
                    <a:pt x="5658" y="2190"/>
                    <a:pt x="5550" y="2142"/>
                  </a:cubicBezTo>
                  <a:cubicBezTo>
                    <a:pt x="4872" y="1797"/>
                    <a:pt x="4460" y="1130"/>
                    <a:pt x="4460" y="374"/>
                  </a:cubicBezTo>
                  <a:lnTo>
                    <a:pt x="4460" y="315"/>
                  </a:lnTo>
                  <a:cubicBezTo>
                    <a:pt x="4460" y="138"/>
                    <a:pt x="4322" y="0"/>
                    <a:pt x="4146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9"/>
            <p:cNvSpPr/>
            <p:nvPr/>
          </p:nvSpPr>
          <p:spPr>
            <a:xfrm>
              <a:off x="7192663" y="1629268"/>
              <a:ext cx="115291" cy="97127"/>
            </a:xfrm>
            <a:custGeom>
              <a:avLst/>
              <a:gdLst/>
              <a:ahLst/>
              <a:cxnLst/>
              <a:rect l="l" t="t" r="r" b="b"/>
              <a:pathLst>
                <a:path w="2869" h="2417" extrusionOk="0">
                  <a:moveTo>
                    <a:pt x="1" y="0"/>
                  </a:moveTo>
                  <a:lnTo>
                    <a:pt x="1" y="2417"/>
                  </a:lnTo>
                  <a:lnTo>
                    <a:pt x="2869" y="2417"/>
                  </a:lnTo>
                  <a:cubicBezTo>
                    <a:pt x="2869" y="2299"/>
                    <a:pt x="2800" y="2190"/>
                    <a:pt x="2692" y="2142"/>
                  </a:cubicBezTo>
                  <a:cubicBezTo>
                    <a:pt x="2014" y="1797"/>
                    <a:pt x="1602" y="1130"/>
                    <a:pt x="1602" y="374"/>
                  </a:cubicBezTo>
                  <a:lnTo>
                    <a:pt x="1602" y="315"/>
                  </a:lnTo>
                  <a:cubicBezTo>
                    <a:pt x="1602" y="138"/>
                    <a:pt x="1464" y="0"/>
                    <a:pt x="1288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9"/>
            <p:cNvSpPr/>
            <p:nvPr/>
          </p:nvSpPr>
          <p:spPr>
            <a:xfrm>
              <a:off x="6975989" y="1306025"/>
              <a:ext cx="433435" cy="348565"/>
            </a:xfrm>
            <a:custGeom>
              <a:avLst/>
              <a:gdLst/>
              <a:ahLst/>
              <a:cxnLst/>
              <a:rect l="l" t="t" r="r" b="b"/>
              <a:pathLst>
                <a:path w="10786" h="8674" extrusionOk="0">
                  <a:moveTo>
                    <a:pt x="9832" y="639"/>
                  </a:moveTo>
                  <a:cubicBezTo>
                    <a:pt x="10009" y="639"/>
                    <a:pt x="10146" y="776"/>
                    <a:pt x="10146" y="953"/>
                  </a:cubicBezTo>
                  <a:lnTo>
                    <a:pt x="10146" y="6630"/>
                  </a:lnTo>
                  <a:lnTo>
                    <a:pt x="5707" y="6630"/>
                  </a:lnTo>
                  <a:lnTo>
                    <a:pt x="5393" y="6944"/>
                  </a:lnTo>
                  <a:lnTo>
                    <a:pt x="5078" y="6630"/>
                  </a:lnTo>
                  <a:lnTo>
                    <a:pt x="639" y="6630"/>
                  </a:lnTo>
                  <a:lnTo>
                    <a:pt x="639" y="953"/>
                  </a:lnTo>
                  <a:cubicBezTo>
                    <a:pt x="639" y="776"/>
                    <a:pt x="776" y="639"/>
                    <a:pt x="953" y="639"/>
                  </a:cubicBezTo>
                  <a:close/>
                  <a:moveTo>
                    <a:pt x="953" y="0"/>
                  </a:moveTo>
                  <a:cubicBezTo>
                    <a:pt x="433" y="0"/>
                    <a:pt x="1" y="432"/>
                    <a:pt x="1" y="953"/>
                  </a:cubicBezTo>
                  <a:lnTo>
                    <a:pt x="1" y="7730"/>
                  </a:lnTo>
                  <a:cubicBezTo>
                    <a:pt x="1" y="8250"/>
                    <a:pt x="433" y="8673"/>
                    <a:pt x="953" y="8673"/>
                  </a:cubicBezTo>
                  <a:lnTo>
                    <a:pt x="9832" y="8673"/>
                  </a:lnTo>
                  <a:cubicBezTo>
                    <a:pt x="10353" y="8673"/>
                    <a:pt x="10785" y="8250"/>
                    <a:pt x="10785" y="7730"/>
                  </a:cubicBezTo>
                  <a:lnTo>
                    <a:pt x="10785" y="953"/>
                  </a:lnTo>
                  <a:cubicBezTo>
                    <a:pt x="10785" y="432"/>
                    <a:pt x="10353" y="0"/>
                    <a:pt x="9832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9"/>
            <p:cNvSpPr/>
            <p:nvPr/>
          </p:nvSpPr>
          <p:spPr>
            <a:xfrm>
              <a:off x="7192663" y="1306025"/>
              <a:ext cx="216758" cy="348565"/>
            </a:xfrm>
            <a:custGeom>
              <a:avLst/>
              <a:gdLst/>
              <a:ahLst/>
              <a:cxnLst/>
              <a:rect l="l" t="t" r="r" b="b"/>
              <a:pathLst>
                <a:path w="5394" h="8674" extrusionOk="0">
                  <a:moveTo>
                    <a:pt x="1" y="0"/>
                  </a:moveTo>
                  <a:lnTo>
                    <a:pt x="1" y="639"/>
                  </a:lnTo>
                  <a:lnTo>
                    <a:pt x="4440" y="639"/>
                  </a:lnTo>
                  <a:cubicBezTo>
                    <a:pt x="4617" y="639"/>
                    <a:pt x="4754" y="776"/>
                    <a:pt x="4754" y="953"/>
                  </a:cubicBezTo>
                  <a:lnTo>
                    <a:pt x="4754" y="6630"/>
                  </a:lnTo>
                  <a:lnTo>
                    <a:pt x="315" y="6630"/>
                  </a:lnTo>
                  <a:lnTo>
                    <a:pt x="1" y="6944"/>
                  </a:lnTo>
                  <a:lnTo>
                    <a:pt x="1" y="8673"/>
                  </a:lnTo>
                  <a:lnTo>
                    <a:pt x="4440" y="8673"/>
                  </a:lnTo>
                  <a:cubicBezTo>
                    <a:pt x="4961" y="8673"/>
                    <a:pt x="5393" y="8250"/>
                    <a:pt x="5393" y="7730"/>
                  </a:cubicBezTo>
                  <a:lnTo>
                    <a:pt x="5393" y="953"/>
                  </a:lnTo>
                  <a:cubicBezTo>
                    <a:pt x="5393" y="432"/>
                    <a:pt x="4961" y="0"/>
                    <a:pt x="4440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9"/>
            <p:cNvSpPr/>
            <p:nvPr/>
          </p:nvSpPr>
          <p:spPr>
            <a:xfrm>
              <a:off x="7180045" y="1572448"/>
              <a:ext cx="25276" cy="38296"/>
            </a:xfrm>
            <a:custGeom>
              <a:avLst/>
              <a:gdLst/>
              <a:ahLst/>
              <a:cxnLst/>
              <a:rect l="l" t="t" r="r" b="b"/>
              <a:pathLst>
                <a:path w="629" h="953" extrusionOk="0">
                  <a:moveTo>
                    <a:pt x="0" y="0"/>
                  </a:moveTo>
                  <a:lnTo>
                    <a:pt x="0" y="638"/>
                  </a:lnTo>
                  <a:cubicBezTo>
                    <a:pt x="0" y="805"/>
                    <a:pt x="138" y="952"/>
                    <a:pt x="315" y="952"/>
                  </a:cubicBezTo>
                  <a:cubicBezTo>
                    <a:pt x="491" y="952"/>
                    <a:pt x="629" y="805"/>
                    <a:pt x="629" y="638"/>
                  </a:cubicBezTo>
                  <a:lnTo>
                    <a:pt x="629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9"/>
            <p:cNvSpPr/>
            <p:nvPr/>
          </p:nvSpPr>
          <p:spPr>
            <a:xfrm>
              <a:off x="7043900" y="1713736"/>
              <a:ext cx="297610" cy="25276"/>
            </a:xfrm>
            <a:custGeom>
              <a:avLst/>
              <a:gdLst/>
              <a:ahLst/>
              <a:cxnLst/>
              <a:rect l="l" t="t" r="r" b="b"/>
              <a:pathLst>
                <a:path w="7406" h="629" extrusionOk="0">
                  <a:moveTo>
                    <a:pt x="314" y="0"/>
                  </a:moveTo>
                  <a:cubicBezTo>
                    <a:pt x="138" y="0"/>
                    <a:pt x="0" y="147"/>
                    <a:pt x="0" y="315"/>
                  </a:cubicBezTo>
                  <a:cubicBezTo>
                    <a:pt x="0" y="491"/>
                    <a:pt x="138" y="629"/>
                    <a:pt x="314" y="629"/>
                  </a:cubicBezTo>
                  <a:lnTo>
                    <a:pt x="7091" y="629"/>
                  </a:lnTo>
                  <a:cubicBezTo>
                    <a:pt x="7268" y="629"/>
                    <a:pt x="7406" y="491"/>
                    <a:pt x="7406" y="315"/>
                  </a:cubicBezTo>
                  <a:cubicBezTo>
                    <a:pt x="7406" y="147"/>
                    <a:pt x="7268" y="0"/>
                    <a:pt x="7091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9"/>
            <p:cNvSpPr/>
            <p:nvPr/>
          </p:nvSpPr>
          <p:spPr>
            <a:xfrm>
              <a:off x="7192663" y="1572448"/>
              <a:ext cx="12658" cy="38296"/>
            </a:xfrm>
            <a:custGeom>
              <a:avLst/>
              <a:gdLst/>
              <a:ahLst/>
              <a:cxnLst/>
              <a:rect l="l" t="t" r="r" b="b"/>
              <a:pathLst>
                <a:path w="315" h="953" extrusionOk="0">
                  <a:moveTo>
                    <a:pt x="1" y="0"/>
                  </a:moveTo>
                  <a:lnTo>
                    <a:pt x="1" y="952"/>
                  </a:lnTo>
                  <a:cubicBezTo>
                    <a:pt x="177" y="952"/>
                    <a:pt x="315" y="805"/>
                    <a:pt x="315" y="638"/>
                  </a:cubicBezTo>
                  <a:lnTo>
                    <a:pt x="315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9"/>
            <p:cNvSpPr/>
            <p:nvPr/>
          </p:nvSpPr>
          <p:spPr>
            <a:xfrm>
              <a:off x="7192663" y="1713736"/>
              <a:ext cx="148845" cy="25276"/>
            </a:xfrm>
            <a:custGeom>
              <a:avLst/>
              <a:gdLst/>
              <a:ahLst/>
              <a:cxnLst/>
              <a:rect l="l" t="t" r="r" b="b"/>
              <a:pathLst>
                <a:path w="3704" h="629" extrusionOk="0">
                  <a:moveTo>
                    <a:pt x="1" y="0"/>
                  </a:moveTo>
                  <a:lnTo>
                    <a:pt x="1" y="629"/>
                  </a:lnTo>
                  <a:lnTo>
                    <a:pt x="3389" y="629"/>
                  </a:lnTo>
                  <a:cubicBezTo>
                    <a:pt x="3566" y="629"/>
                    <a:pt x="3704" y="491"/>
                    <a:pt x="3704" y="315"/>
                  </a:cubicBezTo>
                  <a:cubicBezTo>
                    <a:pt x="3704" y="147"/>
                    <a:pt x="3566" y="0"/>
                    <a:pt x="3389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9"/>
            <p:cNvSpPr/>
            <p:nvPr/>
          </p:nvSpPr>
          <p:spPr>
            <a:xfrm>
              <a:off x="7026902" y="1356939"/>
              <a:ext cx="148845" cy="126703"/>
            </a:xfrm>
            <a:custGeom>
              <a:avLst/>
              <a:gdLst/>
              <a:ahLst/>
              <a:cxnLst/>
              <a:rect l="l" t="t" r="r" b="b"/>
              <a:pathLst>
                <a:path w="3704" h="3153" extrusionOk="0">
                  <a:moveTo>
                    <a:pt x="315" y="0"/>
                  </a:moveTo>
                  <a:cubicBezTo>
                    <a:pt x="138" y="0"/>
                    <a:pt x="0" y="138"/>
                    <a:pt x="0" y="315"/>
                  </a:cubicBezTo>
                  <a:lnTo>
                    <a:pt x="0" y="2839"/>
                  </a:lnTo>
                  <a:cubicBezTo>
                    <a:pt x="0" y="3015"/>
                    <a:pt x="138" y="3153"/>
                    <a:pt x="315" y="3153"/>
                  </a:cubicBezTo>
                  <a:lnTo>
                    <a:pt x="3389" y="3153"/>
                  </a:lnTo>
                  <a:cubicBezTo>
                    <a:pt x="3566" y="3153"/>
                    <a:pt x="3704" y="3015"/>
                    <a:pt x="3704" y="2839"/>
                  </a:cubicBezTo>
                  <a:lnTo>
                    <a:pt x="3704" y="315"/>
                  </a:lnTo>
                  <a:cubicBezTo>
                    <a:pt x="3704" y="138"/>
                    <a:pt x="3566" y="0"/>
                    <a:pt x="3389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9"/>
            <p:cNvSpPr/>
            <p:nvPr/>
          </p:nvSpPr>
          <p:spPr>
            <a:xfrm>
              <a:off x="7223082" y="1356939"/>
              <a:ext cx="135383" cy="25276"/>
            </a:xfrm>
            <a:custGeom>
              <a:avLst/>
              <a:gdLst/>
              <a:ahLst/>
              <a:cxnLst/>
              <a:rect l="l" t="t" r="r" b="b"/>
              <a:pathLst>
                <a:path w="3369" h="629" extrusionOk="0">
                  <a:moveTo>
                    <a:pt x="315" y="0"/>
                  </a:moveTo>
                  <a:cubicBezTo>
                    <a:pt x="147" y="0"/>
                    <a:pt x="0" y="138"/>
                    <a:pt x="0" y="315"/>
                  </a:cubicBezTo>
                  <a:cubicBezTo>
                    <a:pt x="0" y="491"/>
                    <a:pt x="147" y="629"/>
                    <a:pt x="315" y="629"/>
                  </a:cubicBezTo>
                  <a:lnTo>
                    <a:pt x="3054" y="629"/>
                  </a:lnTo>
                  <a:cubicBezTo>
                    <a:pt x="3231" y="629"/>
                    <a:pt x="3369" y="491"/>
                    <a:pt x="3369" y="315"/>
                  </a:cubicBezTo>
                  <a:cubicBezTo>
                    <a:pt x="3369" y="138"/>
                    <a:pt x="3231" y="0"/>
                    <a:pt x="3054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9"/>
            <p:cNvSpPr/>
            <p:nvPr/>
          </p:nvSpPr>
          <p:spPr>
            <a:xfrm>
              <a:off x="7223082" y="1407450"/>
              <a:ext cx="135383" cy="25678"/>
            </a:xfrm>
            <a:custGeom>
              <a:avLst/>
              <a:gdLst/>
              <a:ahLst/>
              <a:cxnLst/>
              <a:rect l="l" t="t" r="r" b="b"/>
              <a:pathLst>
                <a:path w="3369" h="639" extrusionOk="0">
                  <a:moveTo>
                    <a:pt x="315" y="1"/>
                  </a:moveTo>
                  <a:cubicBezTo>
                    <a:pt x="147" y="1"/>
                    <a:pt x="0" y="148"/>
                    <a:pt x="0" y="324"/>
                  </a:cubicBezTo>
                  <a:cubicBezTo>
                    <a:pt x="0" y="492"/>
                    <a:pt x="147" y="639"/>
                    <a:pt x="315" y="639"/>
                  </a:cubicBezTo>
                  <a:lnTo>
                    <a:pt x="3054" y="639"/>
                  </a:lnTo>
                  <a:cubicBezTo>
                    <a:pt x="3231" y="639"/>
                    <a:pt x="3369" y="492"/>
                    <a:pt x="3369" y="324"/>
                  </a:cubicBezTo>
                  <a:cubicBezTo>
                    <a:pt x="3369" y="148"/>
                    <a:pt x="3231" y="1"/>
                    <a:pt x="3054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9"/>
            <p:cNvSpPr/>
            <p:nvPr/>
          </p:nvSpPr>
          <p:spPr>
            <a:xfrm>
              <a:off x="7223082" y="1458364"/>
              <a:ext cx="135383" cy="25276"/>
            </a:xfrm>
            <a:custGeom>
              <a:avLst/>
              <a:gdLst/>
              <a:ahLst/>
              <a:cxnLst/>
              <a:rect l="l" t="t" r="r" b="b"/>
              <a:pathLst>
                <a:path w="3369" h="629" extrusionOk="0">
                  <a:moveTo>
                    <a:pt x="315" y="0"/>
                  </a:moveTo>
                  <a:cubicBezTo>
                    <a:pt x="147" y="0"/>
                    <a:pt x="0" y="138"/>
                    <a:pt x="0" y="315"/>
                  </a:cubicBezTo>
                  <a:cubicBezTo>
                    <a:pt x="0" y="491"/>
                    <a:pt x="147" y="629"/>
                    <a:pt x="315" y="629"/>
                  </a:cubicBezTo>
                  <a:lnTo>
                    <a:pt x="3054" y="629"/>
                  </a:lnTo>
                  <a:cubicBezTo>
                    <a:pt x="3231" y="629"/>
                    <a:pt x="3369" y="491"/>
                    <a:pt x="3369" y="315"/>
                  </a:cubicBezTo>
                  <a:cubicBezTo>
                    <a:pt x="3369" y="138"/>
                    <a:pt x="3231" y="0"/>
                    <a:pt x="3054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9"/>
            <p:cNvSpPr/>
            <p:nvPr/>
          </p:nvSpPr>
          <p:spPr>
            <a:xfrm>
              <a:off x="7223082" y="1509278"/>
              <a:ext cx="135383" cy="25317"/>
            </a:xfrm>
            <a:custGeom>
              <a:avLst/>
              <a:gdLst/>
              <a:ahLst/>
              <a:cxnLst/>
              <a:rect l="l" t="t" r="r" b="b"/>
              <a:pathLst>
                <a:path w="3369" h="630" extrusionOk="0">
                  <a:moveTo>
                    <a:pt x="315" y="1"/>
                  </a:moveTo>
                  <a:cubicBezTo>
                    <a:pt x="147" y="1"/>
                    <a:pt x="0" y="138"/>
                    <a:pt x="0" y="315"/>
                  </a:cubicBezTo>
                  <a:cubicBezTo>
                    <a:pt x="0" y="481"/>
                    <a:pt x="147" y="629"/>
                    <a:pt x="315" y="629"/>
                  </a:cubicBezTo>
                  <a:lnTo>
                    <a:pt x="3054" y="629"/>
                  </a:lnTo>
                  <a:cubicBezTo>
                    <a:pt x="3231" y="629"/>
                    <a:pt x="3369" y="481"/>
                    <a:pt x="3369" y="315"/>
                  </a:cubicBezTo>
                  <a:cubicBezTo>
                    <a:pt x="3369" y="138"/>
                    <a:pt x="3231" y="1"/>
                    <a:pt x="3054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9"/>
            <p:cNvSpPr/>
            <p:nvPr/>
          </p:nvSpPr>
          <p:spPr>
            <a:xfrm>
              <a:off x="7037953" y="1509278"/>
              <a:ext cx="25317" cy="25317"/>
            </a:xfrm>
            <a:custGeom>
              <a:avLst/>
              <a:gdLst/>
              <a:ahLst/>
              <a:cxnLst/>
              <a:rect l="l" t="t" r="r" b="b"/>
              <a:pathLst>
                <a:path w="630" h="630" extrusionOk="0">
                  <a:moveTo>
                    <a:pt x="315" y="1"/>
                  </a:moveTo>
                  <a:cubicBezTo>
                    <a:pt x="138" y="1"/>
                    <a:pt x="0" y="138"/>
                    <a:pt x="0" y="315"/>
                  </a:cubicBezTo>
                  <a:cubicBezTo>
                    <a:pt x="0" y="481"/>
                    <a:pt x="138" y="629"/>
                    <a:pt x="315" y="629"/>
                  </a:cubicBezTo>
                  <a:cubicBezTo>
                    <a:pt x="492" y="629"/>
                    <a:pt x="629" y="481"/>
                    <a:pt x="629" y="315"/>
                  </a:cubicBezTo>
                  <a:cubicBezTo>
                    <a:pt x="629" y="138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9"/>
            <p:cNvSpPr/>
            <p:nvPr/>
          </p:nvSpPr>
          <p:spPr>
            <a:xfrm>
              <a:off x="7088866" y="1509278"/>
              <a:ext cx="25317" cy="25317"/>
            </a:xfrm>
            <a:custGeom>
              <a:avLst/>
              <a:gdLst/>
              <a:ahLst/>
              <a:cxnLst/>
              <a:rect l="l" t="t" r="r" b="b"/>
              <a:pathLst>
                <a:path w="630" h="630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cubicBezTo>
                    <a:pt x="1" y="481"/>
                    <a:pt x="138" y="629"/>
                    <a:pt x="315" y="629"/>
                  </a:cubicBezTo>
                  <a:cubicBezTo>
                    <a:pt x="482" y="629"/>
                    <a:pt x="629" y="481"/>
                    <a:pt x="629" y="315"/>
                  </a:cubicBezTo>
                  <a:cubicBezTo>
                    <a:pt x="629" y="138"/>
                    <a:pt x="482" y="1"/>
                    <a:pt x="315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9"/>
            <p:cNvSpPr/>
            <p:nvPr/>
          </p:nvSpPr>
          <p:spPr>
            <a:xfrm>
              <a:off x="7139418" y="1509278"/>
              <a:ext cx="25276" cy="25317"/>
            </a:xfrm>
            <a:custGeom>
              <a:avLst/>
              <a:gdLst/>
              <a:ahLst/>
              <a:cxnLst/>
              <a:rect l="l" t="t" r="r" b="b"/>
              <a:pathLst>
                <a:path w="629" h="630" extrusionOk="0">
                  <a:moveTo>
                    <a:pt x="314" y="1"/>
                  </a:moveTo>
                  <a:cubicBezTo>
                    <a:pt x="138" y="1"/>
                    <a:pt x="0" y="138"/>
                    <a:pt x="0" y="315"/>
                  </a:cubicBezTo>
                  <a:cubicBezTo>
                    <a:pt x="0" y="481"/>
                    <a:pt x="138" y="629"/>
                    <a:pt x="314" y="629"/>
                  </a:cubicBezTo>
                  <a:cubicBezTo>
                    <a:pt x="491" y="629"/>
                    <a:pt x="629" y="481"/>
                    <a:pt x="629" y="315"/>
                  </a:cubicBezTo>
                  <a:cubicBezTo>
                    <a:pt x="629" y="138"/>
                    <a:pt x="491" y="1"/>
                    <a:pt x="314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3" name="Google Shape;1383;p49"/>
          <p:cNvGrpSpPr/>
          <p:nvPr/>
        </p:nvGrpSpPr>
        <p:grpSpPr>
          <a:xfrm>
            <a:off x="4712339" y="4210988"/>
            <a:ext cx="363076" cy="363381"/>
            <a:chOff x="4712339" y="4210988"/>
            <a:chExt cx="363076" cy="363381"/>
          </a:xfrm>
        </p:grpSpPr>
        <p:sp>
          <p:nvSpPr>
            <p:cNvPr id="1384" name="Google Shape;1384;p49"/>
            <p:cNvSpPr/>
            <p:nvPr/>
          </p:nvSpPr>
          <p:spPr>
            <a:xfrm>
              <a:off x="4785486" y="4367190"/>
              <a:ext cx="216778" cy="202222"/>
            </a:xfrm>
            <a:custGeom>
              <a:avLst/>
              <a:gdLst/>
              <a:ahLst/>
              <a:cxnLst/>
              <a:rect l="l" t="t" r="r" b="b"/>
              <a:pathLst>
                <a:path w="6434" h="6002" extrusionOk="0">
                  <a:moveTo>
                    <a:pt x="2898" y="2279"/>
                  </a:moveTo>
                  <a:lnTo>
                    <a:pt x="2898" y="3939"/>
                  </a:lnTo>
                  <a:lnTo>
                    <a:pt x="2190" y="3399"/>
                  </a:lnTo>
                  <a:lnTo>
                    <a:pt x="2898" y="2279"/>
                  </a:lnTo>
                  <a:close/>
                  <a:moveTo>
                    <a:pt x="3536" y="2279"/>
                  </a:moveTo>
                  <a:lnTo>
                    <a:pt x="4244" y="3399"/>
                  </a:lnTo>
                  <a:lnTo>
                    <a:pt x="3536" y="3939"/>
                  </a:lnTo>
                  <a:lnTo>
                    <a:pt x="3536" y="2279"/>
                  </a:lnTo>
                  <a:close/>
                  <a:moveTo>
                    <a:pt x="3212" y="0"/>
                  </a:moveTo>
                  <a:cubicBezTo>
                    <a:pt x="3045" y="0"/>
                    <a:pt x="2898" y="138"/>
                    <a:pt x="2898" y="315"/>
                  </a:cubicBezTo>
                  <a:lnTo>
                    <a:pt x="2898" y="1111"/>
                  </a:lnTo>
                  <a:lnTo>
                    <a:pt x="1" y="5658"/>
                  </a:lnTo>
                  <a:lnTo>
                    <a:pt x="540" y="6002"/>
                  </a:lnTo>
                  <a:lnTo>
                    <a:pt x="1847" y="3939"/>
                  </a:lnTo>
                  <a:lnTo>
                    <a:pt x="2898" y="4725"/>
                  </a:lnTo>
                  <a:lnTo>
                    <a:pt x="2898" y="5825"/>
                  </a:lnTo>
                  <a:lnTo>
                    <a:pt x="3536" y="5825"/>
                  </a:lnTo>
                  <a:lnTo>
                    <a:pt x="3536" y="4725"/>
                  </a:lnTo>
                  <a:lnTo>
                    <a:pt x="4587" y="3939"/>
                  </a:lnTo>
                  <a:lnTo>
                    <a:pt x="5894" y="6002"/>
                  </a:lnTo>
                  <a:lnTo>
                    <a:pt x="6433" y="5658"/>
                  </a:lnTo>
                  <a:lnTo>
                    <a:pt x="3536" y="1111"/>
                  </a:lnTo>
                  <a:lnTo>
                    <a:pt x="3536" y="315"/>
                  </a:lnTo>
                  <a:cubicBezTo>
                    <a:pt x="3536" y="138"/>
                    <a:pt x="3389" y="0"/>
                    <a:pt x="321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9"/>
            <p:cNvSpPr/>
            <p:nvPr/>
          </p:nvSpPr>
          <p:spPr>
            <a:xfrm>
              <a:off x="4893675" y="4367190"/>
              <a:ext cx="108591" cy="202222"/>
            </a:xfrm>
            <a:custGeom>
              <a:avLst/>
              <a:gdLst/>
              <a:ahLst/>
              <a:cxnLst/>
              <a:rect l="l" t="t" r="r" b="b"/>
              <a:pathLst>
                <a:path w="3223" h="6002" extrusionOk="0">
                  <a:moveTo>
                    <a:pt x="325" y="2279"/>
                  </a:moveTo>
                  <a:lnTo>
                    <a:pt x="1033" y="3399"/>
                  </a:lnTo>
                  <a:lnTo>
                    <a:pt x="325" y="3939"/>
                  </a:lnTo>
                  <a:lnTo>
                    <a:pt x="325" y="2279"/>
                  </a:lnTo>
                  <a:close/>
                  <a:moveTo>
                    <a:pt x="1" y="0"/>
                  </a:moveTo>
                  <a:lnTo>
                    <a:pt x="1" y="5825"/>
                  </a:lnTo>
                  <a:lnTo>
                    <a:pt x="325" y="5825"/>
                  </a:lnTo>
                  <a:lnTo>
                    <a:pt x="325" y="4725"/>
                  </a:lnTo>
                  <a:lnTo>
                    <a:pt x="1376" y="3939"/>
                  </a:lnTo>
                  <a:lnTo>
                    <a:pt x="2683" y="6002"/>
                  </a:lnTo>
                  <a:lnTo>
                    <a:pt x="3222" y="5658"/>
                  </a:lnTo>
                  <a:lnTo>
                    <a:pt x="325" y="1111"/>
                  </a:lnTo>
                  <a:lnTo>
                    <a:pt x="325" y="315"/>
                  </a:lnTo>
                  <a:cubicBezTo>
                    <a:pt x="325" y="138"/>
                    <a:pt x="178" y="0"/>
                    <a:pt x="1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9"/>
            <p:cNvSpPr/>
            <p:nvPr/>
          </p:nvSpPr>
          <p:spPr>
            <a:xfrm>
              <a:off x="4861936" y="4552839"/>
              <a:ext cx="63881" cy="21530"/>
            </a:xfrm>
            <a:custGeom>
              <a:avLst/>
              <a:gdLst/>
              <a:ahLst/>
              <a:cxnLst/>
              <a:rect l="l" t="t" r="r" b="b"/>
              <a:pathLst>
                <a:path w="1896" h="639" extrusionOk="0">
                  <a:moveTo>
                    <a:pt x="314" y="1"/>
                  </a:moveTo>
                  <a:cubicBezTo>
                    <a:pt x="138" y="1"/>
                    <a:pt x="0" y="148"/>
                    <a:pt x="0" y="315"/>
                  </a:cubicBezTo>
                  <a:cubicBezTo>
                    <a:pt x="0" y="492"/>
                    <a:pt x="138" y="639"/>
                    <a:pt x="314" y="639"/>
                  </a:cubicBezTo>
                  <a:lnTo>
                    <a:pt x="1582" y="639"/>
                  </a:lnTo>
                  <a:cubicBezTo>
                    <a:pt x="1759" y="639"/>
                    <a:pt x="1896" y="492"/>
                    <a:pt x="1896" y="315"/>
                  </a:cubicBezTo>
                  <a:cubicBezTo>
                    <a:pt x="1896" y="148"/>
                    <a:pt x="1759" y="1"/>
                    <a:pt x="1582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9"/>
            <p:cNvSpPr/>
            <p:nvPr/>
          </p:nvSpPr>
          <p:spPr>
            <a:xfrm>
              <a:off x="4961196" y="4552839"/>
              <a:ext cx="63915" cy="21530"/>
            </a:xfrm>
            <a:custGeom>
              <a:avLst/>
              <a:gdLst/>
              <a:ahLst/>
              <a:cxnLst/>
              <a:rect l="l" t="t" r="r" b="b"/>
              <a:pathLst>
                <a:path w="1897" h="639" extrusionOk="0">
                  <a:moveTo>
                    <a:pt x="315" y="1"/>
                  </a:moveTo>
                  <a:cubicBezTo>
                    <a:pt x="138" y="1"/>
                    <a:pt x="1" y="148"/>
                    <a:pt x="1" y="315"/>
                  </a:cubicBezTo>
                  <a:cubicBezTo>
                    <a:pt x="1" y="492"/>
                    <a:pt x="138" y="639"/>
                    <a:pt x="315" y="639"/>
                  </a:cubicBezTo>
                  <a:lnTo>
                    <a:pt x="1582" y="639"/>
                  </a:lnTo>
                  <a:cubicBezTo>
                    <a:pt x="1759" y="639"/>
                    <a:pt x="1897" y="492"/>
                    <a:pt x="1897" y="315"/>
                  </a:cubicBezTo>
                  <a:cubicBezTo>
                    <a:pt x="1897" y="148"/>
                    <a:pt x="1759" y="1"/>
                    <a:pt x="1582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9"/>
            <p:cNvSpPr/>
            <p:nvPr/>
          </p:nvSpPr>
          <p:spPr>
            <a:xfrm>
              <a:off x="4762642" y="4552839"/>
              <a:ext cx="63915" cy="21530"/>
            </a:xfrm>
            <a:custGeom>
              <a:avLst/>
              <a:gdLst/>
              <a:ahLst/>
              <a:cxnLst/>
              <a:rect l="l" t="t" r="r" b="b"/>
              <a:pathLst>
                <a:path w="1897" h="639" extrusionOk="0">
                  <a:moveTo>
                    <a:pt x="315" y="1"/>
                  </a:moveTo>
                  <a:cubicBezTo>
                    <a:pt x="138" y="1"/>
                    <a:pt x="0" y="148"/>
                    <a:pt x="0" y="315"/>
                  </a:cubicBezTo>
                  <a:cubicBezTo>
                    <a:pt x="0" y="492"/>
                    <a:pt x="138" y="639"/>
                    <a:pt x="315" y="639"/>
                  </a:cubicBezTo>
                  <a:lnTo>
                    <a:pt x="1582" y="639"/>
                  </a:lnTo>
                  <a:cubicBezTo>
                    <a:pt x="1759" y="639"/>
                    <a:pt x="1896" y="492"/>
                    <a:pt x="1896" y="315"/>
                  </a:cubicBezTo>
                  <a:cubicBezTo>
                    <a:pt x="1896" y="148"/>
                    <a:pt x="1759" y="1"/>
                    <a:pt x="1582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9"/>
            <p:cNvSpPr/>
            <p:nvPr/>
          </p:nvSpPr>
          <p:spPr>
            <a:xfrm>
              <a:off x="4893675" y="4552839"/>
              <a:ext cx="32143" cy="21530"/>
            </a:xfrm>
            <a:custGeom>
              <a:avLst/>
              <a:gdLst/>
              <a:ahLst/>
              <a:cxnLst/>
              <a:rect l="l" t="t" r="r" b="b"/>
              <a:pathLst>
                <a:path w="954" h="639" extrusionOk="0">
                  <a:moveTo>
                    <a:pt x="1" y="1"/>
                  </a:moveTo>
                  <a:lnTo>
                    <a:pt x="1" y="639"/>
                  </a:lnTo>
                  <a:lnTo>
                    <a:pt x="640" y="639"/>
                  </a:lnTo>
                  <a:cubicBezTo>
                    <a:pt x="817" y="639"/>
                    <a:pt x="954" y="492"/>
                    <a:pt x="954" y="315"/>
                  </a:cubicBezTo>
                  <a:cubicBezTo>
                    <a:pt x="954" y="148"/>
                    <a:pt x="817" y="1"/>
                    <a:pt x="640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9"/>
            <p:cNvSpPr/>
            <p:nvPr/>
          </p:nvSpPr>
          <p:spPr>
            <a:xfrm>
              <a:off x="4722918" y="4282148"/>
              <a:ext cx="53335" cy="49663"/>
            </a:xfrm>
            <a:custGeom>
              <a:avLst/>
              <a:gdLst/>
              <a:ahLst/>
              <a:cxnLst/>
              <a:rect l="l" t="t" r="r" b="b"/>
              <a:pathLst>
                <a:path w="1583" h="1474" extrusionOk="0">
                  <a:moveTo>
                    <a:pt x="1" y="1"/>
                  </a:moveTo>
                  <a:lnTo>
                    <a:pt x="1" y="1474"/>
                  </a:lnTo>
                  <a:lnTo>
                    <a:pt x="1583" y="1474"/>
                  </a:lnTo>
                  <a:lnTo>
                    <a:pt x="158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9"/>
            <p:cNvSpPr/>
            <p:nvPr/>
          </p:nvSpPr>
          <p:spPr>
            <a:xfrm>
              <a:off x="4722918" y="4306946"/>
              <a:ext cx="53335" cy="24865"/>
            </a:xfrm>
            <a:custGeom>
              <a:avLst/>
              <a:gdLst/>
              <a:ahLst/>
              <a:cxnLst/>
              <a:rect l="l" t="t" r="r" b="b"/>
              <a:pathLst>
                <a:path w="1583" h="738" extrusionOk="0">
                  <a:moveTo>
                    <a:pt x="1" y="1"/>
                  </a:moveTo>
                  <a:lnTo>
                    <a:pt x="1" y="738"/>
                  </a:lnTo>
                  <a:lnTo>
                    <a:pt x="1583" y="738"/>
                  </a:lnTo>
                  <a:lnTo>
                    <a:pt x="1583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9"/>
            <p:cNvSpPr/>
            <p:nvPr/>
          </p:nvSpPr>
          <p:spPr>
            <a:xfrm>
              <a:off x="4712339" y="4260618"/>
              <a:ext cx="21226" cy="92385"/>
            </a:xfrm>
            <a:custGeom>
              <a:avLst/>
              <a:gdLst/>
              <a:ahLst/>
              <a:cxnLst/>
              <a:rect l="l" t="t" r="r" b="b"/>
              <a:pathLst>
                <a:path w="630" h="2742" extrusionOk="0">
                  <a:moveTo>
                    <a:pt x="315" y="1"/>
                  </a:moveTo>
                  <a:cubicBezTo>
                    <a:pt x="138" y="1"/>
                    <a:pt x="1" y="149"/>
                    <a:pt x="1" y="325"/>
                  </a:cubicBezTo>
                  <a:lnTo>
                    <a:pt x="1" y="2427"/>
                  </a:lnTo>
                  <a:cubicBezTo>
                    <a:pt x="1" y="2604"/>
                    <a:pt x="138" y="2742"/>
                    <a:pt x="315" y="2742"/>
                  </a:cubicBezTo>
                  <a:cubicBezTo>
                    <a:pt x="492" y="2742"/>
                    <a:pt x="629" y="2604"/>
                    <a:pt x="629" y="2427"/>
                  </a:cubicBezTo>
                  <a:lnTo>
                    <a:pt x="629" y="325"/>
                  </a:lnTo>
                  <a:cubicBezTo>
                    <a:pt x="629" y="149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9"/>
            <p:cNvSpPr/>
            <p:nvPr/>
          </p:nvSpPr>
          <p:spPr>
            <a:xfrm>
              <a:off x="4758363" y="4267896"/>
              <a:ext cx="63881" cy="78133"/>
            </a:xfrm>
            <a:custGeom>
              <a:avLst/>
              <a:gdLst/>
              <a:ahLst/>
              <a:cxnLst/>
              <a:rect l="l" t="t" r="r" b="b"/>
              <a:pathLst>
                <a:path w="1896" h="2319" extrusionOk="0">
                  <a:moveTo>
                    <a:pt x="531" y="1"/>
                  </a:moveTo>
                  <a:cubicBezTo>
                    <a:pt x="236" y="1"/>
                    <a:pt x="0" y="237"/>
                    <a:pt x="0" y="522"/>
                  </a:cubicBezTo>
                  <a:lnTo>
                    <a:pt x="0" y="1788"/>
                  </a:lnTo>
                  <a:cubicBezTo>
                    <a:pt x="0" y="2083"/>
                    <a:pt x="236" y="2319"/>
                    <a:pt x="531" y="2319"/>
                  </a:cubicBezTo>
                  <a:lnTo>
                    <a:pt x="1581" y="2319"/>
                  </a:lnTo>
                  <a:cubicBezTo>
                    <a:pt x="1758" y="2319"/>
                    <a:pt x="1895" y="2172"/>
                    <a:pt x="1895" y="1995"/>
                  </a:cubicBezTo>
                  <a:lnTo>
                    <a:pt x="1895" y="315"/>
                  </a:lnTo>
                  <a:cubicBezTo>
                    <a:pt x="1895" y="138"/>
                    <a:pt x="1758" y="1"/>
                    <a:pt x="1581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9"/>
            <p:cNvSpPr/>
            <p:nvPr/>
          </p:nvSpPr>
          <p:spPr>
            <a:xfrm>
              <a:off x="4758363" y="4306946"/>
              <a:ext cx="63881" cy="39083"/>
            </a:xfrm>
            <a:custGeom>
              <a:avLst/>
              <a:gdLst/>
              <a:ahLst/>
              <a:cxnLst/>
              <a:rect l="l" t="t" r="r" b="b"/>
              <a:pathLst>
                <a:path w="1896" h="1160" extrusionOk="0">
                  <a:moveTo>
                    <a:pt x="0" y="1"/>
                  </a:moveTo>
                  <a:lnTo>
                    <a:pt x="0" y="629"/>
                  </a:lnTo>
                  <a:cubicBezTo>
                    <a:pt x="0" y="924"/>
                    <a:pt x="236" y="1160"/>
                    <a:pt x="531" y="1160"/>
                  </a:cubicBezTo>
                  <a:lnTo>
                    <a:pt x="1581" y="1160"/>
                  </a:lnTo>
                  <a:cubicBezTo>
                    <a:pt x="1758" y="1160"/>
                    <a:pt x="1895" y="1013"/>
                    <a:pt x="1895" y="836"/>
                  </a:cubicBezTo>
                  <a:lnTo>
                    <a:pt x="1895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9"/>
            <p:cNvSpPr/>
            <p:nvPr/>
          </p:nvSpPr>
          <p:spPr>
            <a:xfrm>
              <a:off x="4883095" y="4221938"/>
              <a:ext cx="21563" cy="45990"/>
            </a:xfrm>
            <a:custGeom>
              <a:avLst/>
              <a:gdLst/>
              <a:ahLst/>
              <a:cxnLst/>
              <a:rect l="l" t="t" r="r" b="b"/>
              <a:pathLst>
                <a:path w="640" h="1365" extrusionOk="0">
                  <a:moveTo>
                    <a:pt x="1" y="0"/>
                  </a:moveTo>
                  <a:lnTo>
                    <a:pt x="1" y="1051"/>
                  </a:lnTo>
                  <a:cubicBezTo>
                    <a:pt x="1" y="1218"/>
                    <a:pt x="148" y="1365"/>
                    <a:pt x="315" y="1365"/>
                  </a:cubicBezTo>
                  <a:cubicBezTo>
                    <a:pt x="492" y="1365"/>
                    <a:pt x="639" y="1218"/>
                    <a:pt x="639" y="1051"/>
                  </a:cubicBezTo>
                  <a:lnTo>
                    <a:pt x="639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9"/>
            <p:cNvSpPr/>
            <p:nvPr/>
          </p:nvSpPr>
          <p:spPr>
            <a:xfrm>
              <a:off x="4861936" y="4210988"/>
              <a:ext cx="63881" cy="21563"/>
            </a:xfrm>
            <a:custGeom>
              <a:avLst/>
              <a:gdLst/>
              <a:ahLst/>
              <a:cxnLst/>
              <a:rect l="l" t="t" r="r" b="b"/>
              <a:pathLst>
                <a:path w="1896" h="640" extrusionOk="0">
                  <a:moveTo>
                    <a:pt x="314" y="1"/>
                  </a:moveTo>
                  <a:cubicBezTo>
                    <a:pt x="138" y="1"/>
                    <a:pt x="0" y="148"/>
                    <a:pt x="0" y="325"/>
                  </a:cubicBezTo>
                  <a:cubicBezTo>
                    <a:pt x="0" y="492"/>
                    <a:pt x="138" y="639"/>
                    <a:pt x="314" y="639"/>
                  </a:cubicBezTo>
                  <a:lnTo>
                    <a:pt x="1582" y="639"/>
                  </a:lnTo>
                  <a:cubicBezTo>
                    <a:pt x="1759" y="639"/>
                    <a:pt x="1896" y="492"/>
                    <a:pt x="1896" y="325"/>
                  </a:cubicBezTo>
                  <a:cubicBezTo>
                    <a:pt x="1896" y="148"/>
                    <a:pt x="1759" y="1"/>
                    <a:pt x="158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9"/>
            <p:cNvSpPr/>
            <p:nvPr/>
          </p:nvSpPr>
          <p:spPr>
            <a:xfrm>
              <a:off x="4797414" y="4253677"/>
              <a:ext cx="192923" cy="106266"/>
            </a:xfrm>
            <a:custGeom>
              <a:avLst/>
              <a:gdLst/>
              <a:ahLst/>
              <a:cxnLst/>
              <a:rect l="l" t="t" r="r" b="b"/>
              <a:pathLst>
                <a:path w="5726" h="3154" extrusionOk="0">
                  <a:moveTo>
                    <a:pt x="531" y="1"/>
                  </a:moveTo>
                  <a:cubicBezTo>
                    <a:pt x="236" y="1"/>
                    <a:pt x="0" y="237"/>
                    <a:pt x="0" y="531"/>
                  </a:cubicBezTo>
                  <a:lnTo>
                    <a:pt x="0" y="2633"/>
                  </a:lnTo>
                  <a:cubicBezTo>
                    <a:pt x="0" y="2918"/>
                    <a:pt x="236" y="3153"/>
                    <a:pt x="531" y="3153"/>
                  </a:cubicBezTo>
                  <a:lnTo>
                    <a:pt x="5412" y="3153"/>
                  </a:lnTo>
                  <a:cubicBezTo>
                    <a:pt x="5588" y="3153"/>
                    <a:pt x="5726" y="3016"/>
                    <a:pt x="5726" y="2839"/>
                  </a:cubicBezTo>
                  <a:lnTo>
                    <a:pt x="5726" y="315"/>
                  </a:lnTo>
                  <a:cubicBezTo>
                    <a:pt x="5726" y="138"/>
                    <a:pt x="5588" y="1"/>
                    <a:pt x="541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9"/>
            <p:cNvSpPr/>
            <p:nvPr/>
          </p:nvSpPr>
          <p:spPr>
            <a:xfrm>
              <a:off x="4797414" y="4306946"/>
              <a:ext cx="192923" cy="52998"/>
            </a:xfrm>
            <a:custGeom>
              <a:avLst/>
              <a:gdLst/>
              <a:ahLst/>
              <a:cxnLst/>
              <a:rect l="l" t="t" r="r" b="b"/>
              <a:pathLst>
                <a:path w="5726" h="1573" extrusionOk="0">
                  <a:moveTo>
                    <a:pt x="0" y="1"/>
                  </a:moveTo>
                  <a:lnTo>
                    <a:pt x="0" y="1052"/>
                  </a:lnTo>
                  <a:cubicBezTo>
                    <a:pt x="0" y="1337"/>
                    <a:pt x="236" y="1572"/>
                    <a:pt x="531" y="1572"/>
                  </a:cubicBezTo>
                  <a:lnTo>
                    <a:pt x="5412" y="1572"/>
                  </a:lnTo>
                  <a:cubicBezTo>
                    <a:pt x="5588" y="1572"/>
                    <a:pt x="5726" y="1435"/>
                    <a:pt x="5726" y="1258"/>
                  </a:cubicBezTo>
                  <a:lnTo>
                    <a:pt x="5726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9"/>
            <p:cNvSpPr/>
            <p:nvPr/>
          </p:nvSpPr>
          <p:spPr>
            <a:xfrm>
              <a:off x="4979727" y="4253677"/>
              <a:ext cx="52998" cy="106266"/>
            </a:xfrm>
            <a:custGeom>
              <a:avLst/>
              <a:gdLst/>
              <a:ahLst/>
              <a:cxnLst/>
              <a:rect l="l" t="t" r="r" b="b"/>
              <a:pathLst>
                <a:path w="1573" h="3154" extrusionOk="0">
                  <a:moveTo>
                    <a:pt x="1" y="1"/>
                  </a:moveTo>
                  <a:lnTo>
                    <a:pt x="1" y="3153"/>
                  </a:lnTo>
                  <a:lnTo>
                    <a:pt x="1258" y="3153"/>
                  </a:lnTo>
                  <a:cubicBezTo>
                    <a:pt x="1435" y="3153"/>
                    <a:pt x="1572" y="3016"/>
                    <a:pt x="1572" y="2839"/>
                  </a:cubicBezTo>
                  <a:lnTo>
                    <a:pt x="1572" y="315"/>
                  </a:lnTo>
                  <a:cubicBezTo>
                    <a:pt x="1572" y="138"/>
                    <a:pt x="1435" y="1"/>
                    <a:pt x="1258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9"/>
            <p:cNvSpPr/>
            <p:nvPr/>
          </p:nvSpPr>
          <p:spPr>
            <a:xfrm>
              <a:off x="4979727" y="4306946"/>
              <a:ext cx="52998" cy="52998"/>
            </a:xfrm>
            <a:custGeom>
              <a:avLst/>
              <a:gdLst/>
              <a:ahLst/>
              <a:cxnLst/>
              <a:rect l="l" t="t" r="r" b="b"/>
              <a:pathLst>
                <a:path w="1573" h="1573" extrusionOk="0">
                  <a:moveTo>
                    <a:pt x="1" y="1"/>
                  </a:moveTo>
                  <a:lnTo>
                    <a:pt x="1" y="1572"/>
                  </a:lnTo>
                  <a:lnTo>
                    <a:pt x="1258" y="1572"/>
                  </a:lnTo>
                  <a:cubicBezTo>
                    <a:pt x="1435" y="1572"/>
                    <a:pt x="1572" y="1435"/>
                    <a:pt x="1572" y="1258"/>
                  </a:cubicBezTo>
                  <a:lnTo>
                    <a:pt x="1572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9"/>
            <p:cNvSpPr/>
            <p:nvPr/>
          </p:nvSpPr>
          <p:spPr>
            <a:xfrm>
              <a:off x="5022079" y="4232518"/>
              <a:ext cx="53335" cy="148955"/>
            </a:xfrm>
            <a:custGeom>
              <a:avLst/>
              <a:gdLst/>
              <a:ahLst/>
              <a:cxnLst/>
              <a:rect l="l" t="t" r="r" b="b"/>
              <a:pathLst>
                <a:path w="1583" h="4421" extrusionOk="0">
                  <a:moveTo>
                    <a:pt x="738" y="0"/>
                  </a:moveTo>
                  <a:cubicBezTo>
                    <a:pt x="335" y="0"/>
                    <a:pt x="1" y="324"/>
                    <a:pt x="1" y="737"/>
                  </a:cubicBezTo>
                  <a:lnTo>
                    <a:pt x="1" y="3683"/>
                  </a:lnTo>
                  <a:cubicBezTo>
                    <a:pt x="1" y="4086"/>
                    <a:pt x="335" y="4420"/>
                    <a:pt x="738" y="4420"/>
                  </a:cubicBezTo>
                  <a:lnTo>
                    <a:pt x="1268" y="4420"/>
                  </a:lnTo>
                  <a:cubicBezTo>
                    <a:pt x="1445" y="4420"/>
                    <a:pt x="1582" y="4272"/>
                    <a:pt x="1582" y="4106"/>
                  </a:cubicBezTo>
                  <a:lnTo>
                    <a:pt x="1582" y="315"/>
                  </a:lnTo>
                  <a:cubicBezTo>
                    <a:pt x="1582" y="138"/>
                    <a:pt x="1445" y="0"/>
                    <a:pt x="1268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9"/>
            <p:cNvSpPr/>
            <p:nvPr/>
          </p:nvSpPr>
          <p:spPr>
            <a:xfrm>
              <a:off x="4712339" y="4306946"/>
              <a:ext cx="21226" cy="46058"/>
            </a:xfrm>
            <a:custGeom>
              <a:avLst/>
              <a:gdLst/>
              <a:ahLst/>
              <a:cxnLst/>
              <a:rect l="l" t="t" r="r" b="b"/>
              <a:pathLst>
                <a:path w="630" h="1367" extrusionOk="0">
                  <a:moveTo>
                    <a:pt x="1" y="1"/>
                  </a:moveTo>
                  <a:lnTo>
                    <a:pt x="1" y="1052"/>
                  </a:lnTo>
                  <a:cubicBezTo>
                    <a:pt x="1" y="1229"/>
                    <a:pt x="138" y="1367"/>
                    <a:pt x="315" y="1367"/>
                  </a:cubicBezTo>
                  <a:cubicBezTo>
                    <a:pt x="492" y="1367"/>
                    <a:pt x="629" y="1229"/>
                    <a:pt x="629" y="1052"/>
                  </a:cubicBezTo>
                  <a:lnTo>
                    <a:pt x="629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9"/>
            <p:cNvSpPr/>
            <p:nvPr/>
          </p:nvSpPr>
          <p:spPr>
            <a:xfrm>
              <a:off x="5022079" y="4306946"/>
              <a:ext cx="53335" cy="74528"/>
            </a:xfrm>
            <a:custGeom>
              <a:avLst/>
              <a:gdLst/>
              <a:ahLst/>
              <a:cxnLst/>
              <a:rect l="l" t="t" r="r" b="b"/>
              <a:pathLst>
                <a:path w="1583" h="2212" extrusionOk="0">
                  <a:moveTo>
                    <a:pt x="1" y="1"/>
                  </a:moveTo>
                  <a:lnTo>
                    <a:pt x="1" y="1474"/>
                  </a:lnTo>
                  <a:cubicBezTo>
                    <a:pt x="1" y="1877"/>
                    <a:pt x="335" y="2211"/>
                    <a:pt x="738" y="2211"/>
                  </a:cubicBezTo>
                  <a:lnTo>
                    <a:pt x="1268" y="2211"/>
                  </a:lnTo>
                  <a:cubicBezTo>
                    <a:pt x="1445" y="2211"/>
                    <a:pt x="1582" y="2063"/>
                    <a:pt x="1582" y="1897"/>
                  </a:cubicBezTo>
                  <a:lnTo>
                    <a:pt x="1582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9"/>
            <p:cNvSpPr/>
            <p:nvPr/>
          </p:nvSpPr>
          <p:spPr>
            <a:xfrm>
              <a:off x="4861936" y="4324500"/>
              <a:ext cx="63881" cy="63915"/>
            </a:xfrm>
            <a:custGeom>
              <a:avLst/>
              <a:gdLst/>
              <a:ahLst/>
              <a:cxnLst/>
              <a:rect l="l" t="t" r="r" b="b"/>
              <a:pathLst>
                <a:path w="1896" h="1897" extrusionOk="0">
                  <a:moveTo>
                    <a:pt x="943" y="1"/>
                  </a:moveTo>
                  <a:cubicBezTo>
                    <a:pt x="423" y="1"/>
                    <a:pt x="0" y="433"/>
                    <a:pt x="0" y="953"/>
                  </a:cubicBezTo>
                  <a:cubicBezTo>
                    <a:pt x="0" y="1474"/>
                    <a:pt x="423" y="1896"/>
                    <a:pt x="943" y="1896"/>
                  </a:cubicBezTo>
                  <a:cubicBezTo>
                    <a:pt x="1473" y="1896"/>
                    <a:pt x="1896" y="1474"/>
                    <a:pt x="1896" y="953"/>
                  </a:cubicBezTo>
                  <a:cubicBezTo>
                    <a:pt x="1896" y="433"/>
                    <a:pt x="1473" y="1"/>
                    <a:pt x="943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9"/>
            <p:cNvSpPr/>
            <p:nvPr/>
          </p:nvSpPr>
          <p:spPr>
            <a:xfrm>
              <a:off x="4893675" y="4324500"/>
              <a:ext cx="32143" cy="63915"/>
            </a:xfrm>
            <a:custGeom>
              <a:avLst/>
              <a:gdLst/>
              <a:ahLst/>
              <a:cxnLst/>
              <a:rect l="l" t="t" r="r" b="b"/>
              <a:pathLst>
                <a:path w="954" h="1897" extrusionOk="0">
                  <a:moveTo>
                    <a:pt x="1" y="1"/>
                  </a:moveTo>
                  <a:lnTo>
                    <a:pt x="1" y="1896"/>
                  </a:lnTo>
                  <a:cubicBezTo>
                    <a:pt x="531" y="1896"/>
                    <a:pt x="954" y="1474"/>
                    <a:pt x="954" y="953"/>
                  </a:cubicBezTo>
                  <a:cubicBezTo>
                    <a:pt x="954" y="433"/>
                    <a:pt x="531" y="1"/>
                    <a:pt x="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9"/>
            <p:cNvSpPr/>
            <p:nvPr/>
          </p:nvSpPr>
          <p:spPr>
            <a:xfrm>
              <a:off x="4883095" y="4345997"/>
              <a:ext cx="21563" cy="21226"/>
            </a:xfrm>
            <a:custGeom>
              <a:avLst/>
              <a:gdLst/>
              <a:ahLst/>
              <a:cxnLst/>
              <a:rect l="l" t="t" r="r" b="b"/>
              <a:pathLst>
                <a:path w="640" h="630" extrusionOk="0">
                  <a:moveTo>
                    <a:pt x="315" y="1"/>
                  </a:moveTo>
                  <a:cubicBezTo>
                    <a:pt x="148" y="1"/>
                    <a:pt x="1" y="138"/>
                    <a:pt x="1" y="315"/>
                  </a:cubicBezTo>
                  <a:cubicBezTo>
                    <a:pt x="1" y="483"/>
                    <a:pt x="148" y="629"/>
                    <a:pt x="315" y="629"/>
                  </a:cubicBezTo>
                  <a:cubicBezTo>
                    <a:pt x="492" y="629"/>
                    <a:pt x="639" y="483"/>
                    <a:pt x="639" y="315"/>
                  </a:cubicBezTo>
                  <a:cubicBezTo>
                    <a:pt x="639" y="138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9"/>
            <p:cNvSpPr/>
            <p:nvPr/>
          </p:nvSpPr>
          <p:spPr>
            <a:xfrm>
              <a:off x="4893675" y="4345997"/>
              <a:ext cx="10984" cy="21226"/>
            </a:xfrm>
            <a:custGeom>
              <a:avLst/>
              <a:gdLst/>
              <a:ahLst/>
              <a:cxnLst/>
              <a:rect l="l" t="t" r="r" b="b"/>
              <a:pathLst>
                <a:path w="326" h="630" extrusionOk="0">
                  <a:moveTo>
                    <a:pt x="1" y="1"/>
                  </a:moveTo>
                  <a:lnTo>
                    <a:pt x="1" y="629"/>
                  </a:lnTo>
                  <a:cubicBezTo>
                    <a:pt x="178" y="629"/>
                    <a:pt x="325" y="483"/>
                    <a:pt x="325" y="315"/>
                  </a:cubicBezTo>
                  <a:cubicBezTo>
                    <a:pt x="325" y="138"/>
                    <a:pt x="178" y="1"/>
                    <a:pt x="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8" name="Google Shape;1408;p49"/>
          <p:cNvGrpSpPr/>
          <p:nvPr/>
        </p:nvGrpSpPr>
        <p:grpSpPr>
          <a:xfrm>
            <a:off x="5340108" y="4210988"/>
            <a:ext cx="363074" cy="363380"/>
            <a:chOff x="5340108" y="4210988"/>
            <a:chExt cx="363074" cy="363380"/>
          </a:xfrm>
        </p:grpSpPr>
        <p:sp>
          <p:nvSpPr>
            <p:cNvPr id="1409" name="Google Shape;1409;p49"/>
            <p:cNvSpPr/>
            <p:nvPr/>
          </p:nvSpPr>
          <p:spPr>
            <a:xfrm>
              <a:off x="5361301" y="4253677"/>
              <a:ext cx="320685" cy="278031"/>
            </a:xfrm>
            <a:custGeom>
              <a:avLst/>
              <a:gdLst/>
              <a:ahLst/>
              <a:cxnLst/>
              <a:rect l="l" t="t" r="r" b="b"/>
              <a:pathLst>
                <a:path w="9518" h="8252" extrusionOk="0">
                  <a:moveTo>
                    <a:pt x="0" y="1"/>
                  </a:moveTo>
                  <a:lnTo>
                    <a:pt x="30" y="7937"/>
                  </a:lnTo>
                  <a:cubicBezTo>
                    <a:pt x="30" y="8114"/>
                    <a:pt x="167" y="8251"/>
                    <a:pt x="344" y="8251"/>
                  </a:cubicBezTo>
                  <a:lnTo>
                    <a:pt x="9203" y="8251"/>
                  </a:lnTo>
                  <a:cubicBezTo>
                    <a:pt x="9380" y="8251"/>
                    <a:pt x="9517" y="8114"/>
                    <a:pt x="9517" y="7937"/>
                  </a:cubicBezTo>
                  <a:lnTo>
                    <a:pt x="9517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9"/>
            <p:cNvSpPr/>
            <p:nvPr/>
          </p:nvSpPr>
          <p:spPr>
            <a:xfrm>
              <a:off x="5521782" y="4253677"/>
              <a:ext cx="160208" cy="278031"/>
            </a:xfrm>
            <a:custGeom>
              <a:avLst/>
              <a:gdLst/>
              <a:ahLst/>
              <a:cxnLst/>
              <a:rect l="l" t="t" r="r" b="b"/>
              <a:pathLst>
                <a:path w="4755" h="8252" extrusionOk="0">
                  <a:moveTo>
                    <a:pt x="1" y="1"/>
                  </a:moveTo>
                  <a:lnTo>
                    <a:pt x="1" y="8251"/>
                  </a:lnTo>
                  <a:lnTo>
                    <a:pt x="4440" y="8251"/>
                  </a:lnTo>
                  <a:cubicBezTo>
                    <a:pt x="4617" y="8251"/>
                    <a:pt x="4754" y="8114"/>
                    <a:pt x="4754" y="7937"/>
                  </a:cubicBezTo>
                  <a:lnTo>
                    <a:pt x="475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9"/>
            <p:cNvSpPr/>
            <p:nvPr/>
          </p:nvSpPr>
          <p:spPr>
            <a:xfrm>
              <a:off x="5340108" y="4210988"/>
              <a:ext cx="363070" cy="53335"/>
            </a:xfrm>
            <a:custGeom>
              <a:avLst/>
              <a:gdLst/>
              <a:ahLst/>
              <a:cxnLst/>
              <a:rect l="l" t="t" r="r" b="b"/>
              <a:pathLst>
                <a:path w="10776" h="1583" extrusionOk="0">
                  <a:moveTo>
                    <a:pt x="315" y="1"/>
                  </a:moveTo>
                  <a:cubicBezTo>
                    <a:pt x="138" y="1"/>
                    <a:pt x="1" y="148"/>
                    <a:pt x="1" y="325"/>
                  </a:cubicBezTo>
                  <a:lnTo>
                    <a:pt x="1" y="639"/>
                  </a:lnTo>
                  <a:cubicBezTo>
                    <a:pt x="1" y="1160"/>
                    <a:pt x="423" y="1582"/>
                    <a:pt x="953" y="1582"/>
                  </a:cubicBezTo>
                  <a:lnTo>
                    <a:pt x="9832" y="1582"/>
                  </a:lnTo>
                  <a:cubicBezTo>
                    <a:pt x="10353" y="1582"/>
                    <a:pt x="10775" y="1160"/>
                    <a:pt x="10775" y="639"/>
                  </a:cubicBezTo>
                  <a:lnTo>
                    <a:pt x="10775" y="325"/>
                  </a:lnTo>
                  <a:cubicBezTo>
                    <a:pt x="10775" y="148"/>
                    <a:pt x="10638" y="1"/>
                    <a:pt x="10461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9"/>
            <p:cNvSpPr/>
            <p:nvPr/>
          </p:nvSpPr>
          <p:spPr>
            <a:xfrm>
              <a:off x="5435763" y="4297040"/>
              <a:ext cx="131401" cy="131064"/>
            </a:xfrm>
            <a:custGeom>
              <a:avLst/>
              <a:gdLst/>
              <a:ahLst/>
              <a:cxnLst/>
              <a:rect l="l" t="t" r="r" b="b"/>
              <a:pathLst>
                <a:path w="3900" h="3890" extrusionOk="0">
                  <a:moveTo>
                    <a:pt x="1473" y="1572"/>
                  </a:moveTo>
                  <a:cubicBezTo>
                    <a:pt x="1945" y="1572"/>
                    <a:pt x="2318" y="1955"/>
                    <a:pt x="2318" y="2416"/>
                  </a:cubicBezTo>
                  <a:cubicBezTo>
                    <a:pt x="2318" y="2878"/>
                    <a:pt x="1945" y="3261"/>
                    <a:pt x="1473" y="3261"/>
                  </a:cubicBezTo>
                  <a:cubicBezTo>
                    <a:pt x="1012" y="3261"/>
                    <a:pt x="639" y="2878"/>
                    <a:pt x="639" y="2416"/>
                  </a:cubicBezTo>
                  <a:cubicBezTo>
                    <a:pt x="639" y="1955"/>
                    <a:pt x="1012" y="1572"/>
                    <a:pt x="1473" y="1572"/>
                  </a:cubicBezTo>
                  <a:close/>
                  <a:moveTo>
                    <a:pt x="2534" y="0"/>
                  </a:moveTo>
                  <a:cubicBezTo>
                    <a:pt x="2357" y="0"/>
                    <a:pt x="2210" y="138"/>
                    <a:pt x="2210" y="315"/>
                  </a:cubicBezTo>
                  <a:cubicBezTo>
                    <a:pt x="2210" y="491"/>
                    <a:pt x="2357" y="629"/>
                    <a:pt x="2534" y="629"/>
                  </a:cubicBezTo>
                  <a:lnTo>
                    <a:pt x="2819" y="629"/>
                  </a:lnTo>
                  <a:lnTo>
                    <a:pt x="2269" y="1179"/>
                  </a:lnTo>
                  <a:cubicBezTo>
                    <a:pt x="2043" y="1032"/>
                    <a:pt x="1768" y="943"/>
                    <a:pt x="1473" y="943"/>
                  </a:cubicBezTo>
                  <a:cubicBezTo>
                    <a:pt x="668" y="943"/>
                    <a:pt x="0" y="1602"/>
                    <a:pt x="0" y="2416"/>
                  </a:cubicBezTo>
                  <a:cubicBezTo>
                    <a:pt x="0" y="3232"/>
                    <a:pt x="668" y="3890"/>
                    <a:pt x="1473" y="3890"/>
                  </a:cubicBezTo>
                  <a:cubicBezTo>
                    <a:pt x="2289" y="3890"/>
                    <a:pt x="2947" y="3232"/>
                    <a:pt x="2947" y="2416"/>
                  </a:cubicBezTo>
                  <a:cubicBezTo>
                    <a:pt x="2947" y="2122"/>
                    <a:pt x="2868" y="1857"/>
                    <a:pt x="2721" y="1621"/>
                  </a:cubicBezTo>
                  <a:lnTo>
                    <a:pt x="3271" y="1071"/>
                  </a:lnTo>
                  <a:lnTo>
                    <a:pt x="3271" y="1366"/>
                  </a:lnTo>
                  <a:cubicBezTo>
                    <a:pt x="3271" y="1543"/>
                    <a:pt x="3409" y="1680"/>
                    <a:pt x="3585" y="1680"/>
                  </a:cubicBezTo>
                  <a:cubicBezTo>
                    <a:pt x="3752" y="1680"/>
                    <a:pt x="3900" y="1543"/>
                    <a:pt x="3900" y="1366"/>
                  </a:cubicBezTo>
                  <a:lnTo>
                    <a:pt x="3900" y="315"/>
                  </a:lnTo>
                  <a:cubicBezTo>
                    <a:pt x="3900" y="138"/>
                    <a:pt x="3752" y="0"/>
                    <a:pt x="3585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9"/>
            <p:cNvSpPr/>
            <p:nvPr/>
          </p:nvSpPr>
          <p:spPr>
            <a:xfrm>
              <a:off x="5450319" y="4300039"/>
              <a:ext cx="116846" cy="128065"/>
            </a:xfrm>
            <a:custGeom>
              <a:avLst/>
              <a:gdLst/>
              <a:ahLst/>
              <a:cxnLst/>
              <a:rect l="l" t="t" r="r" b="b"/>
              <a:pathLst>
                <a:path w="3468" h="3801" extrusionOk="0">
                  <a:moveTo>
                    <a:pt x="3369" y="0"/>
                  </a:moveTo>
                  <a:lnTo>
                    <a:pt x="1641" y="1738"/>
                  </a:lnTo>
                  <a:cubicBezTo>
                    <a:pt x="1788" y="1886"/>
                    <a:pt x="1886" y="2102"/>
                    <a:pt x="1886" y="2327"/>
                  </a:cubicBezTo>
                  <a:cubicBezTo>
                    <a:pt x="1886" y="2789"/>
                    <a:pt x="1513" y="3172"/>
                    <a:pt x="1041" y="3172"/>
                  </a:cubicBezTo>
                  <a:cubicBezTo>
                    <a:pt x="816" y="3172"/>
                    <a:pt x="600" y="3074"/>
                    <a:pt x="452" y="2927"/>
                  </a:cubicBezTo>
                  <a:lnTo>
                    <a:pt x="0" y="3369"/>
                  </a:lnTo>
                  <a:cubicBezTo>
                    <a:pt x="275" y="3634"/>
                    <a:pt x="639" y="3801"/>
                    <a:pt x="1041" y="3801"/>
                  </a:cubicBezTo>
                  <a:cubicBezTo>
                    <a:pt x="1857" y="3801"/>
                    <a:pt x="2515" y="3143"/>
                    <a:pt x="2515" y="2327"/>
                  </a:cubicBezTo>
                  <a:cubicBezTo>
                    <a:pt x="2515" y="2033"/>
                    <a:pt x="2436" y="1768"/>
                    <a:pt x="2289" y="1532"/>
                  </a:cubicBezTo>
                  <a:lnTo>
                    <a:pt x="2839" y="982"/>
                  </a:lnTo>
                  <a:lnTo>
                    <a:pt x="2839" y="1277"/>
                  </a:lnTo>
                  <a:cubicBezTo>
                    <a:pt x="2839" y="1454"/>
                    <a:pt x="2977" y="1591"/>
                    <a:pt x="3153" y="1591"/>
                  </a:cubicBezTo>
                  <a:cubicBezTo>
                    <a:pt x="3320" y="1591"/>
                    <a:pt x="3468" y="1454"/>
                    <a:pt x="3468" y="1277"/>
                  </a:cubicBezTo>
                  <a:lnTo>
                    <a:pt x="3468" y="226"/>
                  </a:lnTo>
                  <a:cubicBezTo>
                    <a:pt x="3468" y="138"/>
                    <a:pt x="3428" y="59"/>
                    <a:pt x="3369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9"/>
            <p:cNvSpPr/>
            <p:nvPr/>
          </p:nvSpPr>
          <p:spPr>
            <a:xfrm>
              <a:off x="5393377" y="4328813"/>
              <a:ext cx="99325" cy="159534"/>
            </a:xfrm>
            <a:custGeom>
              <a:avLst/>
              <a:gdLst/>
              <a:ahLst/>
              <a:cxnLst/>
              <a:rect l="l" t="t" r="r" b="b"/>
              <a:pathLst>
                <a:path w="2948" h="4735" extrusionOk="0">
                  <a:moveTo>
                    <a:pt x="1474" y="629"/>
                  </a:moveTo>
                  <a:cubicBezTo>
                    <a:pt x="1936" y="629"/>
                    <a:pt x="2319" y="1012"/>
                    <a:pt x="2319" y="1473"/>
                  </a:cubicBezTo>
                  <a:cubicBezTo>
                    <a:pt x="2319" y="1935"/>
                    <a:pt x="1936" y="2318"/>
                    <a:pt x="1474" y="2318"/>
                  </a:cubicBezTo>
                  <a:cubicBezTo>
                    <a:pt x="1013" y="2318"/>
                    <a:pt x="629" y="1935"/>
                    <a:pt x="629" y="1473"/>
                  </a:cubicBezTo>
                  <a:cubicBezTo>
                    <a:pt x="629" y="1012"/>
                    <a:pt x="1013" y="629"/>
                    <a:pt x="1474" y="629"/>
                  </a:cubicBezTo>
                  <a:close/>
                  <a:moveTo>
                    <a:pt x="1474" y="0"/>
                  </a:moveTo>
                  <a:cubicBezTo>
                    <a:pt x="659" y="0"/>
                    <a:pt x="1" y="659"/>
                    <a:pt x="1" y="1473"/>
                  </a:cubicBezTo>
                  <a:cubicBezTo>
                    <a:pt x="1" y="2181"/>
                    <a:pt x="492" y="2770"/>
                    <a:pt x="1160" y="2918"/>
                  </a:cubicBezTo>
                  <a:lnTo>
                    <a:pt x="1160" y="3477"/>
                  </a:lnTo>
                  <a:lnTo>
                    <a:pt x="944" y="3477"/>
                  </a:lnTo>
                  <a:cubicBezTo>
                    <a:pt x="767" y="3477"/>
                    <a:pt x="629" y="3615"/>
                    <a:pt x="629" y="3791"/>
                  </a:cubicBezTo>
                  <a:cubicBezTo>
                    <a:pt x="629" y="3968"/>
                    <a:pt x="767" y="4106"/>
                    <a:pt x="944" y="4106"/>
                  </a:cubicBezTo>
                  <a:lnTo>
                    <a:pt x="1160" y="4106"/>
                  </a:lnTo>
                  <a:lnTo>
                    <a:pt x="1160" y="4420"/>
                  </a:lnTo>
                  <a:cubicBezTo>
                    <a:pt x="1160" y="4597"/>
                    <a:pt x="1297" y="4734"/>
                    <a:pt x="1474" y="4734"/>
                  </a:cubicBezTo>
                  <a:cubicBezTo>
                    <a:pt x="1651" y="4734"/>
                    <a:pt x="1788" y="4597"/>
                    <a:pt x="1788" y="4420"/>
                  </a:cubicBezTo>
                  <a:lnTo>
                    <a:pt x="1788" y="4106"/>
                  </a:lnTo>
                  <a:lnTo>
                    <a:pt x="1995" y="4106"/>
                  </a:lnTo>
                  <a:cubicBezTo>
                    <a:pt x="2172" y="4106"/>
                    <a:pt x="2319" y="3968"/>
                    <a:pt x="2319" y="3791"/>
                  </a:cubicBezTo>
                  <a:cubicBezTo>
                    <a:pt x="2319" y="3615"/>
                    <a:pt x="2172" y="3477"/>
                    <a:pt x="1995" y="3477"/>
                  </a:cubicBezTo>
                  <a:lnTo>
                    <a:pt x="1788" y="3477"/>
                  </a:lnTo>
                  <a:lnTo>
                    <a:pt x="1788" y="2918"/>
                  </a:lnTo>
                  <a:cubicBezTo>
                    <a:pt x="2447" y="2770"/>
                    <a:pt x="2947" y="2181"/>
                    <a:pt x="2947" y="1473"/>
                  </a:cubicBezTo>
                  <a:cubicBezTo>
                    <a:pt x="2947" y="659"/>
                    <a:pt x="2290" y="0"/>
                    <a:pt x="1474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9"/>
            <p:cNvSpPr/>
            <p:nvPr/>
          </p:nvSpPr>
          <p:spPr>
            <a:xfrm>
              <a:off x="5443041" y="4328813"/>
              <a:ext cx="49663" cy="159534"/>
            </a:xfrm>
            <a:custGeom>
              <a:avLst/>
              <a:gdLst/>
              <a:ahLst/>
              <a:cxnLst/>
              <a:rect l="l" t="t" r="r" b="b"/>
              <a:pathLst>
                <a:path w="1474" h="4735" extrusionOk="0">
                  <a:moveTo>
                    <a:pt x="0" y="0"/>
                  </a:moveTo>
                  <a:lnTo>
                    <a:pt x="0" y="629"/>
                  </a:lnTo>
                  <a:cubicBezTo>
                    <a:pt x="462" y="629"/>
                    <a:pt x="845" y="1012"/>
                    <a:pt x="845" y="1473"/>
                  </a:cubicBezTo>
                  <a:cubicBezTo>
                    <a:pt x="845" y="1935"/>
                    <a:pt x="462" y="2318"/>
                    <a:pt x="0" y="2318"/>
                  </a:cubicBezTo>
                  <a:lnTo>
                    <a:pt x="0" y="4734"/>
                  </a:lnTo>
                  <a:cubicBezTo>
                    <a:pt x="177" y="4734"/>
                    <a:pt x="314" y="4597"/>
                    <a:pt x="314" y="4420"/>
                  </a:cubicBezTo>
                  <a:lnTo>
                    <a:pt x="314" y="4106"/>
                  </a:lnTo>
                  <a:lnTo>
                    <a:pt x="521" y="4106"/>
                  </a:lnTo>
                  <a:cubicBezTo>
                    <a:pt x="698" y="4106"/>
                    <a:pt x="845" y="3968"/>
                    <a:pt x="845" y="3791"/>
                  </a:cubicBezTo>
                  <a:cubicBezTo>
                    <a:pt x="845" y="3615"/>
                    <a:pt x="698" y="3477"/>
                    <a:pt x="521" y="3477"/>
                  </a:cubicBezTo>
                  <a:lnTo>
                    <a:pt x="314" y="3477"/>
                  </a:lnTo>
                  <a:lnTo>
                    <a:pt x="314" y="2918"/>
                  </a:lnTo>
                  <a:cubicBezTo>
                    <a:pt x="973" y="2770"/>
                    <a:pt x="1473" y="2181"/>
                    <a:pt x="1473" y="1473"/>
                  </a:cubicBezTo>
                  <a:cubicBezTo>
                    <a:pt x="1473" y="659"/>
                    <a:pt x="816" y="0"/>
                    <a:pt x="0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9"/>
            <p:cNvSpPr/>
            <p:nvPr/>
          </p:nvSpPr>
          <p:spPr>
            <a:xfrm>
              <a:off x="5585664" y="4424468"/>
              <a:ext cx="64555" cy="21530"/>
            </a:xfrm>
            <a:custGeom>
              <a:avLst/>
              <a:gdLst/>
              <a:ahLst/>
              <a:cxnLst/>
              <a:rect l="l" t="t" r="r" b="b"/>
              <a:pathLst>
                <a:path w="1916" h="639" extrusionOk="0">
                  <a:moveTo>
                    <a:pt x="315" y="0"/>
                  </a:moveTo>
                  <a:cubicBezTo>
                    <a:pt x="138" y="0"/>
                    <a:pt x="1" y="147"/>
                    <a:pt x="1" y="324"/>
                  </a:cubicBezTo>
                  <a:cubicBezTo>
                    <a:pt x="1" y="491"/>
                    <a:pt x="138" y="638"/>
                    <a:pt x="315" y="638"/>
                  </a:cubicBezTo>
                  <a:lnTo>
                    <a:pt x="1592" y="638"/>
                  </a:lnTo>
                  <a:cubicBezTo>
                    <a:pt x="1769" y="638"/>
                    <a:pt x="1916" y="491"/>
                    <a:pt x="1916" y="324"/>
                  </a:cubicBezTo>
                  <a:cubicBezTo>
                    <a:pt x="1916" y="147"/>
                    <a:pt x="1769" y="0"/>
                    <a:pt x="1592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9"/>
            <p:cNvSpPr/>
            <p:nvPr/>
          </p:nvSpPr>
          <p:spPr>
            <a:xfrm>
              <a:off x="5585664" y="4467124"/>
              <a:ext cx="64555" cy="21226"/>
            </a:xfrm>
            <a:custGeom>
              <a:avLst/>
              <a:gdLst/>
              <a:ahLst/>
              <a:cxnLst/>
              <a:rect l="l" t="t" r="r" b="b"/>
              <a:pathLst>
                <a:path w="1916" h="630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cubicBezTo>
                    <a:pt x="1" y="492"/>
                    <a:pt x="138" y="629"/>
                    <a:pt x="315" y="629"/>
                  </a:cubicBezTo>
                  <a:lnTo>
                    <a:pt x="1592" y="629"/>
                  </a:lnTo>
                  <a:cubicBezTo>
                    <a:pt x="1769" y="629"/>
                    <a:pt x="1916" y="492"/>
                    <a:pt x="1916" y="315"/>
                  </a:cubicBezTo>
                  <a:cubicBezTo>
                    <a:pt x="1916" y="138"/>
                    <a:pt x="1769" y="1"/>
                    <a:pt x="1592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9"/>
            <p:cNvSpPr/>
            <p:nvPr/>
          </p:nvSpPr>
          <p:spPr>
            <a:xfrm>
              <a:off x="5435763" y="4328813"/>
              <a:ext cx="49663" cy="49663"/>
            </a:xfrm>
            <a:custGeom>
              <a:avLst/>
              <a:gdLst/>
              <a:ahLst/>
              <a:cxnLst/>
              <a:rect l="l" t="t" r="r" b="b"/>
              <a:pathLst>
                <a:path w="1474" h="1474" extrusionOk="0">
                  <a:moveTo>
                    <a:pt x="1473" y="0"/>
                  </a:moveTo>
                  <a:cubicBezTo>
                    <a:pt x="668" y="0"/>
                    <a:pt x="0" y="659"/>
                    <a:pt x="0" y="1473"/>
                  </a:cubicBezTo>
                  <a:lnTo>
                    <a:pt x="639" y="1473"/>
                  </a:lnTo>
                  <a:cubicBezTo>
                    <a:pt x="639" y="1012"/>
                    <a:pt x="1012" y="629"/>
                    <a:pt x="1473" y="629"/>
                  </a:cubicBezTo>
                  <a:lnTo>
                    <a:pt x="1473" y="0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9"/>
            <p:cNvSpPr/>
            <p:nvPr/>
          </p:nvSpPr>
          <p:spPr>
            <a:xfrm>
              <a:off x="5521782" y="4210988"/>
              <a:ext cx="181400" cy="53335"/>
            </a:xfrm>
            <a:custGeom>
              <a:avLst/>
              <a:gdLst/>
              <a:ahLst/>
              <a:cxnLst/>
              <a:rect l="l" t="t" r="r" b="b"/>
              <a:pathLst>
                <a:path w="5384" h="1583" extrusionOk="0">
                  <a:moveTo>
                    <a:pt x="1" y="1"/>
                  </a:moveTo>
                  <a:lnTo>
                    <a:pt x="1" y="1582"/>
                  </a:lnTo>
                  <a:lnTo>
                    <a:pt x="4440" y="1582"/>
                  </a:lnTo>
                  <a:cubicBezTo>
                    <a:pt x="4961" y="1582"/>
                    <a:pt x="5383" y="1160"/>
                    <a:pt x="5383" y="639"/>
                  </a:cubicBezTo>
                  <a:lnTo>
                    <a:pt x="5383" y="325"/>
                  </a:lnTo>
                  <a:cubicBezTo>
                    <a:pt x="5383" y="148"/>
                    <a:pt x="5246" y="1"/>
                    <a:pt x="5069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9"/>
            <p:cNvSpPr/>
            <p:nvPr/>
          </p:nvSpPr>
          <p:spPr>
            <a:xfrm>
              <a:off x="5489706" y="4510487"/>
              <a:ext cx="63881" cy="63881"/>
            </a:xfrm>
            <a:custGeom>
              <a:avLst/>
              <a:gdLst/>
              <a:ahLst/>
              <a:cxnLst/>
              <a:rect l="l" t="t" r="r" b="b"/>
              <a:pathLst>
                <a:path w="1896" h="1896" extrusionOk="0">
                  <a:moveTo>
                    <a:pt x="953" y="629"/>
                  </a:moveTo>
                  <a:cubicBezTo>
                    <a:pt x="1120" y="629"/>
                    <a:pt x="1267" y="767"/>
                    <a:pt x="1267" y="944"/>
                  </a:cubicBezTo>
                  <a:cubicBezTo>
                    <a:pt x="1267" y="1120"/>
                    <a:pt x="1120" y="1258"/>
                    <a:pt x="953" y="1258"/>
                  </a:cubicBezTo>
                  <a:cubicBezTo>
                    <a:pt x="776" y="1258"/>
                    <a:pt x="638" y="1120"/>
                    <a:pt x="638" y="944"/>
                  </a:cubicBezTo>
                  <a:cubicBezTo>
                    <a:pt x="638" y="767"/>
                    <a:pt x="776" y="629"/>
                    <a:pt x="953" y="629"/>
                  </a:cubicBezTo>
                  <a:close/>
                  <a:moveTo>
                    <a:pt x="953" y="1"/>
                  </a:moveTo>
                  <a:cubicBezTo>
                    <a:pt x="433" y="1"/>
                    <a:pt x="0" y="423"/>
                    <a:pt x="0" y="944"/>
                  </a:cubicBezTo>
                  <a:cubicBezTo>
                    <a:pt x="0" y="1464"/>
                    <a:pt x="433" y="1896"/>
                    <a:pt x="953" y="1896"/>
                  </a:cubicBezTo>
                  <a:cubicBezTo>
                    <a:pt x="1474" y="1896"/>
                    <a:pt x="1896" y="1464"/>
                    <a:pt x="1896" y="944"/>
                  </a:cubicBezTo>
                  <a:cubicBezTo>
                    <a:pt x="1896" y="423"/>
                    <a:pt x="1474" y="1"/>
                    <a:pt x="953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9"/>
            <p:cNvSpPr/>
            <p:nvPr/>
          </p:nvSpPr>
          <p:spPr>
            <a:xfrm>
              <a:off x="5521782" y="4510487"/>
              <a:ext cx="31806" cy="63881"/>
            </a:xfrm>
            <a:custGeom>
              <a:avLst/>
              <a:gdLst/>
              <a:ahLst/>
              <a:cxnLst/>
              <a:rect l="l" t="t" r="r" b="b"/>
              <a:pathLst>
                <a:path w="944" h="1896" extrusionOk="0">
                  <a:moveTo>
                    <a:pt x="1" y="1"/>
                  </a:moveTo>
                  <a:lnTo>
                    <a:pt x="1" y="629"/>
                  </a:lnTo>
                  <a:cubicBezTo>
                    <a:pt x="168" y="629"/>
                    <a:pt x="315" y="767"/>
                    <a:pt x="315" y="944"/>
                  </a:cubicBezTo>
                  <a:cubicBezTo>
                    <a:pt x="315" y="1120"/>
                    <a:pt x="168" y="1258"/>
                    <a:pt x="1" y="1258"/>
                  </a:cubicBezTo>
                  <a:lnTo>
                    <a:pt x="1" y="1896"/>
                  </a:lnTo>
                  <a:cubicBezTo>
                    <a:pt x="522" y="1896"/>
                    <a:pt x="944" y="1464"/>
                    <a:pt x="944" y="944"/>
                  </a:cubicBezTo>
                  <a:cubicBezTo>
                    <a:pt x="944" y="423"/>
                    <a:pt x="522" y="1"/>
                    <a:pt x="1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" name="Google Shape;1422;p49"/>
          <p:cNvGrpSpPr/>
          <p:nvPr/>
        </p:nvGrpSpPr>
        <p:grpSpPr>
          <a:xfrm>
            <a:off x="5967878" y="4210988"/>
            <a:ext cx="363074" cy="363378"/>
            <a:chOff x="5967878" y="4210988"/>
            <a:chExt cx="363074" cy="363378"/>
          </a:xfrm>
        </p:grpSpPr>
        <p:sp>
          <p:nvSpPr>
            <p:cNvPr id="1423" name="Google Shape;1423;p49"/>
            <p:cNvSpPr/>
            <p:nvPr/>
          </p:nvSpPr>
          <p:spPr>
            <a:xfrm>
              <a:off x="5980783" y="4235483"/>
              <a:ext cx="179413" cy="338879"/>
            </a:xfrm>
            <a:custGeom>
              <a:avLst/>
              <a:gdLst/>
              <a:ahLst/>
              <a:cxnLst/>
              <a:rect l="l" t="t" r="r" b="b"/>
              <a:pathLst>
                <a:path w="5325" h="10058" extrusionOk="0">
                  <a:moveTo>
                    <a:pt x="2309" y="0"/>
                  </a:moveTo>
                  <a:cubicBezTo>
                    <a:pt x="1906" y="236"/>
                    <a:pt x="1533" y="521"/>
                    <a:pt x="1199" y="855"/>
                  </a:cubicBezTo>
                  <a:cubicBezTo>
                    <a:pt x="678" y="1375"/>
                    <a:pt x="276" y="1995"/>
                    <a:pt x="1" y="2662"/>
                  </a:cubicBezTo>
                  <a:lnTo>
                    <a:pt x="1258" y="8536"/>
                  </a:lnTo>
                  <a:cubicBezTo>
                    <a:pt x="2269" y="9518"/>
                    <a:pt x="3596" y="10058"/>
                    <a:pt x="5010" y="10058"/>
                  </a:cubicBezTo>
                  <a:lnTo>
                    <a:pt x="5324" y="9636"/>
                  </a:lnTo>
                  <a:lnTo>
                    <a:pt x="5324" y="2161"/>
                  </a:lnTo>
                  <a:lnTo>
                    <a:pt x="2309" y="0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9"/>
            <p:cNvSpPr/>
            <p:nvPr/>
          </p:nvSpPr>
          <p:spPr>
            <a:xfrm>
              <a:off x="5995372" y="4392695"/>
              <a:ext cx="164824" cy="181670"/>
            </a:xfrm>
            <a:custGeom>
              <a:avLst/>
              <a:gdLst/>
              <a:ahLst/>
              <a:cxnLst/>
              <a:rect l="l" t="t" r="r" b="b"/>
              <a:pathLst>
                <a:path w="4892" h="5392" extrusionOk="0">
                  <a:moveTo>
                    <a:pt x="0" y="0"/>
                  </a:moveTo>
                  <a:lnTo>
                    <a:pt x="825" y="3870"/>
                  </a:lnTo>
                  <a:cubicBezTo>
                    <a:pt x="1836" y="4852"/>
                    <a:pt x="3163" y="5392"/>
                    <a:pt x="4577" y="5392"/>
                  </a:cubicBezTo>
                  <a:lnTo>
                    <a:pt x="4891" y="4970"/>
                  </a:lnTo>
                  <a:lnTo>
                    <a:pt x="4891" y="0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9"/>
            <p:cNvSpPr/>
            <p:nvPr/>
          </p:nvSpPr>
          <p:spPr>
            <a:xfrm>
              <a:off x="5967878" y="4325174"/>
              <a:ext cx="116205" cy="197910"/>
            </a:xfrm>
            <a:custGeom>
              <a:avLst/>
              <a:gdLst/>
              <a:ahLst/>
              <a:cxnLst/>
              <a:rect l="l" t="t" r="r" b="b"/>
              <a:pathLst>
                <a:path w="3449" h="5874" extrusionOk="0">
                  <a:moveTo>
                    <a:pt x="384" y="0"/>
                  </a:moveTo>
                  <a:cubicBezTo>
                    <a:pt x="138" y="629"/>
                    <a:pt x="0" y="1306"/>
                    <a:pt x="0" y="2004"/>
                  </a:cubicBezTo>
                  <a:cubicBezTo>
                    <a:pt x="0" y="3448"/>
                    <a:pt x="561" y="4794"/>
                    <a:pt x="1582" y="5815"/>
                  </a:cubicBezTo>
                  <a:lnTo>
                    <a:pt x="1641" y="5874"/>
                  </a:lnTo>
                  <a:lnTo>
                    <a:pt x="2270" y="5530"/>
                  </a:lnTo>
                  <a:cubicBezTo>
                    <a:pt x="2672" y="5304"/>
                    <a:pt x="2967" y="4921"/>
                    <a:pt x="3075" y="4460"/>
                  </a:cubicBezTo>
                  <a:cubicBezTo>
                    <a:pt x="3183" y="4008"/>
                    <a:pt x="3084" y="3526"/>
                    <a:pt x="2809" y="3153"/>
                  </a:cubicBezTo>
                  <a:cubicBezTo>
                    <a:pt x="2613" y="2868"/>
                    <a:pt x="2672" y="2465"/>
                    <a:pt x="2947" y="2259"/>
                  </a:cubicBezTo>
                  <a:cubicBezTo>
                    <a:pt x="3261" y="2024"/>
                    <a:pt x="3448" y="1651"/>
                    <a:pt x="3448" y="1258"/>
                  </a:cubicBezTo>
                  <a:cubicBezTo>
                    <a:pt x="3448" y="560"/>
                    <a:pt x="2888" y="0"/>
                    <a:pt x="220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9"/>
            <p:cNvSpPr/>
            <p:nvPr/>
          </p:nvSpPr>
          <p:spPr>
            <a:xfrm>
              <a:off x="5967878" y="4392695"/>
              <a:ext cx="107917" cy="130390"/>
            </a:xfrm>
            <a:custGeom>
              <a:avLst/>
              <a:gdLst/>
              <a:ahLst/>
              <a:cxnLst/>
              <a:rect l="l" t="t" r="r" b="b"/>
              <a:pathLst>
                <a:path w="3203" h="3870" extrusionOk="0">
                  <a:moveTo>
                    <a:pt x="0" y="0"/>
                  </a:moveTo>
                  <a:cubicBezTo>
                    <a:pt x="0" y="1444"/>
                    <a:pt x="561" y="2790"/>
                    <a:pt x="1582" y="3811"/>
                  </a:cubicBezTo>
                  <a:lnTo>
                    <a:pt x="1641" y="3870"/>
                  </a:lnTo>
                  <a:lnTo>
                    <a:pt x="2270" y="3526"/>
                  </a:lnTo>
                  <a:cubicBezTo>
                    <a:pt x="2672" y="3300"/>
                    <a:pt x="2967" y="2917"/>
                    <a:pt x="3075" y="2456"/>
                  </a:cubicBezTo>
                  <a:cubicBezTo>
                    <a:pt x="3183" y="2004"/>
                    <a:pt x="3084" y="1522"/>
                    <a:pt x="2809" y="1149"/>
                  </a:cubicBezTo>
                  <a:cubicBezTo>
                    <a:pt x="2613" y="864"/>
                    <a:pt x="2672" y="461"/>
                    <a:pt x="2947" y="255"/>
                  </a:cubicBezTo>
                  <a:cubicBezTo>
                    <a:pt x="3045" y="177"/>
                    <a:pt x="3134" y="98"/>
                    <a:pt x="3202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9"/>
            <p:cNvSpPr/>
            <p:nvPr/>
          </p:nvSpPr>
          <p:spPr>
            <a:xfrm>
              <a:off x="6058546" y="4210988"/>
              <a:ext cx="101650" cy="97338"/>
            </a:xfrm>
            <a:custGeom>
              <a:avLst/>
              <a:gdLst/>
              <a:ahLst/>
              <a:cxnLst/>
              <a:rect l="l" t="t" r="r" b="b"/>
              <a:pathLst>
                <a:path w="3017" h="2889" extrusionOk="0">
                  <a:moveTo>
                    <a:pt x="2702" y="1"/>
                  </a:moveTo>
                  <a:cubicBezTo>
                    <a:pt x="1739" y="1"/>
                    <a:pt x="816" y="256"/>
                    <a:pt x="1" y="727"/>
                  </a:cubicBezTo>
                  <a:lnTo>
                    <a:pt x="40" y="895"/>
                  </a:lnTo>
                  <a:cubicBezTo>
                    <a:pt x="168" y="1454"/>
                    <a:pt x="482" y="1965"/>
                    <a:pt x="934" y="2319"/>
                  </a:cubicBezTo>
                  <a:cubicBezTo>
                    <a:pt x="1386" y="2692"/>
                    <a:pt x="1956" y="2888"/>
                    <a:pt x="2545" y="2888"/>
                  </a:cubicBezTo>
                  <a:lnTo>
                    <a:pt x="3016" y="2888"/>
                  </a:lnTo>
                  <a:lnTo>
                    <a:pt x="3016" y="423"/>
                  </a:lnTo>
                  <a:lnTo>
                    <a:pt x="2702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9"/>
            <p:cNvSpPr/>
            <p:nvPr/>
          </p:nvSpPr>
          <p:spPr>
            <a:xfrm>
              <a:off x="6092003" y="4382082"/>
              <a:ext cx="68194" cy="98315"/>
            </a:xfrm>
            <a:custGeom>
              <a:avLst/>
              <a:gdLst/>
              <a:ahLst/>
              <a:cxnLst/>
              <a:rect l="l" t="t" r="r" b="b"/>
              <a:pathLst>
                <a:path w="2024" h="2918" extrusionOk="0">
                  <a:moveTo>
                    <a:pt x="1493" y="1"/>
                  </a:moveTo>
                  <a:cubicBezTo>
                    <a:pt x="1129" y="1"/>
                    <a:pt x="776" y="138"/>
                    <a:pt x="501" y="383"/>
                  </a:cubicBezTo>
                  <a:cubicBezTo>
                    <a:pt x="236" y="629"/>
                    <a:pt x="68" y="973"/>
                    <a:pt x="39" y="1337"/>
                  </a:cubicBezTo>
                  <a:cubicBezTo>
                    <a:pt x="0" y="1798"/>
                    <a:pt x="177" y="2230"/>
                    <a:pt x="511" y="2544"/>
                  </a:cubicBezTo>
                  <a:cubicBezTo>
                    <a:pt x="786" y="2790"/>
                    <a:pt x="1129" y="2918"/>
                    <a:pt x="1493" y="2918"/>
                  </a:cubicBezTo>
                  <a:cubicBezTo>
                    <a:pt x="1572" y="2918"/>
                    <a:pt x="1660" y="2908"/>
                    <a:pt x="1748" y="2898"/>
                  </a:cubicBezTo>
                  <a:lnTo>
                    <a:pt x="1758" y="2898"/>
                  </a:lnTo>
                  <a:lnTo>
                    <a:pt x="2023" y="2849"/>
                  </a:lnTo>
                  <a:lnTo>
                    <a:pt x="2023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9"/>
            <p:cNvSpPr/>
            <p:nvPr/>
          </p:nvSpPr>
          <p:spPr>
            <a:xfrm>
              <a:off x="6092003" y="4392695"/>
              <a:ext cx="68194" cy="87702"/>
            </a:xfrm>
            <a:custGeom>
              <a:avLst/>
              <a:gdLst/>
              <a:ahLst/>
              <a:cxnLst/>
              <a:rect l="l" t="t" r="r" b="b"/>
              <a:pathLst>
                <a:path w="2024" h="2603" extrusionOk="0">
                  <a:moveTo>
                    <a:pt x="589" y="0"/>
                  </a:moveTo>
                  <a:cubicBezTo>
                    <a:pt x="559" y="20"/>
                    <a:pt x="530" y="49"/>
                    <a:pt x="501" y="68"/>
                  </a:cubicBezTo>
                  <a:cubicBezTo>
                    <a:pt x="236" y="314"/>
                    <a:pt x="68" y="658"/>
                    <a:pt x="39" y="1022"/>
                  </a:cubicBezTo>
                  <a:cubicBezTo>
                    <a:pt x="0" y="1483"/>
                    <a:pt x="177" y="1915"/>
                    <a:pt x="511" y="2229"/>
                  </a:cubicBezTo>
                  <a:cubicBezTo>
                    <a:pt x="786" y="2475"/>
                    <a:pt x="1129" y="2603"/>
                    <a:pt x="1493" y="2603"/>
                  </a:cubicBezTo>
                  <a:cubicBezTo>
                    <a:pt x="1572" y="2603"/>
                    <a:pt x="1660" y="2593"/>
                    <a:pt x="1748" y="2583"/>
                  </a:cubicBezTo>
                  <a:lnTo>
                    <a:pt x="1758" y="2583"/>
                  </a:lnTo>
                  <a:lnTo>
                    <a:pt x="2023" y="2534"/>
                  </a:lnTo>
                  <a:lnTo>
                    <a:pt x="2023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9"/>
            <p:cNvSpPr/>
            <p:nvPr/>
          </p:nvSpPr>
          <p:spPr>
            <a:xfrm>
              <a:off x="6149585" y="4210988"/>
              <a:ext cx="181367" cy="363374"/>
            </a:xfrm>
            <a:custGeom>
              <a:avLst/>
              <a:gdLst/>
              <a:ahLst/>
              <a:cxnLst/>
              <a:rect l="l" t="t" r="r" b="b"/>
              <a:pathLst>
                <a:path w="5383" h="10785" extrusionOk="0">
                  <a:moveTo>
                    <a:pt x="0" y="1"/>
                  </a:moveTo>
                  <a:lnTo>
                    <a:pt x="0" y="1356"/>
                  </a:lnTo>
                  <a:lnTo>
                    <a:pt x="0" y="5393"/>
                  </a:lnTo>
                  <a:lnTo>
                    <a:pt x="0" y="9429"/>
                  </a:lnTo>
                  <a:lnTo>
                    <a:pt x="0" y="10785"/>
                  </a:lnTo>
                  <a:cubicBezTo>
                    <a:pt x="1434" y="10785"/>
                    <a:pt x="2789" y="10225"/>
                    <a:pt x="3811" y="9204"/>
                  </a:cubicBezTo>
                  <a:cubicBezTo>
                    <a:pt x="4822" y="8183"/>
                    <a:pt x="5382" y="6837"/>
                    <a:pt x="5382" y="5393"/>
                  </a:cubicBezTo>
                  <a:cubicBezTo>
                    <a:pt x="5382" y="3949"/>
                    <a:pt x="4822" y="2604"/>
                    <a:pt x="3811" y="1582"/>
                  </a:cubicBezTo>
                  <a:cubicBezTo>
                    <a:pt x="2789" y="561"/>
                    <a:pt x="1434" y="1"/>
                    <a:pt x="0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9"/>
            <p:cNvSpPr/>
            <p:nvPr/>
          </p:nvSpPr>
          <p:spPr>
            <a:xfrm>
              <a:off x="6149585" y="4392695"/>
              <a:ext cx="181367" cy="181670"/>
            </a:xfrm>
            <a:custGeom>
              <a:avLst/>
              <a:gdLst/>
              <a:ahLst/>
              <a:cxnLst/>
              <a:rect l="l" t="t" r="r" b="b"/>
              <a:pathLst>
                <a:path w="5383" h="5392" extrusionOk="0">
                  <a:moveTo>
                    <a:pt x="0" y="0"/>
                  </a:moveTo>
                  <a:lnTo>
                    <a:pt x="0" y="4036"/>
                  </a:lnTo>
                  <a:lnTo>
                    <a:pt x="0" y="5392"/>
                  </a:lnTo>
                  <a:cubicBezTo>
                    <a:pt x="1434" y="5392"/>
                    <a:pt x="2789" y="4832"/>
                    <a:pt x="3811" y="3811"/>
                  </a:cubicBezTo>
                  <a:cubicBezTo>
                    <a:pt x="4822" y="2790"/>
                    <a:pt x="5382" y="1444"/>
                    <a:pt x="5382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9"/>
            <p:cNvSpPr/>
            <p:nvPr/>
          </p:nvSpPr>
          <p:spPr>
            <a:xfrm>
              <a:off x="6149585" y="4256642"/>
              <a:ext cx="136017" cy="272067"/>
            </a:xfrm>
            <a:custGeom>
              <a:avLst/>
              <a:gdLst/>
              <a:ahLst/>
              <a:cxnLst/>
              <a:rect l="l" t="t" r="r" b="b"/>
              <a:pathLst>
                <a:path w="4037" h="8075" extrusionOk="0">
                  <a:moveTo>
                    <a:pt x="0" y="1"/>
                  </a:moveTo>
                  <a:lnTo>
                    <a:pt x="0" y="1347"/>
                  </a:lnTo>
                  <a:lnTo>
                    <a:pt x="0" y="4038"/>
                  </a:lnTo>
                  <a:lnTo>
                    <a:pt x="0" y="6729"/>
                  </a:lnTo>
                  <a:lnTo>
                    <a:pt x="0" y="8074"/>
                  </a:lnTo>
                  <a:cubicBezTo>
                    <a:pt x="2229" y="8074"/>
                    <a:pt x="4036" y="6267"/>
                    <a:pt x="4036" y="4038"/>
                  </a:cubicBezTo>
                  <a:cubicBezTo>
                    <a:pt x="4036" y="1808"/>
                    <a:pt x="2229" y="1"/>
                    <a:pt x="0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9"/>
            <p:cNvSpPr/>
            <p:nvPr/>
          </p:nvSpPr>
          <p:spPr>
            <a:xfrm>
              <a:off x="6149585" y="4392695"/>
              <a:ext cx="136017" cy="136017"/>
            </a:xfrm>
            <a:custGeom>
              <a:avLst/>
              <a:gdLst/>
              <a:ahLst/>
              <a:cxnLst/>
              <a:rect l="l" t="t" r="r" b="b"/>
              <a:pathLst>
                <a:path w="4037" h="4037" extrusionOk="0">
                  <a:moveTo>
                    <a:pt x="0" y="0"/>
                  </a:moveTo>
                  <a:lnTo>
                    <a:pt x="0" y="2691"/>
                  </a:lnTo>
                  <a:lnTo>
                    <a:pt x="0" y="4036"/>
                  </a:lnTo>
                  <a:cubicBezTo>
                    <a:pt x="2229" y="4036"/>
                    <a:pt x="4036" y="2229"/>
                    <a:pt x="4036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9"/>
            <p:cNvSpPr/>
            <p:nvPr/>
          </p:nvSpPr>
          <p:spPr>
            <a:xfrm>
              <a:off x="6149585" y="4301993"/>
              <a:ext cx="90700" cy="181400"/>
            </a:xfrm>
            <a:custGeom>
              <a:avLst/>
              <a:gdLst/>
              <a:ahLst/>
              <a:cxnLst/>
              <a:rect l="l" t="t" r="r" b="b"/>
              <a:pathLst>
                <a:path w="2692" h="5384" extrusionOk="0">
                  <a:moveTo>
                    <a:pt x="0" y="1"/>
                  </a:moveTo>
                  <a:lnTo>
                    <a:pt x="0" y="1346"/>
                  </a:lnTo>
                  <a:lnTo>
                    <a:pt x="0" y="2692"/>
                  </a:lnTo>
                  <a:lnTo>
                    <a:pt x="0" y="4037"/>
                  </a:lnTo>
                  <a:lnTo>
                    <a:pt x="0" y="5383"/>
                  </a:lnTo>
                  <a:cubicBezTo>
                    <a:pt x="1483" y="5383"/>
                    <a:pt x="2691" y="4185"/>
                    <a:pt x="2691" y="2692"/>
                  </a:cubicBezTo>
                  <a:cubicBezTo>
                    <a:pt x="2691" y="1209"/>
                    <a:pt x="1483" y="1"/>
                    <a:pt x="0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9"/>
            <p:cNvSpPr/>
            <p:nvPr/>
          </p:nvSpPr>
          <p:spPr>
            <a:xfrm>
              <a:off x="6149585" y="4392695"/>
              <a:ext cx="90700" cy="90700"/>
            </a:xfrm>
            <a:custGeom>
              <a:avLst/>
              <a:gdLst/>
              <a:ahLst/>
              <a:cxnLst/>
              <a:rect l="l" t="t" r="r" b="b"/>
              <a:pathLst>
                <a:path w="2692" h="2692" extrusionOk="0">
                  <a:moveTo>
                    <a:pt x="0" y="0"/>
                  </a:moveTo>
                  <a:lnTo>
                    <a:pt x="0" y="1345"/>
                  </a:lnTo>
                  <a:lnTo>
                    <a:pt x="0" y="2691"/>
                  </a:lnTo>
                  <a:cubicBezTo>
                    <a:pt x="1483" y="2691"/>
                    <a:pt x="2691" y="1493"/>
                    <a:pt x="2691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9"/>
            <p:cNvSpPr/>
            <p:nvPr/>
          </p:nvSpPr>
          <p:spPr>
            <a:xfrm>
              <a:off x="6149585" y="4347344"/>
              <a:ext cx="45350" cy="90700"/>
            </a:xfrm>
            <a:custGeom>
              <a:avLst/>
              <a:gdLst/>
              <a:ahLst/>
              <a:cxnLst/>
              <a:rect l="l" t="t" r="r" b="b"/>
              <a:pathLst>
                <a:path w="1346" h="2692" extrusionOk="0">
                  <a:moveTo>
                    <a:pt x="0" y="0"/>
                  </a:moveTo>
                  <a:lnTo>
                    <a:pt x="0" y="2691"/>
                  </a:lnTo>
                  <a:cubicBezTo>
                    <a:pt x="746" y="2691"/>
                    <a:pt x="1345" y="2093"/>
                    <a:pt x="1345" y="1346"/>
                  </a:cubicBezTo>
                  <a:cubicBezTo>
                    <a:pt x="1345" y="600"/>
                    <a:pt x="746" y="0"/>
                    <a:pt x="0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9"/>
            <p:cNvSpPr/>
            <p:nvPr/>
          </p:nvSpPr>
          <p:spPr>
            <a:xfrm>
              <a:off x="6149585" y="4392695"/>
              <a:ext cx="45350" cy="45350"/>
            </a:xfrm>
            <a:custGeom>
              <a:avLst/>
              <a:gdLst/>
              <a:ahLst/>
              <a:cxnLst/>
              <a:rect l="l" t="t" r="r" b="b"/>
              <a:pathLst>
                <a:path w="1346" h="1346" extrusionOk="0">
                  <a:moveTo>
                    <a:pt x="0" y="0"/>
                  </a:moveTo>
                  <a:lnTo>
                    <a:pt x="0" y="1345"/>
                  </a:lnTo>
                  <a:cubicBezTo>
                    <a:pt x="746" y="1345"/>
                    <a:pt x="1345" y="747"/>
                    <a:pt x="1345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8" name="Google Shape;1438;p49"/>
          <p:cNvGrpSpPr/>
          <p:nvPr/>
        </p:nvGrpSpPr>
        <p:grpSpPr>
          <a:xfrm>
            <a:off x="6595648" y="4210988"/>
            <a:ext cx="363411" cy="363381"/>
            <a:chOff x="6595648" y="4210988"/>
            <a:chExt cx="363411" cy="363381"/>
          </a:xfrm>
        </p:grpSpPr>
        <p:sp>
          <p:nvSpPr>
            <p:cNvPr id="1439" name="Google Shape;1439;p49"/>
            <p:cNvSpPr/>
            <p:nvPr/>
          </p:nvSpPr>
          <p:spPr>
            <a:xfrm>
              <a:off x="6602285" y="4225307"/>
              <a:ext cx="55930" cy="79380"/>
            </a:xfrm>
            <a:custGeom>
              <a:avLst/>
              <a:gdLst/>
              <a:ahLst/>
              <a:cxnLst/>
              <a:rect l="l" t="t" r="r" b="b"/>
              <a:pathLst>
                <a:path w="1660" h="2356" extrusionOk="0">
                  <a:moveTo>
                    <a:pt x="331" y="0"/>
                  </a:moveTo>
                  <a:cubicBezTo>
                    <a:pt x="309" y="0"/>
                    <a:pt x="287" y="3"/>
                    <a:pt x="265" y="8"/>
                  </a:cubicBezTo>
                  <a:cubicBezTo>
                    <a:pt x="108" y="47"/>
                    <a:pt x="0" y="195"/>
                    <a:pt x="20" y="352"/>
                  </a:cubicBezTo>
                  <a:lnTo>
                    <a:pt x="197" y="2081"/>
                  </a:lnTo>
                  <a:cubicBezTo>
                    <a:pt x="206" y="2100"/>
                    <a:pt x="206" y="2129"/>
                    <a:pt x="216" y="2149"/>
                  </a:cubicBezTo>
                  <a:cubicBezTo>
                    <a:pt x="262" y="2279"/>
                    <a:pt x="385" y="2355"/>
                    <a:pt x="511" y="2355"/>
                  </a:cubicBezTo>
                  <a:cubicBezTo>
                    <a:pt x="547" y="2355"/>
                    <a:pt x="584" y="2349"/>
                    <a:pt x="619" y="2336"/>
                  </a:cubicBezTo>
                  <a:lnTo>
                    <a:pt x="1415" y="2051"/>
                  </a:lnTo>
                  <a:cubicBezTo>
                    <a:pt x="1581" y="1992"/>
                    <a:pt x="1660" y="1815"/>
                    <a:pt x="1601" y="1648"/>
                  </a:cubicBezTo>
                  <a:cubicBezTo>
                    <a:pt x="1591" y="1618"/>
                    <a:pt x="1581" y="1599"/>
                    <a:pt x="1572" y="1579"/>
                  </a:cubicBezTo>
                  <a:lnTo>
                    <a:pt x="599" y="145"/>
                  </a:lnTo>
                  <a:cubicBezTo>
                    <a:pt x="542" y="56"/>
                    <a:pt x="438" y="0"/>
                    <a:pt x="331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9"/>
            <p:cNvSpPr/>
            <p:nvPr/>
          </p:nvSpPr>
          <p:spPr>
            <a:xfrm>
              <a:off x="6609866" y="4225307"/>
              <a:ext cx="48349" cy="74090"/>
            </a:xfrm>
            <a:custGeom>
              <a:avLst/>
              <a:gdLst/>
              <a:ahLst/>
              <a:cxnLst/>
              <a:rect l="l" t="t" r="r" b="b"/>
              <a:pathLst>
                <a:path w="1435" h="2199" extrusionOk="0">
                  <a:moveTo>
                    <a:pt x="106" y="0"/>
                  </a:moveTo>
                  <a:cubicBezTo>
                    <a:pt x="84" y="0"/>
                    <a:pt x="62" y="3"/>
                    <a:pt x="40" y="8"/>
                  </a:cubicBezTo>
                  <a:cubicBezTo>
                    <a:pt x="31" y="8"/>
                    <a:pt x="11" y="18"/>
                    <a:pt x="1" y="18"/>
                  </a:cubicBezTo>
                  <a:lnTo>
                    <a:pt x="797" y="2198"/>
                  </a:lnTo>
                  <a:lnTo>
                    <a:pt x="1190" y="2051"/>
                  </a:lnTo>
                  <a:cubicBezTo>
                    <a:pt x="1356" y="1992"/>
                    <a:pt x="1435" y="1815"/>
                    <a:pt x="1376" y="1648"/>
                  </a:cubicBezTo>
                  <a:cubicBezTo>
                    <a:pt x="1366" y="1618"/>
                    <a:pt x="1356" y="1599"/>
                    <a:pt x="1347" y="1579"/>
                  </a:cubicBezTo>
                  <a:lnTo>
                    <a:pt x="374" y="145"/>
                  </a:lnTo>
                  <a:cubicBezTo>
                    <a:pt x="317" y="56"/>
                    <a:pt x="213" y="0"/>
                    <a:pt x="106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9"/>
            <p:cNvSpPr/>
            <p:nvPr/>
          </p:nvSpPr>
          <p:spPr>
            <a:xfrm>
              <a:off x="6609563" y="4280834"/>
              <a:ext cx="88039" cy="132176"/>
            </a:xfrm>
            <a:custGeom>
              <a:avLst/>
              <a:gdLst/>
              <a:ahLst/>
              <a:cxnLst/>
              <a:rect l="l" t="t" r="r" b="b"/>
              <a:pathLst>
                <a:path w="2613" h="3923" extrusionOk="0">
                  <a:moveTo>
                    <a:pt x="1385" y="0"/>
                  </a:moveTo>
                  <a:lnTo>
                    <a:pt x="0" y="501"/>
                  </a:lnTo>
                  <a:lnTo>
                    <a:pt x="1169" y="3713"/>
                  </a:lnTo>
                  <a:cubicBezTo>
                    <a:pt x="1199" y="3792"/>
                    <a:pt x="1257" y="3860"/>
                    <a:pt x="1336" y="3890"/>
                  </a:cubicBezTo>
                  <a:cubicBezTo>
                    <a:pt x="1382" y="3913"/>
                    <a:pt x="1428" y="3922"/>
                    <a:pt x="1476" y="3922"/>
                  </a:cubicBezTo>
                  <a:cubicBezTo>
                    <a:pt x="1510" y="3922"/>
                    <a:pt x="1545" y="3918"/>
                    <a:pt x="1581" y="3909"/>
                  </a:cubicBezTo>
                  <a:lnTo>
                    <a:pt x="2367" y="3615"/>
                  </a:lnTo>
                  <a:cubicBezTo>
                    <a:pt x="2534" y="3556"/>
                    <a:pt x="2613" y="3379"/>
                    <a:pt x="2554" y="3212"/>
                  </a:cubicBezTo>
                  <a:lnTo>
                    <a:pt x="1385" y="0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9"/>
            <p:cNvSpPr/>
            <p:nvPr/>
          </p:nvSpPr>
          <p:spPr>
            <a:xfrm>
              <a:off x="6633047" y="4280834"/>
              <a:ext cx="64555" cy="126751"/>
            </a:xfrm>
            <a:custGeom>
              <a:avLst/>
              <a:gdLst/>
              <a:ahLst/>
              <a:cxnLst/>
              <a:rect l="l" t="t" r="r" b="b"/>
              <a:pathLst>
                <a:path w="1916" h="3762" extrusionOk="0">
                  <a:moveTo>
                    <a:pt x="688" y="0"/>
                  </a:moveTo>
                  <a:lnTo>
                    <a:pt x="0" y="256"/>
                  </a:lnTo>
                  <a:lnTo>
                    <a:pt x="1277" y="3762"/>
                  </a:lnTo>
                  <a:lnTo>
                    <a:pt x="1670" y="3615"/>
                  </a:lnTo>
                  <a:cubicBezTo>
                    <a:pt x="1837" y="3556"/>
                    <a:pt x="1916" y="3379"/>
                    <a:pt x="1857" y="3212"/>
                  </a:cubicBezTo>
                  <a:lnTo>
                    <a:pt x="688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9"/>
            <p:cNvSpPr/>
            <p:nvPr/>
          </p:nvSpPr>
          <p:spPr>
            <a:xfrm>
              <a:off x="6825974" y="4249095"/>
              <a:ext cx="63881" cy="61961"/>
            </a:xfrm>
            <a:custGeom>
              <a:avLst/>
              <a:gdLst/>
              <a:ahLst/>
              <a:cxnLst/>
              <a:rect l="l" t="t" r="r" b="b"/>
              <a:pathLst>
                <a:path w="1896" h="1839" extrusionOk="0">
                  <a:moveTo>
                    <a:pt x="867" y="1"/>
                  </a:moveTo>
                  <a:cubicBezTo>
                    <a:pt x="721" y="1"/>
                    <a:pt x="580" y="77"/>
                    <a:pt x="501" y="216"/>
                  </a:cubicBezTo>
                  <a:lnTo>
                    <a:pt x="89" y="942"/>
                  </a:lnTo>
                  <a:cubicBezTo>
                    <a:pt x="1" y="1089"/>
                    <a:pt x="49" y="1286"/>
                    <a:pt x="197" y="1375"/>
                  </a:cubicBezTo>
                  <a:lnTo>
                    <a:pt x="933" y="1796"/>
                  </a:lnTo>
                  <a:cubicBezTo>
                    <a:pt x="981" y="1825"/>
                    <a:pt x="1033" y="1838"/>
                    <a:pt x="1085" y="1838"/>
                  </a:cubicBezTo>
                  <a:cubicBezTo>
                    <a:pt x="1195" y="1838"/>
                    <a:pt x="1303" y="1779"/>
                    <a:pt x="1356" y="1679"/>
                  </a:cubicBezTo>
                  <a:lnTo>
                    <a:pt x="1778" y="952"/>
                  </a:lnTo>
                  <a:cubicBezTo>
                    <a:pt x="1896" y="746"/>
                    <a:pt x="1828" y="491"/>
                    <a:pt x="1631" y="373"/>
                  </a:cubicBezTo>
                  <a:lnTo>
                    <a:pt x="1081" y="58"/>
                  </a:lnTo>
                  <a:cubicBezTo>
                    <a:pt x="1013" y="19"/>
                    <a:pt x="939" y="1"/>
                    <a:pt x="867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9"/>
            <p:cNvSpPr/>
            <p:nvPr/>
          </p:nvSpPr>
          <p:spPr>
            <a:xfrm>
              <a:off x="6844842" y="4256339"/>
              <a:ext cx="45013" cy="54717"/>
            </a:xfrm>
            <a:custGeom>
              <a:avLst/>
              <a:gdLst/>
              <a:ahLst/>
              <a:cxnLst/>
              <a:rect l="l" t="t" r="r" b="b"/>
              <a:pathLst>
                <a:path w="1336" h="1624" extrusionOk="0">
                  <a:moveTo>
                    <a:pt x="796" y="1"/>
                  </a:moveTo>
                  <a:lnTo>
                    <a:pt x="0" y="1365"/>
                  </a:lnTo>
                  <a:lnTo>
                    <a:pt x="373" y="1581"/>
                  </a:lnTo>
                  <a:cubicBezTo>
                    <a:pt x="421" y="1610"/>
                    <a:pt x="473" y="1623"/>
                    <a:pt x="525" y="1623"/>
                  </a:cubicBezTo>
                  <a:cubicBezTo>
                    <a:pt x="635" y="1623"/>
                    <a:pt x="743" y="1564"/>
                    <a:pt x="796" y="1464"/>
                  </a:cubicBezTo>
                  <a:lnTo>
                    <a:pt x="1218" y="737"/>
                  </a:lnTo>
                  <a:cubicBezTo>
                    <a:pt x="1336" y="531"/>
                    <a:pt x="1268" y="276"/>
                    <a:pt x="1071" y="158"/>
                  </a:cubicBezTo>
                  <a:lnTo>
                    <a:pt x="796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9"/>
            <p:cNvSpPr/>
            <p:nvPr/>
          </p:nvSpPr>
          <p:spPr>
            <a:xfrm>
              <a:off x="6776647" y="4280834"/>
              <a:ext cx="95047" cy="115498"/>
            </a:xfrm>
            <a:custGeom>
              <a:avLst/>
              <a:gdLst/>
              <a:ahLst/>
              <a:cxnLst/>
              <a:rect l="l" t="t" r="r" b="b"/>
              <a:pathLst>
                <a:path w="2821" h="3428" extrusionOk="0">
                  <a:moveTo>
                    <a:pt x="1553" y="0"/>
                  </a:moveTo>
                  <a:lnTo>
                    <a:pt x="1" y="2692"/>
                  </a:lnTo>
                  <a:lnTo>
                    <a:pt x="1268" y="3428"/>
                  </a:lnTo>
                  <a:lnTo>
                    <a:pt x="2820" y="737"/>
                  </a:lnTo>
                  <a:lnTo>
                    <a:pt x="1553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9"/>
            <p:cNvSpPr/>
            <p:nvPr/>
          </p:nvSpPr>
          <p:spPr>
            <a:xfrm>
              <a:off x="6797840" y="4293401"/>
              <a:ext cx="73854" cy="102931"/>
            </a:xfrm>
            <a:custGeom>
              <a:avLst/>
              <a:gdLst/>
              <a:ahLst/>
              <a:cxnLst/>
              <a:rect l="l" t="t" r="r" b="b"/>
              <a:pathLst>
                <a:path w="2192" h="3055" extrusionOk="0">
                  <a:moveTo>
                    <a:pt x="1552" y="1"/>
                  </a:moveTo>
                  <a:lnTo>
                    <a:pt x="1" y="2682"/>
                  </a:lnTo>
                  <a:lnTo>
                    <a:pt x="639" y="3055"/>
                  </a:lnTo>
                  <a:lnTo>
                    <a:pt x="2191" y="364"/>
                  </a:lnTo>
                  <a:lnTo>
                    <a:pt x="1552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9"/>
            <p:cNvSpPr/>
            <p:nvPr/>
          </p:nvSpPr>
          <p:spPr>
            <a:xfrm>
              <a:off x="6737597" y="4225240"/>
              <a:ext cx="46058" cy="99292"/>
            </a:xfrm>
            <a:custGeom>
              <a:avLst/>
              <a:gdLst/>
              <a:ahLst/>
              <a:cxnLst/>
              <a:rect l="l" t="t" r="r" b="b"/>
              <a:pathLst>
                <a:path w="1367" h="2947" extrusionOk="0">
                  <a:moveTo>
                    <a:pt x="1052" y="0"/>
                  </a:moveTo>
                  <a:cubicBezTo>
                    <a:pt x="875" y="0"/>
                    <a:pt x="738" y="147"/>
                    <a:pt x="738" y="315"/>
                  </a:cubicBezTo>
                  <a:lnTo>
                    <a:pt x="738" y="638"/>
                  </a:lnTo>
                  <a:lnTo>
                    <a:pt x="1" y="638"/>
                  </a:lnTo>
                  <a:lnTo>
                    <a:pt x="1" y="1267"/>
                  </a:lnTo>
                  <a:lnTo>
                    <a:pt x="738" y="1267"/>
                  </a:lnTo>
                  <a:lnTo>
                    <a:pt x="738" y="2633"/>
                  </a:lnTo>
                  <a:cubicBezTo>
                    <a:pt x="738" y="2809"/>
                    <a:pt x="875" y="2947"/>
                    <a:pt x="1052" y="2947"/>
                  </a:cubicBezTo>
                  <a:cubicBezTo>
                    <a:pt x="1229" y="2947"/>
                    <a:pt x="1367" y="2809"/>
                    <a:pt x="1367" y="2633"/>
                  </a:cubicBezTo>
                  <a:lnTo>
                    <a:pt x="1367" y="315"/>
                  </a:lnTo>
                  <a:cubicBezTo>
                    <a:pt x="1367" y="147"/>
                    <a:pt x="1229" y="0"/>
                    <a:pt x="105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9"/>
            <p:cNvSpPr/>
            <p:nvPr/>
          </p:nvSpPr>
          <p:spPr>
            <a:xfrm>
              <a:off x="6698547" y="4282148"/>
              <a:ext cx="49696" cy="92048"/>
            </a:xfrm>
            <a:custGeom>
              <a:avLst/>
              <a:gdLst/>
              <a:ahLst/>
              <a:cxnLst/>
              <a:rect l="l" t="t" r="r" b="b"/>
              <a:pathLst>
                <a:path w="1475" h="2732" extrusionOk="0">
                  <a:moveTo>
                    <a:pt x="315" y="1"/>
                  </a:moveTo>
                  <a:cubicBezTo>
                    <a:pt x="149" y="1"/>
                    <a:pt x="1" y="138"/>
                    <a:pt x="1" y="315"/>
                  </a:cubicBezTo>
                  <a:lnTo>
                    <a:pt x="1" y="2417"/>
                  </a:lnTo>
                  <a:cubicBezTo>
                    <a:pt x="1" y="2594"/>
                    <a:pt x="149" y="2731"/>
                    <a:pt x="315" y="2731"/>
                  </a:cubicBezTo>
                  <a:lnTo>
                    <a:pt x="1160" y="2731"/>
                  </a:lnTo>
                  <a:cubicBezTo>
                    <a:pt x="1337" y="2731"/>
                    <a:pt x="1474" y="2594"/>
                    <a:pt x="1474" y="2417"/>
                  </a:cubicBezTo>
                  <a:lnTo>
                    <a:pt x="1474" y="315"/>
                  </a:lnTo>
                  <a:cubicBezTo>
                    <a:pt x="1474" y="138"/>
                    <a:pt x="1337" y="1"/>
                    <a:pt x="1160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9"/>
            <p:cNvSpPr/>
            <p:nvPr/>
          </p:nvSpPr>
          <p:spPr>
            <a:xfrm>
              <a:off x="6723412" y="4282148"/>
              <a:ext cx="24831" cy="92048"/>
            </a:xfrm>
            <a:custGeom>
              <a:avLst/>
              <a:gdLst/>
              <a:ahLst/>
              <a:cxnLst/>
              <a:rect l="l" t="t" r="r" b="b"/>
              <a:pathLst>
                <a:path w="737" h="2732" extrusionOk="0">
                  <a:moveTo>
                    <a:pt x="0" y="1"/>
                  </a:moveTo>
                  <a:lnTo>
                    <a:pt x="0" y="2731"/>
                  </a:lnTo>
                  <a:lnTo>
                    <a:pt x="422" y="2731"/>
                  </a:lnTo>
                  <a:cubicBezTo>
                    <a:pt x="599" y="2731"/>
                    <a:pt x="736" y="2594"/>
                    <a:pt x="736" y="2417"/>
                  </a:cubicBezTo>
                  <a:lnTo>
                    <a:pt x="736" y="315"/>
                  </a:lnTo>
                  <a:cubicBezTo>
                    <a:pt x="736" y="138"/>
                    <a:pt x="599" y="1"/>
                    <a:pt x="422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9"/>
            <p:cNvSpPr/>
            <p:nvPr/>
          </p:nvSpPr>
          <p:spPr>
            <a:xfrm>
              <a:off x="6698547" y="4210988"/>
              <a:ext cx="49696" cy="81772"/>
            </a:xfrm>
            <a:custGeom>
              <a:avLst/>
              <a:gdLst/>
              <a:ahLst/>
              <a:cxnLst/>
              <a:rect l="l" t="t" r="r" b="b"/>
              <a:pathLst>
                <a:path w="1475" h="2427" extrusionOk="0">
                  <a:moveTo>
                    <a:pt x="315" y="1"/>
                  </a:moveTo>
                  <a:cubicBezTo>
                    <a:pt x="149" y="1"/>
                    <a:pt x="1" y="148"/>
                    <a:pt x="1" y="325"/>
                  </a:cubicBezTo>
                  <a:lnTo>
                    <a:pt x="1" y="2427"/>
                  </a:lnTo>
                  <a:lnTo>
                    <a:pt x="1474" y="2427"/>
                  </a:lnTo>
                  <a:lnTo>
                    <a:pt x="1474" y="325"/>
                  </a:lnTo>
                  <a:cubicBezTo>
                    <a:pt x="1474" y="148"/>
                    <a:pt x="1337" y="1"/>
                    <a:pt x="1160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9"/>
            <p:cNvSpPr/>
            <p:nvPr/>
          </p:nvSpPr>
          <p:spPr>
            <a:xfrm>
              <a:off x="6723412" y="4210988"/>
              <a:ext cx="24831" cy="81772"/>
            </a:xfrm>
            <a:custGeom>
              <a:avLst/>
              <a:gdLst/>
              <a:ahLst/>
              <a:cxnLst/>
              <a:rect l="l" t="t" r="r" b="b"/>
              <a:pathLst>
                <a:path w="737" h="2427" extrusionOk="0">
                  <a:moveTo>
                    <a:pt x="0" y="1"/>
                  </a:moveTo>
                  <a:lnTo>
                    <a:pt x="0" y="2427"/>
                  </a:lnTo>
                  <a:lnTo>
                    <a:pt x="736" y="2427"/>
                  </a:lnTo>
                  <a:lnTo>
                    <a:pt x="736" y="325"/>
                  </a:lnTo>
                  <a:cubicBezTo>
                    <a:pt x="736" y="148"/>
                    <a:pt x="599" y="1"/>
                    <a:pt x="422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9"/>
            <p:cNvSpPr/>
            <p:nvPr/>
          </p:nvSpPr>
          <p:spPr>
            <a:xfrm>
              <a:off x="6617144" y="4406240"/>
              <a:ext cx="234028" cy="168126"/>
            </a:xfrm>
            <a:custGeom>
              <a:avLst/>
              <a:gdLst/>
              <a:ahLst/>
              <a:cxnLst/>
              <a:rect l="l" t="t" r="r" b="b"/>
              <a:pathLst>
                <a:path w="6946" h="4990" extrusionOk="0">
                  <a:moveTo>
                    <a:pt x="1" y="0"/>
                  </a:moveTo>
                  <a:lnTo>
                    <a:pt x="1" y="4666"/>
                  </a:lnTo>
                  <a:cubicBezTo>
                    <a:pt x="1" y="4843"/>
                    <a:pt x="138" y="4990"/>
                    <a:pt x="315" y="4990"/>
                  </a:cubicBezTo>
                  <a:lnTo>
                    <a:pt x="6631" y="4990"/>
                  </a:lnTo>
                  <a:cubicBezTo>
                    <a:pt x="6808" y="4990"/>
                    <a:pt x="6945" y="4843"/>
                    <a:pt x="6945" y="4666"/>
                  </a:cubicBezTo>
                  <a:lnTo>
                    <a:pt x="6945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9"/>
            <p:cNvSpPr/>
            <p:nvPr/>
          </p:nvSpPr>
          <p:spPr>
            <a:xfrm>
              <a:off x="6733992" y="4406240"/>
              <a:ext cx="117183" cy="168126"/>
            </a:xfrm>
            <a:custGeom>
              <a:avLst/>
              <a:gdLst/>
              <a:ahLst/>
              <a:cxnLst/>
              <a:rect l="l" t="t" r="r" b="b"/>
              <a:pathLst>
                <a:path w="3478" h="4990" extrusionOk="0">
                  <a:moveTo>
                    <a:pt x="0" y="0"/>
                  </a:moveTo>
                  <a:lnTo>
                    <a:pt x="0" y="4990"/>
                  </a:lnTo>
                  <a:lnTo>
                    <a:pt x="3163" y="4990"/>
                  </a:lnTo>
                  <a:cubicBezTo>
                    <a:pt x="3340" y="4990"/>
                    <a:pt x="3477" y="4843"/>
                    <a:pt x="3477" y="4666"/>
                  </a:cubicBezTo>
                  <a:lnTo>
                    <a:pt x="3477" y="0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9"/>
            <p:cNvSpPr/>
            <p:nvPr/>
          </p:nvSpPr>
          <p:spPr>
            <a:xfrm>
              <a:off x="6595648" y="4352971"/>
              <a:ext cx="276683" cy="63881"/>
            </a:xfrm>
            <a:custGeom>
              <a:avLst/>
              <a:gdLst/>
              <a:ahLst/>
              <a:cxnLst/>
              <a:rect l="l" t="t" r="r" b="b"/>
              <a:pathLst>
                <a:path w="8212" h="1896" extrusionOk="0">
                  <a:moveTo>
                    <a:pt x="325" y="1"/>
                  </a:moveTo>
                  <a:cubicBezTo>
                    <a:pt x="148" y="1"/>
                    <a:pt x="1" y="138"/>
                    <a:pt x="1" y="315"/>
                  </a:cubicBezTo>
                  <a:lnTo>
                    <a:pt x="1" y="1581"/>
                  </a:lnTo>
                  <a:cubicBezTo>
                    <a:pt x="1" y="1749"/>
                    <a:pt x="148" y="1896"/>
                    <a:pt x="325" y="1896"/>
                  </a:cubicBezTo>
                  <a:lnTo>
                    <a:pt x="7898" y="1896"/>
                  </a:lnTo>
                  <a:cubicBezTo>
                    <a:pt x="8074" y="1896"/>
                    <a:pt x="8212" y="1749"/>
                    <a:pt x="8212" y="1581"/>
                  </a:cubicBezTo>
                  <a:lnTo>
                    <a:pt x="8212" y="315"/>
                  </a:lnTo>
                  <a:cubicBezTo>
                    <a:pt x="8212" y="138"/>
                    <a:pt x="8074" y="1"/>
                    <a:pt x="7898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9"/>
            <p:cNvSpPr/>
            <p:nvPr/>
          </p:nvSpPr>
          <p:spPr>
            <a:xfrm>
              <a:off x="6733992" y="4352971"/>
              <a:ext cx="138341" cy="63881"/>
            </a:xfrm>
            <a:custGeom>
              <a:avLst/>
              <a:gdLst/>
              <a:ahLst/>
              <a:cxnLst/>
              <a:rect l="l" t="t" r="r" b="b"/>
              <a:pathLst>
                <a:path w="4106" h="1896" extrusionOk="0">
                  <a:moveTo>
                    <a:pt x="0" y="1"/>
                  </a:moveTo>
                  <a:lnTo>
                    <a:pt x="0" y="1896"/>
                  </a:lnTo>
                  <a:lnTo>
                    <a:pt x="3792" y="1896"/>
                  </a:lnTo>
                  <a:cubicBezTo>
                    <a:pt x="3968" y="1896"/>
                    <a:pt x="4106" y="1749"/>
                    <a:pt x="4106" y="1581"/>
                  </a:cubicBezTo>
                  <a:lnTo>
                    <a:pt x="4106" y="315"/>
                  </a:lnTo>
                  <a:cubicBezTo>
                    <a:pt x="4106" y="138"/>
                    <a:pt x="3968" y="1"/>
                    <a:pt x="379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9"/>
            <p:cNvSpPr/>
            <p:nvPr/>
          </p:nvSpPr>
          <p:spPr>
            <a:xfrm>
              <a:off x="6682374" y="4499907"/>
              <a:ext cx="276683" cy="74460"/>
            </a:xfrm>
            <a:custGeom>
              <a:avLst/>
              <a:gdLst/>
              <a:ahLst/>
              <a:cxnLst/>
              <a:rect l="l" t="t" r="r" b="b"/>
              <a:pathLst>
                <a:path w="8212" h="2210" extrusionOk="0">
                  <a:moveTo>
                    <a:pt x="314" y="0"/>
                  </a:moveTo>
                  <a:cubicBezTo>
                    <a:pt x="138" y="0"/>
                    <a:pt x="0" y="138"/>
                    <a:pt x="0" y="315"/>
                  </a:cubicBezTo>
                  <a:lnTo>
                    <a:pt x="0" y="1886"/>
                  </a:lnTo>
                  <a:cubicBezTo>
                    <a:pt x="0" y="2063"/>
                    <a:pt x="138" y="2210"/>
                    <a:pt x="314" y="2210"/>
                  </a:cubicBezTo>
                  <a:lnTo>
                    <a:pt x="845" y="2210"/>
                  </a:lnTo>
                  <a:lnTo>
                    <a:pt x="1159" y="1994"/>
                  </a:lnTo>
                  <a:lnTo>
                    <a:pt x="1473" y="2210"/>
                  </a:lnTo>
                  <a:lnTo>
                    <a:pt x="2318" y="2210"/>
                  </a:lnTo>
                  <a:lnTo>
                    <a:pt x="2632" y="1994"/>
                  </a:lnTo>
                  <a:lnTo>
                    <a:pt x="2947" y="2210"/>
                  </a:lnTo>
                  <a:lnTo>
                    <a:pt x="3791" y="2210"/>
                  </a:lnTo>
                  <a:lnTo>
                    <a:pt x="4106" y="1994"/>
                  </a:lnTo>
                  <a:lnTo>
                    <a:pt x="4420" y="2210"/>
                  </a:lnTo>
                  <a:lnTo>
                    <a:pt x="5265" y="2210"/>
                  </a:lnTo>
                  <a:lnTo>
                    <a:pt x="5579" y="1994"/>
                  </a:lnTo>
                  <a:lnTo>
                    <a:pt x="5893" y="2210"/>
                  </a:lnTo>
                  <a:lnTo>
                    <a:pt x="6738" y="2210"/>
                  </a:lnTo>
                  <a:lnTo>
                    <a:pt x="7052" y="1994"/>
                  </a:lnTo>
                  <a:lnTo>
                    <a:pt x="7366" y="2210"/>
                  </a:lnTo>
                  <a:lnTo>
                    <a:pt x="7897" y="2210"/>
                  </a:lnTo>
                  <a:cubicBezTo>
                    <a:pt x="8063" y="2210"/>
                    <a:pt x="8211" y="2063"/>
                    <a:pt x="8211" y="1886"/>
                  </a:cubicBezTo>
                  <a:lnTo>
                    <a:pt x="8211" y="315"/>
                  </a:lnTo>
                  <a:cubicBezTo>
                    <a:pt x="8211" y="138"/>
                    <a:pt x="8063" y="0"/>
                    <a:pt x="7897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9"/>
            <p:cNvSpPr/>
            <p:nvPr/>
          </p:nvSpPr>
          <p:spPr>
            <a:xfrm>
              <a:off x="6820684" y="4499907"/>
              <a:ext cx="138375" cy="74460"/>
            </a:xfrm>
            <a:custGeom>
              <a:avLst/>
              <a:gdLst/>
              <a:ahLst/>
              <a:cxnLst/>
              <a:rect l="l" t="t" r="r" b="b"/>
              <a:pathLst>
                <a:path w="4107" h="2210" extrusionOk="0">
                  <a:moveTo>
                    <a:pt x="1" y="0"/>
                  </a:moveTo>
                  <a:lnTo>
                    <a:pt x="1" y="1994"/>
                  </a:lnTo>
                  <a:lnTo>
                    <a:pt x="315" y="2210"/>
                  </a:lnTo>
                  <a:lnTo>
                    <a:pt x="1160" y="2210"/>
                  </a:lnTo>
                  <a:lnTo>
                    <a:pt x="1474" y="1994"/>
                  </a:lnTo>
                  <a:lnTo>
                    <a:pt x="1788" y="2210"/>
                  </a:lnTo>
                  <a:lnTo>
                    <a:pt x="2633" y="2210"/>
                  </a:lnTo>
                  <a:lnTo>
                    <a:pt x="2947" y="1994"/>
                  </a:lnTo>
                  <a:lnTo>
                    <a:pt x="3261" y="2210"/>
                  </a:lnTo>
                  <a:lnTo>
                    <a:pt x="3792" y="2210"/>
                  </a:lnTo>
                  <a:cubicBezTo>
                    <a:pt x="3958" y="2210"/>
                    <a:pt x="4106" y="2063"/>
                    <a:pt x="4106" y="1886"/>
                  </a:cubicBezTo>
                  <a:lnTo>
                    <a:pt x="4106" y="315"/>
                  </a:lnTo>
                  <a:cubicBezTo>
                    <a:pt x="4106" y="138"/>
                    <a:pt x="3958" y="0"/>
                    <a:pt x="3792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9"/>
            <p:cNvSpPr/>
            <p:nvPr/>
          </p:nvSpPr>
          <p:spPr>
            <a:xfrm>
              <a:off x="6710811" y="4531680"/>
              <a:ext cx="21226" cy="42688"/>
            </a:xfrm>
            <a:custGeom>
              <a:avLst/>
              <a:gdLst/>
              <a:ahLst/>
              <a:cxnLst/>
              <a:rect l="l" t="t" r="r" b="b"/>
              <a:pathLst>
                <a:path w="630" h="1267" extrusionOk="0">
                  <a:moveTo>
                    <a:pt x="315" y="0"/>
                  </a:moveTo>
                  <a:cubicBezTo>
                    <a:pt x="138" y="0"/>
                    <a:pt x="1" y="138"/>
                    <a:pt x="1" y="315"/>
                  </a:cubicBezTo>
                  <a:lnTo>
                    <a:pt x="1" y="1267"/>
                  </a:lnTo>
                  <a:lnTo>
                    <a:pt x="629" y="1267"/>
                  </a:lnTo>
                  <a:lnTo>
                    <a:pt x="629" y="315"/>
                  </a:lnTo>
                  <a:cubicBezTo>
                    <a:pt x="629" y="138"/>
                    <a:pt x="492" y="0"/>
                    <a:pt x="315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9"/>
            <p:cNvSpPr/>
            <p:nvPr/>
          </p:nvSpPr>
          <p:spPr>
            <a:xfrm>
              <a:off x="6760474" y="4531680"/>
              <a:ext cx="21193" cy="42688"/>
            </a:xfrm>
            <a:custGeom>
              <a:avLst/>
              <a:gdLst/>
              <a:ahLst/>
              <a:cxnLst/>
              <a:rect l="l" t="t" r="r" b="b"/>
              <a:pathLst>
                <a:path w="629" h="1267" extrusionOk="0">
                  <a:moveTo>
                    <a:pt x="314" y="0"/>
                  </a:moveTo>
                  <a:cubicBezTo>
                    <a:pt x="138" y="0"/>
                    <a:pt x="0" y="138"/>
                    <a:pt x="0" y="315"/>
                  </a:cubicBezTo>
                  <a:lnTo>
                    <a:pt x="0" y="1267"/>
                  </a:lnTo>
                  <a:lnTo>
                    <a:pt x="629" y="1267"/>
                  </a:lnTo>
                  <a:lnTo>
                    <a:pt x="629" y="315"/>
                  </a:lnTo>
                  <a:cubicBezTo>
                    <a:pt x="629" y="138"/>
                    <a:pt x="491" y="0"/>
                    <a:pt x="314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9"/>
            <p:cNvSpPr/>
            <p:nvPr/>
          </p:nvSpPr>
          <p:spPr>
            <a:xfrm>
              <a:off x="6810104" y="4531680"/>
              <a:ext cx="21193" cy="42688"/>
            </a:xfrm>
            <a:custGeom>
              <a:avLst/>
              <a:gdLst/>
              <a:ahLst/>
              <a:cxnLst/>
              <a:rect l="l" t="t" r="r" b="b"/>
              <a:pathLst>
                <a:path w="629" h="1267" extrusionOk="0">
                  <a:moveTo>
                    <a:pt x="315" y="0"/>
                  </a:moveTo>
                  <a:cubicBezTo>
                    <a:pt x="138" y="0"/>
                    <a:pt x="0" y="138"/>
                    <a:pt x="0" y="315"/>
                  </a:cubicBezTo>
                  <a:lnTo>
                    <a:pt x="0" y="1267"/>
                  </a:lnTo>
                  <a:lnTo>
                    <a:pt x="629" y="1267"/>
                  </a:lnTo>
                  <a:lnTo>
                    <a:pt x="629" y="315"/>
                  </a:lnTo>
                  <a:cubicBezTo>
                    <a:pt x="629" y="138"/>
                    <a:pt x="491" y="0"/>
                    <a:pt x="315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9"/>
            <p:cNvSpPr/>
            <p:nvPr/>
          </p:nvSpPr>
          <p:spPr>
            <a:xfrm>
              <a:off x="6859734" y="4531680"/>
              <a:ext cx="21226" cy="42688"/>
            </a:xfrm>
            <a:custGeom>
              <a:avLst/>
              <a:gdLst/>
              <a:ahLst/>
              <a:cxnLst/>
              <a:rect l="l" t="t" r="r" b="b"/>
              <a:pathLst>
                <a:path w="630" h="1267" extrusionOk="0">
                  <a:moveTo>
                    <a:pt x="315" y="0"/>
                  </a:moveTo>
                  <a:cubicBezTo>
                    <a:pt x="138" y="0"/>
                    <a:pt x="1" y="138"/>
                    <a:pt x="1" y="315"/>
                  </a:cubicBezTo>
                  <a:lnTo>
                    <a:pt x="1" y="1267"/>
                  </a:lnTo>
                  <a:lnTo>
                    <a:pt x="629" y="1267"/>
                  </a:lnTo>
                  <a:lnTo>
                    <a:pt x="629" y="315"/>
                  </a:lnTo>
                  <a:cubicBezTo>
                    <a:pt x="629" y="138"/>
                    <a:pt x="492" y="0"/>
                    <a:pt x="315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9"/>
            <p:cNvSpPr/>
            <p:nvPr/>
          </p:nvSpPr>
          <p:spPr>
            <a:xfrm>
              <a:off x="6909364" y="4531680"/>
              <a:ext cx="21226" cy="42688"/>
            </a:xfrm>
            <a:custGeom>
              <a:avLst/>
              <a:gdLst/>
              <a:ahLst/>
              <a:cxnLst/>
              <a:rect l="l" t="t" r="r" b="b"/>
              <a:pathLst>
                <a:path w="630" h="1267" extrusionOk="0">
                  <a:moveTo>
                    <a:pt x="315" y="0"/>
                  </a:moveTo>
                  <a:cubicBezTo>
                    <a:pt x="138" y="0"/>
                    <a:pt x="1" y="138"/>
                    <a:pt x="1" y="315"/>
                  </a:cubicBezTo>
                  <a:lnTo>
                    <a:pt x="1" y="1267"/>
                  </a:lnTo>
                  <a:lnTo>
                    <a:pt x="629" y="1267"/>
                  </a:lnTo>
                  <a:lnTo>
                    <a:pt x="629" y="315"/>
                  </a:lnTo>
                  <a:cubicBezTo>
                    <a:pt x="629" y="138"/>
                    <a:pt x="492" y="0"/>
                    <a:pt x="315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9"/>
            <p:cNvSpPr/>
            <p:nvPr/>
          </p:nvSpPr>
          <p:spPr>
            <a:xfrm>
              <a:off x="6820684" y="4531680"/>
              <a:ext cx="10613" cy="42688"/>
            </a:xfrm>
            <a:custGeom>
              <a:avLst/>
              <a:gdLst/>
              <a:ahLst/>
              <a:cxnLst/>
              <a:rect l="l" t="t" r="r" b="b"/>
              <a:pathLst>
                <a:path w="315" h="1267" extrusionOk="0">
                  <a:moveTo>
                    <a:pt x="1" y="0"/>
                  </a:moveTo>
                  <a:lnTo>
                    <a:pt x="1" y="1267"/>
                  </a:lnTo>
                  <a:lnTo>
                    <a:pt x="315" y="1267"/>
                  </a:lnTo>
                  <a:lnTo>
                    <a:pt x="315" y="315"/>
                  </a:lnTo>
                  <a:cubicBezTo>
                    <a:pt x="315" y="138"/>
                    <a:pt x="177" y="0"/>
                    <a:pt x="1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4" name="Google Shape;1464;p49"/>
          <p:cNvGrpSpPr/>
          <p:nvPr/>
        </p:nvGrpSpPr>
        <p:grpSpPr>
          <a:xfrm>
            <a:off x="7223755" y="4210988"/>
            <a:ext cx="363042" cy="363379"/>
            <a:chOff x="7223755" y="4210988"/>
            <a:chExt cx="363042" cy="363379"/>
          </a:xfrm>
        </p:grpSpPr>
        <p:sp>
          <p:nvSpPr>
            <p:cNvPr id="1465" name="Google Shape;1465;p49"/>
            <p:cNvSpPr/>
            <p:nvPr/>
          </p:nvSpPr>
          <p:spPr>
            <a:xfrm>
              <a:off x="7223755" y="4451591"/>
              <a:ext cx="56940" cy="122775"/>
            </a:xfrm>
            <a:custGeom>
              <a:avLst/>
              <a:gdLst/>
              <a:ahLst/>
              <a:cxnLst/>
              <a:rect l="l" t="t" r="r" b="b"/>
              <a:pathLst>
                <a:path w="1690" h="3644" extrusionOk="0">
                  <a:moveTo>
                    <a:pt x="1474" y="0"/>
                  </a:moveTo>
                  <a:cubicBezTo>
                    <a:pt x="610" y="374"/>
                    <a:pt x="1" y="1228"/>
                    <a:pt x="1" y="2230"/>
                  </a:cubicBezTo>
                  <a:lnTo>
                    <a:pt x="1" y="3320"/>
                  </a:lnTo>
                  <a:cubicBezTo>
                    <a:pt x="1" y="3497"/>
                    <a:pt x="138" y="3644"/>
                    <a:pt x="315" y="3644"/>
                  </a:cubicBezTo>
                  <a:lnTo>
                    <a:pt x="1474" y="3644"/>
                  </a:lnTo>
                  <a:lnTo>
                    <a:pt x="1690" y="1287"/>
                  </a:lnTo>
                  <a:lnTo>
                    <a:pt x="1474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9"/>
            <p:cNvSpPr/>
            <p:nvPr/>
          </p:nvSpPr>
          <p:spPr>
            <a:xfrm>
              <a:off x="7457382" y="4451591"/>
              <a:ext cx="56974" cy="122775"/>
            </a:xfrm>
            <a:custGeom>
              <a:avLst/>
              <a:gdLst/>
              <a:ahLst/>
              <a:cxnLst/>
              <a:rect l="l" t="t" r="r" b="b"/>
              <a:pathLst>
                <a:path w="1691" h="3644" extrusionOk="0">
                  <a:moveTo>
                    <a:pt x="217" y="0"/>
                  </a:moveTo>
                  <a:lnTo>
                    <a:pt x="1" y="1287"/>
                  </a:lnTo>
                  <a:lnTo>
                    <a:pt x="217" y="3644"/>
                  </a:lnTo>
                  <a:lnTo>
                    <a:pt x="1376" y="3644"/>
                  </a:lnTo>
                  <a:cubicBezTo>
                    <a:pt x="1553" y="3644"/>
                    <a:pt x="1690" y="3497"/>
                    <a:pt x="1690" y="3320"/>
                  </a:cubicBezTo>
                  <a:lnTo>
                    <a:pt x="1690" y="2230"/>
                  </a:lnTo>
                  <a:cubicBezTo>
                    <a:pt x="1690" y="1228"/>
                    <a:pt x="1081" y="374"/>
                    <a:pt x="2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9"/>
            <p:cNvSpPr/>
            <p:nvPr/>
          </p:nvSpPr>
          <p:spPr>
            <a:xfrm>
              <a:off x="7287300" y="4445290"/>
              <a:ext cx="163510" cy="129076"/>
            </a:xfrm>
            <a:custGeom>
              <a:avLst/>
              <a:gdLst/>
              <a:ahLst/>
              <a:cxnLst/>
              <a:rect l="l" t="t" r="r" b="b"/>
              <a:pathLst>
                <a:path w="4853" h="3831" extrusionOk="0">
                  <a:moveTo>
                    <a:pt x="531" y="0"/>
                  </a:moveTo>
                  <a:cubicBezTo>
                    <a:pt x="422" y="0"/>
                    <a:pt x="324" y="0"/>
                    <a:pt x="216" y="20"/>
                  </a:cubicBezTo>
                  <a:lnTo>
                    <a:pt x="0" y="1474"/>
                  </a:lnTo>
                  <a:lnTo>
                    <a:pt x="216" y="3831"/>
                  </a:lnTo>
                  <a:lnTo>
                    <a:pt x="4636" y="3831"/>
                  </a:lnTo>
                  <a:lnTo>
                    <a:pt x="4852" y="79"/>
                  </a:lnTo>
                  <a:lnTo>
                    <a:pt x="4636" y="20"/>
                  </a:lnTo>
                  <a:cubicBezTo>
                    <a:pt x="4528" y="0"/>
                    <a:pt x="4430" y="0"/>
                    <a:pt x="4322" y="0"/>
                  </a:cubicBezTo>
                  <a:lnTo>
                    <a:pt x="4008" y="0"/>
                  </a:lnTo>
                  <a:lnTo>
                    <a:pt x="2426" y="413"/>
                  </a:lnTo>
                  <a:lnTo>
                    <a:pt x="845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9"/>
            <p:cNvSpPr/>
            <p:nvPr/>
          </p:nvSpPr>
          <p:spPr>
            <a:xfrm>
              <a:off x="7369005" y="4445290"/>
              <a:ext cx="81805" cy="129076"/>
            </a:xfrm>
            <a:custGeom>
              <a:avLst/>
              <a:gdLst/>
              <a:ahLst/>
              <a:cxnLst/>
              <a:rect l="l" t="t" r="r" b="b"/>
              <a:pathLst>
                <a:path w="2428" h="3831" extrusionOk="0">
                  <a:moveTo>
                    <a:pt x="1583" y="0"/>
                  </a:moveTo>
                  <a:lnTo>
                    <a:pt x="1" y="413"/>
                  </a:lnTo>
                  <a:lnTo>
                    <a:pt x="1" y="3831"/>
                  </a:lnTo>
                  <a:lnTo>
                    <a:pt x="2211" y="3831"/>
                  </a:lnTo>
                  <a:lnTo>
                    <a:pt x="2427" y="1474"/>
                  </a:lnTo>
                  <a:lnTo>
                    <a:pt x="2211" y="20"/>
                  </a:lnTo>
                  <a:cubicBezTo>
                    <a:pt x="2103" y="0"/>
                    <a:pt x="2005" y="0"/>
                    <a:pt x="1897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9"/>
            <p:cNvSpPr/>
            <p:nvPr/>
          </p:nvSpPr>
          <p:spPr>
            <a:xfrm>
              <a:off x="7273384" y="4445964"/>
              <a:ext cx="21226" cy="128402"/>
            </a:xfrm>
            <a:custGeom>
              <a:avLst/>
              <a:gdLst/>
              <a:ahLst/>
              <a:cxnLst/>
              <a:rect l="l" t="t" r="r" b="b"/>
              <a:pathLst>
                <a:path w="630" h="3811" extrusionOk="0">
                  <a:moveTo>
                    <a:pt x="629" y="0"/>
                  </a:moveTo>
                  <a:cubicBezTo>
                    <a:pt x="403" y="30"/>
                    <a:pt x="197" y="89"/>
                    <a:pt x="1" y="167"/>
                  </a:cubicBezTo>
                  <a:lnTo>
                    <a:pt x="1" y="3811"/>
                  </a:lnTo>
                  <a:lnTo>
                    <a:pt x="629" y="3811"/>
                  </a:lnTo>
                  <a:lnTo>
                    <a:pt x="629" y="0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9"/>
            <p:cNvSpPr/>
            <p:nvPr/>
          </p:nvSpPr>
          <p:spPr>
            <a:xfrm>
              <a:off x="7443501" y="4445964"/>
              <a:ext cx="21193" cy="128402"/>
            </a:xfrm>
            <a:custGeom>
              <a:avLst/>
              <a:gdLst/>
              <a:ahLst/>
              <a:cxnLst/>
              <a:rect l="l" t="t" r="r" b="b"/>
              <a:pathLst>
                <a:path w="629" h="3811" extrusionOk="0">
                  <a:moveTo>
                    <a:pt x="0" y="0"/>
                  </a:moveTo>
                  <a:lnTo>
                    <a:pt x="0" y="3811"/>
                  </a:lnTo>
                  <a:lnTo>
                    <a:pt x="629" y="3811"/>
                  </a:lnTo>
                  <a:lnTo>
                    <a:pt x="629" y="167"/>
                  </a:lnTo>
                  <a:cubicBezTo>
                    <a:pt x="432" y="89"/>
                    <a:pt x="226" y="30"/>
                    <a:pt x="0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9"/>
            <p:cNvSpPr/>
            <p:nvPr/>
          </p:nvSpPr>
          <p:spPr>
            <a:xfrm>
              <a:off x="7315770" y="4411530"/>
              <a:ext cx="106569" cy="97338"/>
            </a:xfrm>
            <a:custGeom>
              <a:avLst/>
              <a:gdLst/>
              <a:ahLst/>
              <a:cxnLst/>
              <a:rect l="l" t="t" r="r" b="b"/>
              <a:pathLst>
                <a:path w="3163" h="2889" extrusionOk="0">
                  <a:moveTo>
                    <a:pt x="638" y="1"/>
                  </a:moveTo>
                  <a:lnTo>
                    <a:pt x="638" y="1002"/>
                  </a:lnTo>
                  <a:lnTo>
                    <a:pt x="0" y="1002"/>
                  </a:lnTo>
                  <a:lnTo>
                    <a:pt x="0" y="1317"/>
                  </a:lnTo>
                  <a:cubicBezTo>
                    <a:pt x="0" y="2181"/>
                    <a:pt x="707" y="2888"/>
                    <a:pt x="1581" y="2888"/>
                  </a:cubicBezTo>
                  <a:cubicBezTo>
                    <a:pt x="2455" y="2888"/>
                    <a:pt x="3163" y="2181"/>
                    <a:pt x="3163" y="1317"/>
                  </a:cubicBezTo>
                  <a:lnTo>
                    <a:pt x="3163" y="1002"/>
                  </a:lnTo>
                  <a:lnTo>
                    <a:pt x="2524" y="1002"/>
                  </a:lnTo>
                  <a:lnTo>
                    <a:pt x="252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9"/>
            <p:cNvSpPr/>
            <p:nvPr/>
          </p:nvSpPr>
          <p:spPr>
            <a:xfrm>
              <a:off x="7369005" y="4411530"/>
              <a:ext cx="53335" cy="97338"/>
            </a:xfrm>
            <a:custGeom>
              <a:avLst/>
              <a:gdLst/>
              <a:ahLst/>
              <a:cxnLst/>
              <a:rect l="l" t="t" r="r" b="b"/>
              <a:pathLst>
                <a:path w="1583" h="2889" extrusionOk="0">
                  <a:moveTo>
                    <a:pt x="1" y="1"/>
                  </a:moveTo>
                  <a:lnTo>
                    <a:pt x="1" y="2888"/>
                  </a:lnTo>
                  <a:cubicBezTo>
                    <a:pt x="875" y="2888"/>
                    <a:pt x="1583" y="2181"/>
                    <a:pt x="1583" y="1317"/>
                  </a:cubicBezTo>
                  <a:lnTo>
                    <a:pt x="1583" y="1002"/>
                  </a:lnTo>
                  <a:lnTo>
                    <a:pt x="944" y="1002"/>
                  </a:lnTo>
                  <a:lnTo>
                    <a:pt x="94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9"/>
            <p:cNvSpPr/>
            <p:nvPr/>
          </p:nvSpPr>
          <p:spPr>
            <a:xfrm>
              <a:off x="7408056" y="4210988"/>
              <a:ext cx="106300" cy="191643"/>
            </a:xfrm>
            <a:custGeom>
              <a:avLst/>
              <a:gdLst/>
              <a:ahLst/>
              <a:cxnLst/>
              <a:rect l="l" t="t" r="r" b="b"/>
              <a:pathLst>
                <a:path w="3155" h="5688" extrusionOk="0">
                  <a:moveTo>
                    <a:pt x="1160" y="1"/>
                  </a:moveTo>
                  <a:cubicBezTo>
                    <a:pt x="522" y="1"/>
                    <a:pt x="1" y="522"/>
                    <a:pt x="1" y="1160"/>
                  </a:cubicBezTo>
                  <a:lnTo>
                    <a:pt x="1" y="1552"/>
                  </a:lnTo>
                  <a:lnTo>
                    <a:pt x="1" y="1602"/>
                  </a:lnTo>
                  <a:lnTo>
                    <a:pt x="483" y="5138"/>
                  </a:lnTo>
                  <a:cubicBezTo>
                    <a:pt x="492" y="5226"/>
                    <a:pt x="541" y="5304"/>
                    <a:pt x="610" y="5354"/>
                  </a:cubicBezTo>
                  <a:cubicBezTo>
                    <a:pt x="905" y="5560"/>
                    <a:pt x="1268" y="5688"/>
                    <a:pt x="1583" y="5688"/>
                  </a:cubicBezTo>
                  <a:cubicBezTo>
                    <a:pt x="2447" y="5688"/>
                    <a:pt x="3154" y="4981"/>
                    <a:pt x="3154" y="4106"/>
                  </a:cubicBezTo>
                  <a:cubicBezTo>
                    <a:pt x="3154" y="3939"/>
                    <a:pt x="3017" y="3792"/>
                    <a:pt x="2840" y="3792"/>
                  </a:cubicBezTo>
                  <a:cubicBezTo>
                    <a:pt x="2555" y="3792"/>
                    <a:pt x="2319" y="3556"/>
                    <a:pt x="2319" y="3272"/>
                  </a:cubicBezTo>
                  <a:lnTo>
                    <a:pt x="2319" y="1160"/>
                  </a:lnTo>
                  <a:cubicBezTo>
                    <a:pt x="2319" y="522"/>
                    <a:pt x="1799" y="1"/>
                    <a:pt x="1160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9"/>
            <p:cNvSpPr/>
            <p:nvPr/>
          </p:nvSpPr>
          <p:spPr>
            <a:xfrm>
              <a:off x="7223755" y="4210988"/>
              <a:ext cx="106232" cy="191643"/>
            </a:xfrm>
            <a:custGeom>
              <a:avLst/>
              <a:gdLst/>
              <a:ahLst/>
              <a:cxnLst/>
              <a:rect l="l" t="t" r="r" b="b"/>
              <a:pathLst>
                <a:path w="3153" h="5688" extrusionOk="0">
                  <a:moveTo>
                    <a:pt x="1994" y="1"/>
                  </a:moveTo>
                  <a:cubicBezTo>
                    <a:pt x="1356" y="1"/>
                    <a:pt x="835" y="522"/>
                    <a:pt x="835" y="1160"/>
                  </a:cubicBezTo>
                  <a:lnTo>
                    <a:pt x="835" y="3272"/>
                  </a:lnTo>
                  <a:cubicBezTo>
                    <a:pt x="835" y="3556"/>
                    <a:pt x="599" y="3792"/>
                    <a:pt x="315" y="3792"/>
                  </a:cubicBezTo>
                  <a:cubicBezTo>
                    <a:pt x="138" y="3792"/>
                    <a:pt x="1" y="3939"/>
                    <a:pt x="1" y="4106"/>
                  </a:cubicBezTo>
                  <a:cubicBezTo>
                    <a:pt x="1" y="4981"/>
                    <a:pt x="708" y="5688"/>
                    <a:pt x="1572" y="5688"/>
                  </a:cubicBezTo>
                  <a:cubicBezTo>
                    <a:pt x="1886" y="5688"/>
                    <a:pt x="2249" y="5560"/>
                    <a:pt x="2544" y="5354"/>
                  </a:cubicBezTo>
                  <a:cubicBezTo>
                    <a:pt x="2613" y="5304"/>
                    <a:pt x="2662" y="5226"/>
                    <a:pt x="2672" y="5138"/>
                  </a:cubicBezTo>
                  <a:lnTo>
                    <a:pt x="3153" y="1602"/>
                  </a:lnTo>
                  <a:lnTo>
                    <a:pt x="3153" y="1552"/>
                  </a:lnTo>
                  <a:lnTo>
                    <a:pt x="3153" y="1160"/>
                  </a:lnTo>
                  <a:cubicBezTo>
                    <a:pt x="3153" y="522"/>
                    <a:pt x="2633" y="1"/>
                    <a:pt x="1994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9"/>
            <p:cNvSpPr/>
            <p:nvPr/>
          </p:nvSpPr>
          <p:spPr>
            <a:xfrm>
              <a:off x="7287603" y="4232518"/>
              <a:ext cx="162870" cy="99292"/>
            </a:xfrm>
            <a:custGeom>
              <a:avLst/>
              <a:gdLst/>
              <a:ahLst/>
              <a:cxnLst/>
              <a:rect l="l" t="t" r="r" b="b"/>
              <a:pathLst>
                <a:path w="4834" h="2947" extrusionOk="0">
                  <a:moveTo>
                    <a:pt x="2409" y="0"/>
                  </a:moveTo>
                  <a:cubicBezTo>
                    <a:pt x="1081" y="0"/>
                    <a:pt x="1" y="1087"/>
                    <a:pt x="1" y="2417"/>
                  </a:cubicBezTo>
                  <a:lnTo>
                    <a:pt x="1" y="2633"/>
                  </a:lnTo>
                  <a:cubicBezTo>
                    <a:pt x="1" y="2799"/>
                    <a:pt x="138" y="2947"/>
                    <a:pt x="315" y="2947"/>
                  </a:cubicBezTo>
                  <a:lnTo>
                    <a:pt x="4519" y="2947"/>
                  </a:lnTo>
                  <a:cubicBezTo>
                    <a:pt x="4696" y="2947"/>
                    <a:pt x="4833" y="2799"/>
                    <a:pt x="4833" y="2633"/>
                  </a:cubicBezTo>
                  <a:lnTo>
                    <a:pt x="4833" y="2446"/>
                  </a:lnTo>
                  <a:cubicBezTo>
                    <a:pt x="4833" y="1110"/>
                    <a:pt x="3763" y="0"/>
                    <a:pt x="2427" y="0"/>
                  </a:cubicBezTo>
                  <a:cubicBezTo>
                    <a:pt x="2421" y="0"/>
                    <a:pt x="2415" y="0"/>
                    <a:pt x="2409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9"/>
            <p:cNvSpPr/>
            <p:nvPr/>
          </p:nvSpPr>
          <p:spPr>
            <a:xfrm>
              <a:off x="7369005" y="4232518"/>
              <a:ext cx="81468" cy="99292"/>
            </a:xfrm>
            <a:custGeom>
              <a:avLst/>
              <a:gdLst/>
              <a:ahLst/>
              <a:cxnLst/>
              <a:rect l="l" t="t" r="r" b="b"/>
              <a:pathLst>
                <a:path w="2418" h="2947" extrusionOk="0">
                  <a:moveTo>
                    <a:pt x="1" y="0"/>
                  </a:moveTo>
                  <a:lnTo>
                    <a:pt x="1" y="2947"/>
                  </a:lnTo>
                  <a:lnTo>
                    <a:pt x="2103" y="2947"/>
                  </a:lnTo>
                  <a:cubicBezTo>
                    <a:pt x="2280" y="2947"/>
                    <a:pt x="2417" y="2799"/>
                    <a:pt x="2417" y="2633"/>
                  </a:cubicBezTo>
                  <a:lnTo>
                    <a:pt x="2417" y="2446"/>
                  </a:lnTo>
                  <a:cubicBezTo>
                    <a:pt x="2417" y="1110"/>
                    <a:pt x="1347" y="0"/>
                    <a:pt x="11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9"/>
            <p:cNvSpPr/>
            <p:nvPr/>
          </p:nvSpPr>
          <p:spPr>
            <a:xfrm>
              <a:off x="7287603" y="4292728"/>
              <a:ext cx="162870" cy="145316"/>
            </a:xfrm>
            <a:custGeom>
              <a:avLst/>
              <a:gdLst/>
              <a:ahLst/>
              <a:cxnLst/>
              <a:rect l="l" t="t" r="r" b="b"/>
              <a:pathLst>
                <a:path w="4834" h="4313" extrusionOk="0">
                  <a:moveTo>
                    <a:pt x="2417" y="1"/>
                  </a:moveTo>
                  <a:cubicBezTo>
                    <a:pt x="2162" y="512"/>
                    <a:pt x="1631" y="846"/>
                    <a:pt x="1052" y="846"/>
                  </a:cubicBezTo>
                  <a:lnTo>
                    <a:pt x="1" y="846"/>
                  </a:lnTo>
                  <a:lnTo>
                    <a:pt x="1" y="1896"/>
                  </a:lnTo>
                  <a:cubicBezTo>
                    <a:pt x="1" y="3232"/>
                    <a:pt x="1081" y="4312"/>
                    <a:pt x="2417" y="4312"/>
                  </a:cubicBezTo>
                  <a:cubicBezTo>
                    <a:pt x="3753" y="4312"/>
                    <a:pt x="4833" y="3232"/>
                    <a:pt x="4833" y="1896"/>
                  </a:cubicBezTo>
                  <a:lnTo>
                    <a:pt x="4833" y="846"/>
                  </a:lnTo>
                  <a:lnTo>
                    <a:pt x="3783" y="846"/>
                  </a:lnTo>
                  <a:cubicBezTo>
                    <a:pt x="3203" y="846"/>
                    <a:pt x="2672" y="512"/>
                    <a:pt x="2417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9"/>
            <p:cNvSpPr/>
            <p:nvPr/>
          </p:nvSpPr>
          <p:spPr>
            <a:xfrm>
              <a:off x="7369005" y="4292728"/>
              <a:ext cx="81468" cy="145316"/>
            </a:xfrm>
            <a:custGeom>
              <a:avLst/>
              <a:gdLst/>
              <a:ahLst/>
              <a:cxnLst/>
              <a:rect l="l" t="t" r="r" b="b"/>
              <a:pathLst>
                <a:path w="2418" h="4313" extrusionOk="0">
                  <a:moveTo>
                    <a:pt x="1" y="1"/>
                  </a:moveTo>
                  <a:lnTo>
                    <a:pt x="1" y="4312"/>
                  </a:lnTo>
                  <a:cubicBezTo>
                    <a:pt x="1337" y="4312"/>
                    <a:pt x="2417" y="3232"/>
                    <a:pt x="2417" y="1896"/>
                  </a:cubicBezTo>
                  <a:lnTo>
                    <a:pt x="2417" y="846"/>
                  </a:lnTo>
                  <a:lnTo>
                    <a:pt x="1367" y="846"/>
                  </a:lnTo>
                  <a:cubicBezTo>
                    <a:pt x="787" y="846"/>
                    <a:pt x="256" y="512"/>
                    <a:pt x="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9"/>
            <p:cNvSpPr/>
            <p:nvPr/>
          </p:nvSpPr>
          <p:spPr>
            <a:xfrm>
              <a:off x="7455395" y="4451658"/>
              <a:ext cx="131401" cy="122708"/>
            </a:xfrm>
            <a:custGeom>
              <a:avLst/>
              <a:gdLst/>
              <a:ahLst/>
              <a:cxnLst/>
              <a:rect l="l" t="t" r="r" b="b"/>
              <a:pathLst>
                <a:path w="3900" h="3642" extrusionOk="0">
                  <a:moveTo>
                    <a:pt x="1480" y="1"/>
                  </a:moveTo>
                  <a:cubicBezTo>
                    <a:pt x="1307" y="1"/>
                    <a:pt x="1135" y="45"/>
                    <a:pt x="983" y="136"/>
                  </a:cubicBezTo>
                  <a:cubicBezTo>
                    <a:pt x="678" y="313"/>
                    <a:pt x="492" y="627"/>
                    <a:pt x="482" y="970"/>
                  </a:cubicBezTo>
                  <a:cubicBezTo>
                    <a:pt x="187" y="1147"/>
                    <a:pt x="1" y="1472"/>
                    <a:pt x="1" y="1815"/>
                  </a:cubicBezTo>
                  <a:cubicBezTo>
                    <a:pt x="1" y="2169"/>
                    <a:pt x="187" y="2483"/>
                    <a:pt x="482" y="2670"/>
                  </a:cubicBezTo>
                  <a:cubicBezTo>
                    <a:pt x="492" y="3013"/>
                    <a:pt x="678" y="3328"/>
                    <a:pt x="983" y="3504"/>
                  </a:cubicBezTo>
                  <a:cubicBezTo>
                    <a:pt x="1133" y="3594"/>
                    <a:pt x="1302" y="3638"/>
                    <a:pt x="1473" y="3638"/>
                  </a:cubicBezTo>
                  <a:cubicBezTo>
                    <a:pt x="1639" y="3638"/>
                    <a:pt x="1805" y="3597"/>
                    <a:pt x="1955" y="3515"/>
                  </a:cubicBezTo>
                  <a:cubicBezTo>
                    <a:pt x="2103" y="3593"/>
                    <a:pt x="2269" y="3642"/>
                    <a:pt x="2426" y="3642"/>
                  </a:cubicBezTo>
                  <a:cubicBezTo>
                    <a:pt x="2603" y="3642"/>
                    <a:pt x="2771" y="3593"/>
                    <a:pt x="2928" y="3504"/>
                  </a:cubicBezTo>
                  <a:cubicBezTo>
                    <a:pt x="3232" y="3328"/>
                    <a:pt x="3409" y="3013"/>
                    <a:pt x="3419" y="2670"/>
                  </a:cubicBezTo>
                  <a:cubicBezTo>
                    <a:pt x="3723" y="2483"/>
                    <a:pt x="3900" y="2169"/>
                    <a:pt x="3900" y="1815"/>
                  </a:cubicBezTo>
                  <a:cubicBezTo>
                    <a:pt x="3900" y="1472"/>
                    <a:pt x="3723" y="1147"/>
                    <a:pt x="3419" y="970"/>
                  </a:cubicBezTo>
                  <a:cubicBezTo>
                    <a:pt x="3409" y="627"/>
                    <a:pt x="3232" y="302"/>
                    <a:pt x="2928" y="136"/>
                  </a:cubicBezTo>
                  <a:cubicBezTo>
                    <a:pt x="2771" y="45"/>
                    <a:pt x="2598" y="1"/>
                    <a:pt x="2427" y="1"/>
                  </a:cubicBezTo>
                  <a:cubicBezTo>
                    <a:pt x="2265" y="1"/>
                    <a:pt x="2103" y="40"/>
                    <a:pt x="1955" y="116"/>
                  </a:cubicBezTo>
                  <a:cubicBezTo>
                    <a:pt x="1807" y="40"/>
                    <a:pt x="1644" y="1"/>
                    <a:pt x="1480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9"/>
            <p:cNvSpPr/>
            <p:nvPr/>
          </p:nvSpPr>
          <p:spPr>
            <a:xfrm>
              <a:off x="7521231" y="4451658"/>
              <a:ext cx="65566" cy="122708"/>
            </a:xfrm>
            <a:custGeom>
              <a:avLst/>
              <a:gdLst/>
              <a:ahLst/>
              <a:cxnLst/>
              <a:rect l="l" t="t" r="r" b="b"/>
              <a:pathLst>
                <a:path w="1946" h="3642" extrusionOk="0">
                  <a:moveTo>
                    <a:pt x="473" y="1"/>
                  </a:moveTo>
                  <a:cubicBezTo>
                    <a:pt x="311" y="1"/>
                    <a:pt x="149" y="40"/>
                    <a:pt x="1" y="116"/>
                  </a:cubicBezTo>
                  <a:lnTo>
                    <a:pt x="1" y="3515"/>
                  </a:lnTo>
                  <a:cubicBezTo>
                    <a:pt x="149" y="3593"/>
                    <a:pt x="315" y="3642"/>
                    <a:pt x="472" y="3642"/>
                  </a:cubicBezTo>
                  <a:cubicBezTo>
                    <a:pt x="649" y="3642"/>
                    <a:pt x="817" y="3593"/>
                    <a:pt x="974" y="3504"/>
                  </a:cubicBezTo>
                  <a:cubicBezTo>
                    <a:pt x="1278" y="3328"/>
                    <a:pt x="1455" y="3013"/>
                    <a:pt x="1465" y="2670"/>
                  </a:cubicBezTo>
                  <a:cubicBezTo>
                    <a:pt x="1769" y="2483"/>
                    <a:pt x="1946" y="2169"/>
                    <a:pt x="1946" y="1815"/>
                  </a:cubicBezTo>
                  <a:cubicBezTo>
                    <a:pt x="1946" y="1472"/>
                    <a:pt x="1769" y="1147"/>
                    <a:pt x="1465" y="970"/>
                  </a:cubicBezTo>
                  <a:cubicBezTo>
                    <a:pt x="1455" y="627"/>
                    <a:pt x="1278" y="313"/>
                    <a:pt x="974" y="136"/>
                  </a:cubicBezTo>
                  <a:cubicBezTo>
                    <a:pt x="817" y="45"/>
                    <a:pt x="644" y="1"/>
                    <a:pt x="473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9"/>
            <p:cNvSpPr/>
            <p:nvPr/>
          </p:nvSpPr>
          <p:spPr>
            <a:xfrm>
              <a:off x="7510651" y="4502198"/>
              <a:ext cx="21226" cy="21226"/>
            </a:xfrm>
            <a:custGeom>
              <a:avLst/>
              <a:gdLst/>
              <a:ahLst/>
              <a:cxnLst/>
              <a:rect l="l" t="t" r="r" b="b"/>
              <a:pathLst>
                <a:path w="630" h="630" extrusionOk="0">
                  <a:moveTo>
                    <a:pt x="315" y="1"/>
                  </a:moveTo>
                  <a:cubicBezTo>
                    <a:pt x="138" y="1"/>
                    <a:pt x="1" y="148"/>
                    <a:pt x="1" y="315"/>
                  </a:cubicBezTo>
                  <a:cubicBezTo>
                    <a:pt x="1" y="492"/>
                    <a:pt x="138" y="629"/>
                    <a:pt x="315" y="629"/>
                  </a:cubicBezTo>
                  <a:cubicBezTo>
                    <a:pt x="482" y="629"/>
                    <a:pt x="629" y="492"/>
                    <a:pt x="629" y="315"/>
                  </a:cubicBezTo>
                  <a:cubicBezTo>
                    <a:pt x="629" y="148"/>
                    <a:pt x="482" y="1"/>
                    <a:pt x="315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9"/>
            <p:cNvSpPr/>
            <p:nvPr/>
          </p:nvSpPr>
          <p:spPr>
            <a:xfrm>
              <a:off x="7521231" y="4502198"/>
              <a:ext cx="10647" cy="21226"/>
            </a:xfrm>
            <a:custGeom>
              <a:avLst/>
              <a:gdLst/>
              <a:ahLst/>
              <a:cxnLst/>
              <a:rect l="l" t="t" r="r" b="b"/>
              <a:pathLst>
                <a:path w="316" h="630" extrusionOk="0">
                  <a:moveTo>
                    <a:pt x="1" y="1"/>
                  </a:moveTo>
                  <a:lnTo>
                    <a:pt x="1" y="629"/>
                  </a:lnTo>
                  <a:cubicBezTo>
                    <a:pt x="168" y="629"/>
                    <a:pt x="315" y="492"/>
                    <a:pt x="315" y="315"/>
                  </a:cubicBezTo>
                  <a:cubicBezTo>
                    <a:pt x="315" y="148"/>
                    <a:pt x="168" y="1"/>
                    <a:pt x="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3" name="Google Shape;1483;p49"/>
          <p:cNvGrpSpPr/>
          <p:nvPr/>
        </p:nvGrpSpPr>
        <p:grpSpPr>
          <a:xfrm>
            <a:off x="1573187" y="2244617"/>
            <a:ext cx="363042" cy="361764"/>
            <a:chOff x="1573187" y="2244617"/>
            <a:chExt cx="363042" cy="361764"/>
          </a:xfrm>
        </p:grpSpPr>
        <p:sp>
          <p:nvSpPr>
            <p:cNvPr id="1484" name="Google Shape;1484;p49"/>
            <p:cNvSpPr/>
            <p:nvPr/>
          </p:nvSpPr>
          <p:spPr>
            <a:xfrm>
              <a:off x="1601624" y="2244617"/>
              <a:ext cx="234028" cy="262465"/>
            </a:xfrm>
            <a:custGeom>
              <a:avLst/>
              <a:gdLst/>
              <a:ahLst/>
              <a:cxnLst/>
              <a:rect l="l" t="t" r="r" b="b"/>
              <a:pathLst>
                <a:path w="6946" h="7790" extrusionOk="0">
                  <a:moveTo>
                    <a:pt x="3468" y="0"/>
                  </a:moveTo>
                  <a:cubicBezTo>
                    <a:pt x="1553" y="0"/>
                    <a:pt x="1" y="1563"/>
                    <a:pt x="1" y="3477"/>
                  </a:cubicBezTo>
                  <a:lnTo>
                    <a:pt x="1" y="5579"/>
                  </a:lnTo>
                  <a:cubicBezTo>
                    <a:pt x="1" y="6797"/>
                    <a:pt x="993" y="7790"/>
                    <a:pt x="2211" y="7790"/>
                  </a:cubicBezTo>
                  <a:lnTo>
                    <a:pt x="4735" y="7790"/>
                  </a:lnTo>
                  <a:cubicBezTo>
                    <a:pt x="5953" y="7790"/>
                    <a:pt x="6945" y="6797"/>
                    <a:pt x="6945" y="5579"/>
                  </a:cubicBezTo>
                  <a:lnTo>
                    <a:pt x="6945" y="3477"/>
                  </a:lnTo>
                  <a:cubicBezTo>
                    <a:pt x="6945" y="1563"/>
                    <a:pt x="5383" y="0"/>
                    <a:pt x="3468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9"/>
            <p:cNvSpPr/>
            <p:nvPr/>
          </p:nvSpPr>
          <p:spPr>
            <a:xfrm>
              <a:off x="1718471" y="2244617"/>
              <a:ext cx="117183" cy="262465"/>
            </a:xfrm>
            <a:custGeom>
              <a:avLst/>
              <a:gdLst/>
              <a:ahLst/>
              <a:cxnLst/>
              <a:rect l="l" t="t" r="r" b="b"/>
              <a:pathLst>
                <a:path w="3478" h="7790" extrusionOk="0">
                  <a:moveTo>
                    <a:pt x="0" y="0"/>
                  </a:moveTo>
                  <a:lnTo>
                    <a:pt x="0" y="7790"/>
                  </a:lnTo>
                  <a:lnTo>
                    <a:pt x="1267" y="7790"/>
                  </a:lnTo>
                  <a:cubicBezTo>
                    <a:pt x="2485" y="7790"/>
                    <a:pt x="3477" y="6797"/>
                    <a:pt x="3477" y="5579"/>
                  </a:cubicBezTo>
                  <a:lnTo>
                    <a:pt x="3477" y="3477"/>
                  </a:lnTo>
                  <a:cubicBezTo>
                    <a:pt x="3477" y="1563"/>
                    <a:pt x="1915" y="0"/>
                    <a:pt x="0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9"/>
            <p:cNvSpPr/>
            <p:nvPr/>
          </p:nvSpPr>
          <p:spPr>
            <a:xfrm>
              <a:off x="1573187" y="2484210"/>
              <a:ext cx="290564" cy="122169"/>
            </a:xfrm>
            <a:custGeom>
              <a:avLst/>
              <a:gdLst/>
              <a:ahLst/>
              <a:cxnLst/>
              <a:rect l="l" t="t" r="r" b="b"/>
              <a:pathLst>
                <a:path w="8624" h="3626" extrusionOk="0">
                  <a:moveTo>
                    <a:pt x="2416" y="0"/>
                  </a:moveTo>
                  <a:cubicBezTo>
                    <a:pt x="1080" y="0"/>
                    <a:pt x="0" y="1091"/>
                    <a:pt x="0" y="2427"/>
                  </a:cubicBezTo>
                  <a:lnTo>
                    <a:pt x="0" y="3311"/>
                  </a:lnTo>
                  <a:cubicBezTo>
                    <a:pt x="0" y="3477"/>
                    <a:pt x="138" y="3625"/>
                    <a:pt x="314" y="3625"/>
                  </a:cubicBezTo>
                  <a:lnTo>
                    <a:pt x="1473" y="3625"/>
                  </a:lnTo>
                  <a:lnTo>
                    <a:pt x="1788" y="3261"/>
                  </a:lnTo>
                  <a:lnTo>
                    <a:pt x="2102" y="3625"/>
                  </a:lnTo>
                  <a:lnTo>
                    <a:pt x="8309" y="3625"/>
                  </a:lnTo>
                  <a:cubicBezTo>
                    <a:pt x="8486" y="3625"/>
                    <a:pt x="8624" y="3477"/>
                    <a:pt x="8624" y="3311"/>
                  </a:cubicBezTo>
                  <a:lnTo>
                    <a:pt x="8624" y="2427"/>
                  </a:lnTo>
                  <a:cubicBezTo>
                    <a:pt x="8624" y="1091"/>
                    <a:pt x="7543" y="0"/>
                    <a:pt x="6207" y="0"/>
                  </a:cubicBezTo>
                  <a:lnTo>
                    <a:pt x="5893" y="0"/>
                  </a:lnTo>
                  <a:lnTo>
                    <a:pt x="4312" y="423"/>
                  </a:lnTo>
                  <a:lnTo>
                    <a:pt x="2730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9"/>
            <p:cNvSpPr/>
            <p:nvPr/>
          </p:nvSpPr>
          <p:spPr>
            <a:xfrm>
              <a:off x="1718472" y="2484210"/>
              <a:ext cx="145282" cy="122169"/>
            </a:xfrm>
            <a:custGeom>
              <a:avLst/>
              <a:gdLst/>
              <a:ahLst/>
              <a:cxnLst/>
              <a:rect l="l" t="t" r="r" b="b"/>
              <a:pathLst>
                <a:path w="4312" h="3626" extrusionOk="0">
                  <a:moveTo>
                    <a:pt x="1581" y="0"/>
                  </a:moveTo>
                  <a:lnTo>
                    <a:pt x="0" y="423"/>
                  </a:lnTo>
                  <a:lnTo>
                    <a:pt x="0" y="3625"/>
                  </a:lnTo>
                  <a:lnTo>
                    <a:pt x="3997" y="3625"/>
                  </a:lnTo>
                  <a:cubicBezTo>
                    <a:pt x="4174" y="3625"/>
                    <a:pt x="4312" y="3477"/>
                    <a:pt x="4312" y="3311"/>
                  </a:cubicBezTo>
                  <a:lnTo>
                    <a:pt x="4312" y="2427"/>
                  </a:lnTo>
                  <a:cubicBezTo>
                    <a:pt x="4312" y="1091"/>
                    <a:pt x="3231" y="0"/>
                    <a:pt x="1895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9"/>
            <p:cNvSpPr/>
            <p:nvPr/>
          </p:nvSpPr>
          <p:spPr>
            <a:xfrm>
              <a:off x="1665169" y="2450449"/>
              <a:ext cx="106603" cy="97675"/>
            </a:xfrm>
            <a:custGeom>
              <a:avLst/>
              <a:gdLst/>
              <a:ahLst/>
              <a:cxnLst/>
              <a:rect l="l" t="t" r="r" b="b"/>
              <a:pathLst>
                <a:path w="3164" h="2899" extrusionOk="0">
                  <a:moveTo>
                    <a:pt x="639" y="1"/>
                  </a:moveTo>
                  <a:lnTo>
                    <a:pt x="639" y="1002"/>
                  </a:lnTo>
                  <a:lnTo>
                    <a:pt x="0" y="1002"/>
                  </a:lnTo>
                  <a:lnTo>
                    <a:pt x="0" y="1317"/>
                  </a:lnTo>
                  <a:cubicBezTo>
                    <a:pt x="0" y="2191"/>
                    <a:pt x="708" y="2898"/>
                    <a:pt x="1582" y="2898"/>
                  </a:cubicBezTo>
                  <a:cubicBezTo>
                    <a:pt x="2456" y="2898"/>
                    <a:pt x="3163" y="2191"/>
                    <a:pt x="3163" y="1317"/>
                  </a:cubicBezTo>
                  <a:lnTo>
                    <a:pt x="3163" y="1002"/>
                  </a:lnTo>
                  <a:lnTo>
                    <a:pt x="2534" y="1002"/>
                  </a:lnTo>
                  <a:lnTo>
                    <a:pt x="253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9"/>
            <p:cNvSpPr/>
            <p:nvPr/>
          </p:nvSpPr>
          <p:spPr>
            <a:xfrm>
              <a:off x="1718472" y="2450449"/>
              <a:ext cx="53302" cy="97675"/>
            </a:xfrm>
            <a:custGeom>
              <a:avLst/>
              <a:gdLst/>
              <a:ahLst/>
              <a:cxnLst/>
              <a:rect l="l" t="t" r="r" b="b"/>
              <a:pathLst>
                <a:path w="1582" h="2899" extrusionOk="0">
                  <a:moveTo>
                    <a:pt x="0" y="1"/>
                  </a:moveTo>
                  <a:lnTo>
                    <a:pt x="0" y="2898"/>
                  </a:lnTo>
                  <a:cubicBezTo>
                    <a:pt x="874" y="2898"/>
                    <a:pt x="1581" y="2191"/>
                    <a:pt x="1581" y="1317"/>
                  </a:cubicBezTo>
                  <a:lnTo>
                    <a:pt x="1581" y="1002"/>
                  </a:lnTo>
                  <a:lnTo>
                    <a:pt x="952" y="1002"/>
                  </a:lnTo>
                  <a:lnTo>
                    <a:pt x="952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9"/>
            <p:cNvSpPr/>
            <p:nvPr/>
          </p:nvSpPr>
          <p:spPr>
            <a:xfrm>
              <a:off x="1622817" y="2558672"/>
              <a:ext cx="21193" cy="47709"/>
            </a:xfrm>
            <a:custGeom>
              <a:avLst/>
              <a:gdLst/>
              <a:ahLst/>
              <a:cxnLst/>
              <a:rect l="l" t="t" r="r" b="b"/>
              <a:pathLst>
                <a:path w="629" h="1416" extrusionOk="0">
                  <a:moveTo>
                    <a:pt x="315" y="1"/>
                  </a:moveTo>
                  <a:cubicBezTo>
                    <a:pt x="138" y="1"/>
                    <a:pt x="0" y="148"/>
                    <a:pt x="0" y="315"/>
                  </a:cubicBezTo>
                  <a:lnTo>
                    <a:pt x="0" y="1415"/>
                  </a:lnTo>
                  <a:lnTo>
                    <a:pt x="629" y="1415"/>
                  </a:lnTo>
                  <a:lnTo>
                    <a:pt x="629" y="315"/>
                  </a:lnTo>
                  <a:cubicBezTo>
                    <a:pt x="629" y="148"/>
                    <a:pt x="491" y="1"/>
                    <a:pt x="315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9"/>
            <p:cNvSpPr/>
            <p:nvPr/>
          </p:nvSpPr>
          <p:spPr>
            <a:xfrm>
              <a:off x="1643976" y="2315441"/>
              <a:ext cx="148955" cy="163173"/>
            </a:xfrm>
            <a:custGeom>
              <a:avLst/>
              <a:gdLst/>
              <a:ahLst/>
              <a:cxnLst/>
              <a:rect l="l" t="t" r="r" b="b"/>
              <a:pathLst>
                <a:path w="4421" h="4843" extrusionOk="0">
                  <a:moveTo>
                    <a:pt x="2211" y="0"/>
                  </a:moveTo>
                  <a:cubicBezTo>
                    <a:pt x="2074" y="0"/>
                    <a:pt x="1956" y="89"/>
                    <a:pt x="1917" y="216"/>
                  </a:cubicBezTo>
                  <a:cubicBezTo>
                    <a:pt x="1700" y="845"/>
                    <a:pt x="1121" y="1268"/>
                    <a:pt x="463" y="1268"/>
                  </a:cubicBezTo>
                  <a:lnTo>
                    <a:pt x="315" y="1268"/>
                  </a:lnTo>
                  <a:cubicBezTo>
                    <a:pt x="149" y="1268"/>
                    <a:pt x="1" y="1405"/>
                    <a:pt x="1" y="1582"/>
                  </a:cubicBezTo>
                  <a:lnTo>
                    <a:pt x="1" y="2633"/>
                  </a:lnTo>
                  <a:cubicBezTo>
                    <a:pt x="1" y="3850"/>
                    <a:pt x="993" y="4843"/>
                    <a:pt x="2211" y="4843"/>
                  </a:cubicBezTo>
                  <a:cubicBezTo>
                    <a:pt x="3429" y="4843"/>
                    <a:pt x="4421" y="3850"/>
                    <a:pt x="4421" y="2633"/>
                  </a:cubicBezTo>
                  <a:lnTo>
                    <a:pt x="4421" y="1582"/>
                  </a:lnTo>
                  <a:cubicBezTo>
                    <a:pt x="4421" y="1405"/>
                    <a:pt x="4283" y="1268"/>
                    <a:pt x="4106" y="1268"/>
                  </a:cubicBezTo>
                  <a:lnTo>
                    <a:pt x="3969" y="1268"/>
                  </a:lnTo>
                  <a:cubicBezTo>
                    <a:pt x="3301" y="1268"/>
                    <a:pt x="2722" y="845"/>
                    <a:pt x="2515" y="216"/>
                  </a:cubicBezTo>
                  <a:cubicBezTo>
                    <a:pt x="2467" y="89"/>
                    <a:pt x="2349" y="0"/>
                    <a:pt x="2211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9"/>
            <p:cNvSpPr/>
            <p:nvPr/>
          </p:nvSpPr>
          <p:spPr>
            <a:xfrm>
              <a:off x="1718471" y="2315441"/>
              <a:ext cx="74460" cy="163173"/>
            </a:xfrm>
            <a:custGeom>
              <a:avLst/>
              <a:gdLst/>
              <a:ahLst/>
              <a:cxnLst/>
              <a:rect l="l" t="t" r="r" b="b"/>
              <a:pathLst>
                <a:path w="2210" h="4843" extrusionOk="0">
                  <a:moveTo>
                    <a:pt x="0" y="0"/>
                  </a:moveTo>
                  <a:lnTo>
                    <a:pt x="0" y="4843"/>
                  </a:lnTo>
                  <a:cubicBezTo>
                    <a:pt x="1218" y="4843"/>
                    <a:pt x="2210" y="3850"/>
                    <a:pt x="2210" y="2633"/>
                  </a:cubicBezTo>
                  <a:lnTo>
                    <a:pt x="2210" y="1582"/>
                  </a:lnTo>
                  <a:cubicBezTo>
                    <a:pt x="2210" y="1405"/>
                    <a:pt x="2072" y="1268"/>
                    <a:pt x="1895" y="1268"/>
                  </a:cubicBezTo>
                  <a:lnTo>
                    <a:pt x="1758" y="1268"/>
                  </a:lnTo>
                  <a:cubicBezTo>
                    <a:pt x="1090" y="1268"/>
                    <a:pt x="511" y="845"/>
                    <a:pt x="304" y="216"/>
                  </a:cubicBezTo>
                  <a:cubicBezTo>
                    <a:pt x="256" y="89"/>
                    <a:pt x="138" y="0"/>
                    <a:pt x="0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9"/>
            <p:cNvSpPr/>
            <p:nvPr/>
          </p:nvSpPr>
          <p:spPr>
            <a:xfrm>
              <a:off x="1783634" y="2538827"/>
              <a:ext cx="142014" cy="56940"/>
            </a:xfrm>
            <a:custGeom>
              <a:avLst/>
              <a:gdLst/>
              <a:ahLst/>
              <a:cxnLst/>
              <a:rect l="l" t="t" r="r" b="b"/>
              <a:pathLst>
                <a:path w="4215" h="1690" extrusionOk="0">
                  <a:moveTo>
                    <a:pt x="845" y="0"/>
                  </a:moveTo>
                  <a:cubicBezTo>
                    <a:pt x="384" y="0"/>
                    <a:pt x="1" y="383"/>
                    <a:pt x="1" y="845"/>
                  </a:cubicBezTo>
                  <a:cubicBezTo>
                    <a:pt x="1" y="1306"/>
                    <a:pt x="384" y="1690"/>
                    <a:pt x="845" y="1690"/>
                  </a:cubicBezTo>
                  <a:lnTo>
                    <a:pt x="4215" y="1690"/>
                  </a:lnTo>
                  <a:lnTo>
                    <a:pt x="4215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9"/>
            <p:cNvSpPr/>
            <p:nvPr/>
          </p:nvSpPr>
          <p:spPr>
            <a:xfrm>
              <a:off x="1854794" y="2538827"/>
              <a:ext cx="70855" cy="56940"/>
            </a:xfrm>
            <a:custGeom>
              <a:avLst/>
              <a:gdLst/>
              <a:ahLst/>
              <a:cxnLst/>
              <a:rect l="l" t="t" r="r" b="b"/>
              <a:pathLst>
                <a:path w="2103" h="1690" extrusionOk="0">
                  <a:moveTo>
                    <a:pt x="1" y="0"/>
                  </a:moveTo>
                  <a:lnTo>
                    <a:pt x="1" y="1690"/>
                  </a:lnTo>
                  <a:lnTo>
                    <a:pt x="2103" y="1690"/>
                  </a:lnTo>
                  <a:lnTo>
                    <a:pt x="2103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9"/>
            <p:cNvSpPr/>
            <p:nvPr/>
          </p:nvSpPr>
          <p:spPr>
            <a:xfrm>
              <a:off x="1773054" y="2528247"/>
              <a:ext cx="163173" cy="78133"/>
            </a:xfrm>
            <a:custGeom>
              <a:avLst/>
              <a:gdLst/>
              <a:ahLst/>
              <a:cxnLst/>
              <a:rect l="l" t="t" r="r" b="b"/>
              <a:pathLst>
                <a:path w="4843" h="2319" extrusionOk="0">
                  <a:moveTo>
                    <a:pt x="1159" y="0"/>
                  </a:moveTo>
                  <a:cubicBezTo>
                    <a:pt x="521" y="0"/>
                    <a:pt x="0" y="520"/>
                    <a:pt x="0" y="1159"/>
                  </a:cubicBezTo>
                  <a:cubicBezTo>
                    <a:pt x="0" y="1797"/>
                    <a:pt x="521" y="2318"/>
                    <a:pt x="1159" y="2318"/>
                  </a:cubicBezTo>
                  <a:lnTo>
                    <a:pt x="4529" y="2318"/>
                  </a:lnTo>
                  <a:cubicBezTo>
                    <a:pt x="4705" y="2318"/>
                    <a:pt x="4843" y="2170"/>
                    <a:pt x="4843" y="2004"/>
                  </a:cubicBezTo>
                  <a:cubicBezTo>
                    <a:pt x="4843" y="1827"/>
                    <a:pt x="4705" y="1689"/>
                    <a:pt x="4529" y="1689"/>
                  </a:cubicBezTo>
                  <a:lnTo>
                    <a:pt x="1159" y="1689"/>
                  </a:lnTo>
                  <a:cubicBezTo>
                    <a:pt x="875" y="1689"/>
                    <a:pt x="629" y="1454"/>
                    <a:pt x="629" y="1159"/>
                  </a:cubicBezTo>
                  <a:cubicBezTo>
                    <a:pt x="629" y="864"/>
                    <a:pt x="875" y="629"/>
                    <a:pt x="1159" y="629"/>
                  </a:cubicBezTo>
                  <a:lnTo>
                    <a:pt x="4529" y="629"/>
                  </a:lnTo>
                  <a:cubicBezTo>
                    <a:pt x="4705" y="629"/>
                    <a:pt x="4843" y="491"/>
                    <a:pt x="4843" y="314"/>
                  </a:cubicBezTo>
                  <a:cubicBezTo>
                    <a:pt x="4843" y="147"/>
                    <a:pt x="4705" y="0"/>
                    <a:pt x="4529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9"/>
            <p:cNvSpPr/>
            <p:nvPr/>
          </p:nvSpPr>
          <p:spPr>
            <a:xfrm>
              <a:off x="1854794" y="2528247"/>
              <a:ext cx="81435" cy="21193"/>
            </a:xfrm>
            <a:custGeom>
              <a:avLst/>
              <a:gdLst/>
              <a:ahLst/>
              <a:cxnLst/>
              <a:rect l="l" t="t" r="r" b="b"/>
              <a:pathLst>
                <a:path w="2417" h="629" extrusionOk="0">
                  <a:moveTo>
                    <a:pt x="1" y="0"/>
                  </a:moveTo>
                  <a:lnTo>
                    <a:pt x="1" y="629"/>
                  </a:lnTo>
                  <a:lnTo>
                    <a:pt x="2103" y="629"/>
                  </a:lnTo>
                  <a:cubicBezTo>
                    <a:pt x="2279" y="629"/>
                    <a:pt x="2417" y="491"/>
                    <a:pt x="2417" y="314"/>
                  </a:cubicBezTo>
                  <a:cubicBezTo>
                    <a:pt x="2417" y="147"/>
                    <a:pt x="2279" y="0"/>
                    <a:pt x="2103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9"/>
            <p:cNvSpPr/>
            <p:nvPr/>
          </p:nvSpPr>
          <p:spPr>
            <a:xfrm>
              <a:off x="1854794" y="2585155"/>
              <a:ext cx="81435" cy="21226"/>
            </a:xfrm>
            <a:custGeom>
              <a:avLst/>
              <a:gdLst/>
              <a:ahLst/>
              <a:cxnLst/>
              <a:rect l="l" t="t" r="r" b="b"/>
              <a:pathLst>
                <a:path w="2417" h="630" extrusionOk="0">
                  <a:moveTo>
                    <a:pt x="1" y="0"/>
                  </a:moveTo>
                  <a:lnTo>
                    <a:pt x="1" y="629"/>
                  </a:lnTo>
                  <a:lnTo>
                    <a:pt x="2103" y="629"/>
                  </a:lnTo>
                  <a:cubicBezTo>
                    <a:pt x="2279" y="629"/>
                    <a:pt x="2417" y="481"/>
                    <a:pt x="2417" y="315"/>
                  </a:cubicBezTo>
                  <a:cubicBezTo>
                    <a:pt x="2417" y="138"/>
                    <a:pt x="2279" y="0"/>
                    <a:pt x="2103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8" name="Google Shape;1498;p49"/>
          <p:cNvGrpSpPr/>
          <p:nvPr/>
        </p:nvGrpSpPr>
        <p:grpSpPr>
          <a:xfrm>
            <a:off x="2193005" y="2243944"/>
            <a:ext cx="378941" cy="363210"/>
            <a:chOff x="2193005" y="2243944"/>
            <a:chExt cx="378941" cy="363210"/>
          </a:xfrm>
        </p:grpSpPr>
        <p:sp>
          <p:nvSpPr>
            <p:cNvPr id="1499" name="Google Shape;1499;p49"/>
            <p:cNvSpPr/>
            <p:nvPr/>
          </p:nvSpPr>
          <p:spPr>
            <a:xfrm>
              <a:off x="2401498" y="2450786"/>
              <a:ext cx="91003" cy="89858"/>
            </a:xfrm>
            <a:custGeom>
              <a:avLst/>
              <a:gdLst/>
              <a:ahLst/>
              <a:cxnLst/>
              <a:rect l="l" t="t" r="r" b="b"/>
              <a:pathLst>
                <a:path w="2701" h="2667" extrusionOk="0">
                  <a:moveTo>
                    <a:pt x="993" y="0"/>
                  </a:moveTo>
                  <a:cubicBezTo>
                    <a:pt x="913" y="0"/>
                    <a:pt x="835" y="30"/>
                    <a:pt x="776" y="89"/>
                  </a:cubicBezTo>
                  <a:cubicBezTo>
                    <a:pt x="540" y="325"/>
                    <a:pt x="315" y="560"/>
                    <a:pt x="108" y="796"/>
                  </a:cubicBezTo>
                  <a:cubicBezTo>
                    <a:pt x="0" y="924"/>
                    <a:pt x="10" y="1110"/>
                    <a:pt x="128" y="1228"/>
                  </a:cubicBezTo>
                  <a:lnTo>
                    <a:pt x="1463" y="2574"/>
                  </a:lnTo>
                  <a:cubicBezTo>
                    <a:pt x="1523" y="2633"/>
                    <a:pt x="1605" y="2666"/>
                    <a:pt x="1688" y="2666"/>
                  </a:cubicBezTo>
                  <a:cubicBezTo>
                    <a:pt x="1729" y="2666"/>
                    <a:pt x="1769" y="2659"/>
                    <a:pt x="1808" y="2642"/>
                  </a:cubicBezTo>
                  <a:cubicBezTo>
                    <a:pt x="1915" y="2603"/>
                    <a:pt x="2004" y="2496"/>
                    <a:pt x="2004" y="2367"/>
                  </a:cubicBezTo>
                  <a:lnTo>
                    <a:pt x="2024" y="2014"/>
                  </a:lnTo>
                  <a:lnTo>
                    <a:pt x="2377" y="1994"/>
                  </a:lnTo>
                  <a:cubicBezTo>
                    <a:pt x="2456" y="1994"/>
                    <a:pt x="2534" y="1955"/>
                    <a:pt x="2583" y="1906"/>
                  </a:cubicBezTo>
                  <a:cubicBezTo>
                    <a:pt x="2613" y="1876"/>
                    <a:pt x="2642" y="1837"/>
                    <a:pt x="2652" y="1798"/>
                  </a:cubicBezTo>
                  <a:cubicBezTo>
                    <a:pt x="2701" y="1680"/>
                    <a:pt x="2672" y="1542"/>
                    <a:pt x="2583" y="1454"/>
                  </a:cubicBezTo>
                  <a:lnTo>
                    <a:pt x="1218" y="89"/>
                  </a:lnTo>
                  <a:cubicBezTo>
                    <a:pt x="1154" y="30"/>
                    <a:pt x="1073" y="0"/>
                    <a:pt x="993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9"/>
            <p:cNvSpPr/>
            <p:nvPr/>
          </p:nvSpPr>
          <p:spPr>
            <a:xfrm>
              <a:off x="2439537" y="2414027"/>
              <a:ext cx="110545" cy="109063"/>
            </a:xfrm>
            <a:custGeom>
              <a:avLst/>
              <a:gdLst/>
              <a:ahLst/>
              <a:cxnLst/>
              <a:rect l="l" t="t" r="r" b="b"/>
              <a:pathLst>
                <a:path w="3281" h="3237" extrusionOk="0">
                  <a:moveTo>
                    <a:pt x="1012" y="0"/>
                  </a:moveTo>
                  <a:cubicBezTo>
                    <a:pt x="938" y="0"/>
                    <a:pt x="863" y="27"/>
                    <a:pt x="806" y="80"/>
                  </a:cubicBezTo>
                  <a:cubicBezTo>
                    <a:pt x="550" y="286"/>
                    <a:pt x="315" y="512"/>
                    <a:pt x="89" y="738"/>
                  </a:cubicBezTo>
                  <a:cubicBezTo>
                    <a:pt x="30" y="797"/>
                    <a:pt x="0" y="876"/>
                    <a:pt x="0" y="954"/>
                  </a:cubicBezTo>
                  <a:cubicBezTo>
                    <a:pt x="0" y="1042"/>
                    <a:pt x="30" y="1121"/>
                    <a:pt x="89" y="1180"/>
                  </a:cubicBezTo>
                  <a:lnTo>
                    <a:pt x="2054" y="3144"/>
                  </a:lnTo>
                  <a:cubicBezTo>
                    <a:pt x="2113" y="3204"/>
                    <a:pt x="2191" y="3237"/>
                    <a:pt x="2271" y="3237"/>
                  </a:cubicBezTo>
                  <a:cubicBezTo>
                    <a:pt x="2310" y="3237"/>
                    <a:pt x="2349" y="3229"/>
                    <a:pt x="2388" y="3213"/>
                  </a:cubicBezTo>
                  <a:cubicBezTo>
                    <a:pt x="2505" y="3174"/>
                    <a:pt x="2584" y="3066"/>
                    <a:pt x="2593" y="2938"/>
                  </a:cubicBezTo>
                  <a:lnTo>
                    <a:pt x="2613" y="2585"/>
                  </a:lnTo>
                  <a:lnTo>
                    <a:pt x="2967" y="2565"/>
                  </a:lnTo>
                  <a:cubicBezTo>
                    <a:pt x="3045" y="2565"/>
                    <a:pt x="3114" y="2526"/>
                    <a:pt x="3163" y="2476"/>
                  </a:cubicBezTo>
                  <a:cubicBezTo>
                    <a:pt x="3202" y="2447"/>
                    <a:pt x="3222" y="2408"/>
                    <a:pt x="3242" y="2369"/>
                  </a:cubicBezTo>
                  <a:cubicBezTo>
                    <a:pt x="3281" y="2251"/>
                    <a:pt x="3252" y="2113"/>
                    <a:pt x="3163" y="2024"/>
                  </a:cubicBezTo>
                  <a:lnTo>
                    <a:pt x="1229" y="90"/>
                  </a:lnTo>
                  <a:cubicBezTo>
                    <a:pt x="1168" y="30"/>
                    <a:pt x="1090" y="0"/>
                    <a:pt x="1012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9"/>
            <p:cNvSpPr/>
            <p:nvPr/>
          </p:nvSpPr>
          <p:spPr>
            <a:xfrm>
              <a:off x="2224778" y="2243944"/>
              <a:ext cx="347168" cy="339250"/>
            </a:xfrm>
            <a:custGeom>
              <a:avLst/>
              <a:gdLst/>
              <a:ahLst/>
              <a:cxnLst/>
              <a:rect l="l" t="t" r="r" b="b"/>
              <a:pathLst>
                <a:path w="10304" h="10069" extrusionOk="0">
                  <a:moveTo>
                    <a:pt x="7651" y="1"/>
                  </a:moveTo>
                  <a:cubicBezTo>
                    <a:pt x="7033" y="1"/>
                    <a:pt x="6414" y="237"/>
                    <a:pt x="5942" y="708"/>
                  </a:cubicBezTo>
                  <a:cubicBezTo>
                    <a:pt x="5756" y="895"/>
                    <a:pt x="5579" y="1101"/>
                    <a:pt x="5412" y="1307"/>
                  </a:cubicBezTo>
                  <a:cubicBezTo>
                    <a:pt x="5088" y="1729"/>
                    <a:pt x="4735" y="2162"/>
                    <a:pt x="4351" y="2594"/>
                  </a:cubicBezTo>
                  <a:lnTo>
                    <a:pt x="4145" y="2800"/>
                  </a:lnTo>
                  <a:lnTo>
                    <a:pt x="3821" y="3586"/>
                  </a:lnTo>
                  <a:lnTo>
                    <a:pt x="3045" y="3930"/>
                  </a:lnTo>
                  <a:lnTo>
                    <a:pt x="2829" y="4146"/>
                  </a:lnTo>
                  <a:cubicBezTo>
                    <a:pt x="2406" y="4538"/>
                    <a:pt x="1994" y="4902"/>
                    <a:pt x="1581" y="5226"/>
                  </a:cubicBezTo>
                  <a:lnTo>
                    <a:pt x="1149" y="5570"/>
                  </a:lnTo>
                  <a:cubicBezTo>
                    <a:pt x="904" y="5776"/>
                    <a:pt x="658" y="5992"/>
                    <a:pt x="433" y="6218"/>
                  </a:cubicBezTo>
                  <a:lnTo>
                    <a:pt x="1" y="6640"/>
                  </a:lnTo>
                  <a:lnTo>
                    <a:pt x="3428" y="10069"/>
                  </a:lnTo>
                  <a:lnTo>
                    <a:pt x="3851" y="9636"/>
                  </a:lnTo>
                  <a:cubicBezTo>
                    <a:pt x="4076" y="9410"/>
                    <a:pt x="4302" y="9174"/>
                    <a:pt x="4499" y="8919"/>
                  </a:cubicBezTo>
                  <a:lnTo>
                    <a:pt x="4842" y="8487"/>
                  </a:lnTo>
                  <a:cubicBezTo>
                    <a:pt x="5245" y="7976"/>
                    <a:pt x="5678" y="7485"/>
                    <a:pt x="6129" y="7014"/>
                  </a:cubicBezTo>
                  <a:lnTo>
                    <a:pt x="6453" y="6228"/>
                  </a:lnTo>
                  <a:lnTo>
                    <a:pt x="7258" y="5914"/>
                  </a:lnTo>
                  <a:cubicBezTo>
                    <a:pt x="7740" y="5472"/>
                    <a:pt x="8241" y="5049"/>
                    <a:pt x="8762" y="4656"/>
                  </a:cubicBezTo>
                  <a:cubicBezTo>
                    <a:pt x="8978" y="4490"/>
                    <a:pt x="9174" y="4313"/>
                    <a:pt x="9360" y="4126"/>
                  </a:cubicBezTo>
                  <a:cubicBezTo>
                    <a:pt x="10303" y="3183"/>
                    <a:pt x="10303" y="1651"/>
                    <a:pt x="9360" y="708"/>
                  </a:cubicBezTo>
                  <a:cubicBezTo>
                    <a:pt x="8889" y="237"/>
                    <a:pt x="8270" y="1"/>
                    <a:pt x="7651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9"/>
            <p:cNvSpPr/>
            <p:nvPr/>
          </p:nvSpPr>
          <p:spPr>
            <a:xfrm>
              <a:off x="2282359" y="2267765"/>
              <a:ext cx="289587" cy="315429"/>
            </a:xfrm>
            <a:custGeom>
              <a:avLst/>
              <a:gdLst/>
              <a:ahLst/>
              <a:cxnLst/>
              <a:rect l="l" t="t" r="r" b="b"/>
              <a:pathLst>
                <a:path w="8595" h="9362" extrusionOk="0">
                  <a:moveTo>
                    <a:pt x="7651" y="1"/>
                  </a:moveTo>
                  <a:lnTo>
                    <a:pt x="1" y="7653"/>
                  </a:lnTo>
                  <a:lnTo>
                    <a:pt x="1719" y="9362"/>
                  </a:lnTo>
                  <a:lnTo>
                    <a:pt x="2142" y="8929"/>
                  </a:lnTo>
                  <a:cubicBezTo>
                    <a:pt x="2367" y="8703"/>
                    <a:pt x="2593" y="8467"/>
                    <a:pt x="2790" y="8212"/>
                  </a:cubicBezTo>
                  <a:lnTo>
                    <a:pt x="3133" y="7780"/>
                  </a:lnTo>
                  <a:cubicBezTo>
                    <a:pt x="3536" y="7269"/>
                    <a:pt x="3969" y="6778"/>
                    <a:pt x="4420" y="6307"/>
                  </a:cubicBezTo>
                  <a:lnTo>
                    <a:pt x="4744" y="5521"/>
                  </a:lnTo>
                  <a:lnTo>
                    <a:pt x="5549" y="5207"/>
                  </a:lnTo>
                  <a:cubicBezTo>
                    <a:pt x="6031" y="4765"/>
                    <a:pt x="6532" y="4342"/>
                    <a:pt x="7053" y="3949"/>
                  </a:cubicBezTo>
                  <a:cubicBezTo>
                    <a:pt x="7269" y="3783"/>
                    <a:pt x="7465" y="3606"/>
                    <a:pt x="7651" y="3419"/>
                  </a:cubicBezTo>
                  <a:cubicBezTo>
                    <a:pt x="8594" y="2476"/>
                    <a:pt x="8594" y="944"/>
                    <a:pt x="765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9"/>
            <p:cNvSpPr/>
            <p:nvPr/>
          </p:nvSpPr>
          <p:spPr>
            <a:xfrm>
              <a:off x="2327036" y="2338588"/>
              <a:ext cx="141980" cy="142014"/>
            </a:xfrm>
            <a:custGeom>
              <a:avLst/>
              <a:gdLst/>
              <a:ahLst/>
              <a:cxnLst/>
              <a:rect l="l" t="t" r="r" b="b"/>
              <a:pathLst>
                <a:path w="4214" h="4215" extrusionOk="0">
                  <a:moveTo>
                    <a:pt x="1130" y="1"/>
                  </a:moveTo>
                  <a:lnTo>
                    <a:pt x="0" y="1111"/>
                  </a:lnTo>
                  <a:lnTo>
                    <a:pt x="3104" y="4215"/>
                  </a:lnTo>
                  <a:cubicBezTo>
                    <a:pt x="3468" y="3831"/>
                    <a:pt x="3831" y="3449"/>
                    <a:pt x="4214" y="3085"/>
                  </a:cubicBezTo>
                  <a:lnTo>
                    <a:pt x="1130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9"/>
            <p:cNvSpPr/>
            <p:nvPr/>
          </p:nvSpPr>
          <p:spPr>
            <a:xfrm>
              <a:off x="2327036" y="2357119"/>
              <a:ext cx="123112" cy="123483"/>
            </a:xfrm>
            <a:custGeom>
              <a:avLst/>
              <a:gdLst/>
              <a:ahLst/>
              <a:cxnLst/>
              <a:rect l="l" t="t" r="r" b="b"/>
              <a:pathLst>
                <a:path w="3654" h="3665" extrusionOk="0">
                  <a:moveTo>
                    <a:pt x="560" y="1"/>
                  </a:moveTo>
                  <a:lnTo>
                    <a:pt x="0" y="561"/>
                  </a:lnTo>
                  <a:lnTo>
                    <a:pt x="3104" y="3665"/>
                  </a:lnTo>
                  <a:cubicBezTo>
                    <a:pt x="3291" y="3478"/>
                    <a:pt x="3468" y="3281"/>
                    <a:pt x="3654" y="3095"/>
                  </a:cubicBezTo>
                  <a:lnTo>
                    <a:pt x="560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9"/>
            <p:cNvSpPr/>
            <p:nvPr/>
          </p:nvSpPr>
          <p:spPr>
            <a:xfrm>
              <a:off x="2309819" y="2326290"/>
              <a:ext cx="116846" cy="106401"/>
            </a:xfrm>
            <a:custGeom>
              <a:avLst/>
              <a:gdLst/>
              <a:ahLst/>
              <a:cxnLst/>
              <a:rect l="l" t="t" r="r" b="b"/>
              <a:pathLst>
                <a:path w="3468" h="3158" extrusionOk="0">
                  <a:moveTo>
                    <a:pt x="1731" y="0"/>
                  </a:moveTo>
                  <a:cubicBezTo>
                    <a:pt x="1327" y="0"/>
                    <a:pt x="924" y="155"/>
                    <a:pt x="619" y="464"/>
                  </a:cubicBezTo>
                  <a:cubicBezTo>
                    <a:pt x="0" y="1083"/>
                    <a:pt x="0" y="2085"/>
                    <a:pt x="619" y="2694"/>
                  </a:cubicBezTo>
                  <a:cubicBezTo>
                    <a:pt x="924" y="3003"/>
                    <a:pt x="1327" y="3158"/>
                    <a:pt x="1731" y="3158"/>
                  </a:cubicBezTo>
                  <a:cubicBezTo>
                    <a:pt x="2134" y="3158"/>
                    <a:pt x="2539" y="3003"/>
                    <a:pt x="2849" y="2694"/>
                  </a:cubicBezTo>
                  <a:cubicBezTo>
                    <a:pt x="3468" y="2085"/>
                    <a:pt x="3468" y="1083"/>
                    <a:pt x="2849" y="464"/>
                  </a:cubicBezTo>
                  <a:cubicBezTo>
                    <a:pt x="2539" y="155"/>
                    <a:pt x="2134" y="0"/>
                    <a:pt x="1731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9"/>
            <p:cNvSpPr/>
            <p:nvPr/>
          </p:nvSpPr>
          <p:spPr>
            <a:xfrm>
              <a:off x="2309819" y="2341923"/>
              <a:ext cx="95990" cy="90768"/>
            </a:xfrm>
            <a:custGeom>
              <a:avLst/>
              <a:gdLst/>
              <a:ahLst/>
              <a:cxnLst/>
              <a:rect l="l" t="t" r="r" b="b"/>
              <a:pathLst>
                <a:path w="2849" h="2694" extrusionOk="0">
                  <a:moveTo>
                    <a:pt x="619" y="0"/>
                  </a:moveTo>
                  <a:cubicBezTo>
                    <a:pt x="0" y="619"/>
                    <a:pt x="0" y="1621"/>
                    <a:pt x="619" y="2230"/>
                  </a:cubicBezTo>
                  <a:cubicBezTo>
                    <a:pt x="924" y="2539"/>
                    <a:pt x="1327" y="2694"/>
                    <a:pt x="1731" y="2694"/>
                  </a:cubicBezTo>
                  <a:cubicBezTo>
                    <a:pt x="2134" y="2694"/>
                    <a:pt x="2539" y="2539"/>
                    <a:pt x="2849" y="2230"/>
                  </a:cubicBezTo>
                  <a:lnTo>
                    <a:pt x="619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9"/>
            <p:cNvSpPr/>
            <p:nvPr/>
          </p:nvSpPr>
          <p:spPr>
            <a:xfrm>
              <a:off x="2336302" y="2347550"/>
              <a:ext cx="63915" cy="63881"/>
            </a:xfrm>
            <a:custGeom>
              <a:avLst/>
              <a:gdLst/>
              <a:ahLst/>
              <a:cxnLst/>
              <a:rect l="l" t="t" r="r" b="b"/>
              <a:pathLst>
                <a:path w="1897" h="1896" extrusionOk="0">
                  <a:moveTo>
                    <a:pt x="943" y="0"/>
                  </a:moveTo>
                  <a:cubicBezTo>
                    <a:pt x="423" y="0"/>
                    <a:pt x="0" y="433"/>
                    <a:pt x="0" y="953"/>
                  </a:cubicBezTo>
                  <a:cubicBezTo>
                    <a:pt x="0" y="1474"/>
                    <a:pt x="423" y="1896"/>
                    <a:pt x="943" y="1896"/>
                  </a:cubicBezTo>
                  <a:cubicBezTo>
                    <a:pt x="1473" y="1896"/>
                    <a:pt x="1896" y="1474"/>
                    <a:pt x="1896" y="953"/>
                  </a:cubicBezTo>
                  <a:cubicBezTo>
                    <a:pt x="1896" y="433"/>
                    <a:pt x="1473" y="0"/>
                    <a:pt x="943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9"/>
            <p:cNvSpPr/>
            <p:nvPr/>
          </p:nvSpPr>
          <p:spPr>
            <a:xfrm>
              <a:off x="2333337" y="2357119"/>
              <a:ext cx="57614" cy="54481"/>
            </a:xfrm>
            <a:custGeom>
              <a:avLst/>
              <a:gdLst/>
              <a:ahLst/>
              <a:cxnLst/>
              <a:rect l="l" t="t" r="r" b="b"/>
              <a:pathLst>
                <a:path w="1710" h="1617" extrusionOk="0">
                  <a:moveTo>
                    <a:pt x="363" y="1"/>
                  </a:moveTo>
                  <a:cubicBezTo>
                    <a:pt x="0" y="365"/>
                    <a:pt x="0" y="963"/>
                    <a:pt x="363" y="1337"/>
                  </a:cubicBezTo>
                  <a:cubicBezTo>
                    <a:pt x="550" y="1523"/>
                    <a:pt x="793" y="1617"/>
                    <a:pt x="1036" y="1617"/>
                  </a:cubicBezTo>
                  <a:cubicBezTo>
                    <a:pt x="1279" y="1617"/>
                    <a:pt x="1522" y="1523"/>
                    <a:pt x="1709" y="1337"/>
                  </a:cubicBezTo>
                  <a:lnTo>
                    <a:pt x="363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9"/>
            <p:cNvSpPr/>
            <p:nvPr/>
          </p:nvSpPr>
          <p:spPr>
            <a:xfrm>
              <a:off x="2357461" y="2369046"/>
              <a:ext cx="21563" cy="21226"/>
            </a:xfrm>
            <a:custGeom>
              <a:avLst/>
              <a:gdLst/>
              <a:ahLst/>
              <a:cxnLst/>
              <a:rect l="l" t="t" r="r" b="b"/>
              <a:pathLst>
                <a:path w="640" h="630" extrusionOk="0">
                  <a:moveTo>
                    <a:pt x="315" y="0"/>
                  </a:moveTo>
                  <a:cubicBezTo>
                    <a:pt x="148" y="0"/>
                    <a:pt x="1" y="138"/>
                    <a:pt x="1" y="315"/>
                  </a:cubicBezTo>
                  <a:cubicBezTo>
                    <a:pt x="1" y="492"/>
                    <a:pt x="148" y="629"/>
                    <a:pt x="315" y="629"/>
                  </a:cubicBezTo>
                  <a:cubicBezTo>
                    <a:pt x="492" y="629"/>
                    <a:pt x="639" y="492"/>
                    <a:pt x="639" y="315"/>
                  </a:cubicBezTo>
                  <a:cubicBezTo>
                    <a:pt x="639" y="138"/>
                    <a:pt x="492" y="0"/>
                    <a:pt x="315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9"/>
            <p:cNvSpPr/>
            <p:nvPr/>
          </p:nvSpPr>
          <p:spPr>
            <a:xfrm>
              <a:off x="2193005" y="2444014"/>
              <a:ext cx="130424" cy="163139"/>
            </a:xfrm>
            <a:custGeom>
              <a:avLst/>
              <a:gdLst/>
              <a:ahLst/>
              <a:cxnLst/>
              <a:rect l="l" t="t" r="r" b="b"/>
              <a:pathLst>
                <a:path w="3871" h="4842" extrusionOk="0">
                  <a:moveTo>
                    <a:pt x="2654" y="0"/>
                  </a:moveTo>
                  <a:cubicBezTo>
                    <a:pt x="2037" y="0"/>
                    <a:pt x="1417" y="235"/>
                    <a:pt x="944" y="702"/>
                  </a:cubicBezTo>
                  <a:cubicBezTo>
                    <a:pt x="1" y="1655"/>
                    <a:pt x="1" y="3188"/>
                    <a:pt x="944" y="4131"/>
                  </a:cubicBezTo>
                  <a:cubicBezTo>
                    <a:pt x="1417" y="4604"/>
                    <a:pt x="2037" y="4841"/>
                    <a:pt x="2657" y="4841"/>
                  </a:cubicBezTo>
                  <a:cubicBezTo>
                    <a:pt x="3077" y="4841"/>
                    <a:pt x="3497" y="4732"/>
                    <a:pt x="3870" y="4513"/>
                  </a:cubicBezTo>
                  <a:lnTo>
                    <a:pt x="3762" y="270"/>
                  </a:lnTo>
                  <a:cubicBezTo>
                    <a:pt x="3417" y="90"/>
                    <a:pt x="3036" y="0"/>
                    <a:pt x="265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9"/>
            <p:cNvSpPr/>
            <p:nvPr/>
          </p:nvSpPr>
          <p:spPr>
            <a:xfrm>
              <a:off x="2224778" y="2487209"/>
              <a:ext cx="98652" cy="119945"/>
            </a:xfrm>
            <a:custGeom>
              <a:avLst/>
              <a:gdLst/>
              <a:ahLst/>
              <a:cxnLst/>
              <a:rect l="l" t="t" r="r" b="b"/>
              <a:pathLst>
                <a:path w="2928" h="3560" extrusionOk="0">
                  <a:moveTo>
                    <a:pt x="2849" y="0"/>
                  </a:moveTo>
                  <a:lnTo>
                    <a:pt x="1" y="2849"/>
                  </a:lnTo>
                  <a:cubicBezTo>
                    <a:pt x="474" y="3322"/>
                    <a:pt x="1094" y="3559"/>
                    <a:pt x="1714" y="3559"/>
                  </a:cubicBezTo>
                  <a:cubicBezTo>
                    <a:pt x="2134" y="3559"/>
                    <a:pt x="2554" y="3450"/>
                    <a:pt x="2927" y="3231"/>
                  </a:cubicBezTo>
                  <a:lnTo>
                    <a:pt x="2849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9"/>
            <p:cNvSpPr/>
            <p:nvPr/>
          </p:nvSpPr>
          <p:spPr>
            <a:xfrm>
              <a:off x="2239670" y="2453111"/>
              <a:ext cx="132378" cy="142991"/>
            </a:xfrm>
            <a:custGeom>
              <a:avLst/>
              <a:gdLst/>
              <a:ahLst/>
              <a:cxnLst/>
              <a:rect l="l" t="t" r="r" b="b"/>
              <a:pathLst>
                <a:path w="3929" h="4244" extrusionOk="0">
                  <a:moveTo>
                    <a:pt x="2377" y="0"/>
                  </a:moveTo>
                  <a:lnTo>
                    <a:pt x="128" y="2250"/>
                  </a:lnTo>
                  <a:cubicBezTo>
                    <a:pt x="20" y="2357"/>
                    <a:pt x="0" y="2534"/>
                    <a:pt x="89" y="2662"/>
                  </a:cubicBezTo>
                  <a:cubicBezTo>
                    <a:pt x="149" y="2743"/>
                    <a:pt x="248" y="2792"/>
                    <a:pt x="348" y="2792"/>
                  </a:cubicBezTo>
                  <a:cubicBezTo>
                    <a:pt x="393" y="2792"/>
                    <a:pt x="439" y="2782"/>
                    <a:pt x="482" y="2760"/>
                  </a:cubicBezTo>
                  <a:lnTo>
                    <a:pt x="727" y="2652"/>
                  </a:lnTo>
                  <a:cubicBezTo>
                    <a:pt x="892" y="2572"/>
                    <a:pt x="1068" y="2532"/>
                    <a:pt x="1243" y="2532"/>
                  </a:cubicBezTo>
                  <a:cubicBezTo>
                    <a:pt x="1452" y="2532"/>
                    <a:pt x="1659" y="2589"/>
                    <a:pt x="1847" y="2702"/>
                  </a:cubicBezTo>
                  <a:cubicBezTo>
                    <a:pt x="2200" y="2907"/>
                    <a:pt x="2416" y="3252"/>
                    <a:pt x="2446" y="3654"/>
                  </a:cubicBezTo>
                  <a:lnTo>
                    <a:pt x="2485" y="4243"/>
                  </a:lnTo>
                  <a:cubicBezTo>
                    <a:pt x="2662" y="4136"/>
                    <a:pt x="2829" y="4007"/>
                    <a:pt x="2986" y="3861"/>
                  </a:cubicBezTo>
                  <a:cubicBezTo>
                    <a:pt x="3929" y="2918"/>
                    <a:pt x="3929" y="1385"/>
                    <a:pt x="2986" y="432"/>
                  </a:cubicBezTo>
                  <a:cubicBezTo>
                    <a:pt x="2800" y="256"/>
                    <a:pt x="2593" y="109"/>
                    <a:pt x="2377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9"/>
            <p:cNvSpPr/>
            <p:nvPr/>
          </p:nvSpPr>
          <p:spPr>
            <a:xfrm>
              <a:off x="2266793" y="2467667"/>
              <a:ext cx="105255" cy="128436"/>
            </a:xfrm>
            <a:custGeom>
              <a:avLst/>
              <a:gdLst/>
              <a:ahLst/>
              <a:cxnLst/>
              <a:rect l="l" t="t" r="r" b="b"/>
              <a:pathLst>
                <a:path w="3124" h="3812" extrusionOk="0">
                  <a:moveTo>
                    <a:pt x="2181" y="0"/>
                  </a:moveTo>
                  <a:lnTo>
                    <a:pt x="0" y="2181"/>
                  </a:lnTo>
                  <a:cubicBezTo>
                    <a:pt x="142" y="2124"/>
                    <a:pt x="290" y="2096"/>
                    <a:pt x="437" y="2096"/>
                  </a:cubicBezTo>
                  <a:cubicBezTo>
                    <a:pt x="648" y="2096"/>
                    <a:pt x="857" y="2154"/>
                    <a:pt x="1042" y="2270"/>
                  </a:cubicBezTo>
                  <a:cubicBezTo>
                    <a:pt x="1395" y="2475"/>
                    <a:pt x="1611" y="2820"/>
                    <a:pt x="1641" y="3222"/>
                  </a:cubicBezTo>
                  <a:lnTo>
                    <a:pt x="1680" y="3811"/>
                  </a:lnTo>
                  <a:cubicBezTo>
                    <a:pt x="1857" y="3704"/>
                    <a:pt x="2024" y="3575"/>
                    <a:pt x="2181" y="3429"/>
                  </a:cubicBezTo>
                  <a:cubicBezTo>
                    <a:pt x="3124" y="2486"/>
                    <a:pt x="3124" y="953"/>
                    <a:pt x="2181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9"/>
            <p:cNvSpPr/>
            <p:nvPr/>
          </p:nvSpPr>
          <p:spPr>
            <a:xfrm>
              <a:off x="2356484" y="2372045"/>
              <a:ext cx="19238" cy="18228"/>
            </a:xfrm>
            <a:custGeom>
              <a:avLst/>
              <a:gdLst/>
              <a:ahLst/>
              <a:cxnLst/>
              <a:rect l="l" t="t" r="r" b="b"/>
              <a:pathLst>
                <a:path w="571" h="541" extrusionOk="0">
                  <a:moveTo>
                    <a:pt x="128" y="0"/>
                  </a:moveTo>
                  <a:cubicBezTo>
                    <a:pt x="1" y="128"/>
                    <a:pt x="1" y="324"/>
                    <a:pt x="128" y="452"/>
                  </a:cubicBezTo>
                  <a:cubicBezTo>
                    <a:pt x="187" y="511"/>
                    <a:pt x="268" y="540"/>
                    <a:pt x="349" y="540"/>
                  </a:cubicBezTo>
                  <a:cubicBezTo>
                    <a:pt x="430" y="540"/>
                    <a:pt x="511" y="511"/>
                    <a:pt x="570" y="452"/>
                  </a:cubicBezTo>
                  <a:lnTo>
                    <a:pt x="128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5" name="Google Shape;1515;p49"/>
          <p:cNvGrpSpPr/>
          <p:nvPr/>
        </p:nvGrpSpPr>
        <p:grpSpPr>
          <a:xfrm>
            <a:off x="2828693" y="2243944"/>
            <a:ext cx="363074" cy="363077"/>
            <a:chOff x="2828693" y="2243944"/>
            <a:chExt cx="363074" cy="363077"/>
          </a:xfrm>
        </p:grpSpPr>
        <p:sp>
          <p:nvSpPr>
            <p:cNvPr id="1516" name="Google Shape;1516;p49"/>
            <p:cNvSpPr/>
            <p:nvPr/>
          </p:nvSpPr>
          <p:spPr>
            <a:xfrm>
              <a:off x="2839306" y="2254557"/>
              <a:ext cx="341878" cy="299189"/>
            </a:xfrm>
            <a:custGeom>
              <a:avLst/>
              <a:gdLst/>
              <a:ahLst/>
              <a:cxnLst/>
              <a:rect l="l" t="t" r="r" b="b"/>
              <a:pathLst>
                <a:path w="10147" h="8880" extrusionOk="0">
                  <a:moveTo>
                    <a:pt x="0" y="0"/>
                  </a:moveTo>
                  <a:lnTo>
                    <a:pt x="0" y="8879"/>
                  </a:lnTo>
                  <a:lnTo>
                    <a:pt x="10147" y="8879"/>
                  </a:lnTo>
                  <a:lnTo>
                    <a:pt x="10147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9"/>
            <p:cNvSpPr/>
            <p:nvPr/>
          </p:nvSpPr>
          <p:spPr>
            <a:xfrm>
              <a:off x="3010399" y="2254557"/>
              <a:ext cx="170787" cy="299189"/>
            </a:xfrm>
            <a:custGeom>
              <a:avLst/>
              <a:gdLst/>
              <a:ahLst/>
              <a:cxnLst/>
              <a:rect l="l" t="t" r="r" b="b"/>
              <a:pathLst>
                <a:path w="5069" h="8880" extrusionOk="0">
                  <a:moveTo>
                    <a:pt x="0" y="0"/>
                  </a:moveTo>
                  <a:lnTo>
                    <a:pt x="0" y="8879"/>
                  </a:lnTo>
                  <a:lnTo>
                    <a:pt x="5069" y="8879"/>
                  </a:lnTo>
                  <a:lnTo>
                    <a:pt x="5069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9"/>
            <p:cNvSpPr/>
            <p:nvPr/>
          </p:nvSpPr>
          <p:spPr>
            <a:xfrm>
              <a:off x="2828693" y="2243944"/>
              <a:ext cx="363070" cy="309803"/>
            </a:xfrm>
            <a:custGeom>
              <a:avLst/>
              <a:gdLst/>
              <a:ahLst/>
              <a:cxnLst/>
              <a:rect l="l" t="t" r="r" b="b"/>
              <a:pathLst>
                <a:path w="10776" h="9195" extrusionOk="0">
                  <a:moveTo>
                    <a:pt x="315" y="1"/>
                  </a:moveTo>
                  <a:cubicBezTo>
                    <a:pt x="149" y="1"/>
                    <a:pt x="1" y="138"/>
                    <a:pt x="1" y="315"/>
                  </a:cubicBezTo>
                  <a:lnTo>
                    <a:pt x="1" y="8880"/>
                  </a:lnTo>
                  <a:cubicBezTo>
                    <a:pt x="1" y="9056"/>
                    <a:pt x="149" y="9194"/>
                    <a:pt x="315" y="9194"/>
                  </a:cubicBezTo>
                  <a:lnTo>
                    <a:pt x="640" y="9194"/>
                  </a:lnTo>
                  <a:lnTo>
                    <a:pt x="640" y="629"/>
                  </a:lnTo>
                  <a:lnTo>
                    <a:pt x="5079" y="629"/>
                  </a:lnTo>
                  <a:lnTo>
                    <a:pt x="5079" y="9194"/>
                  </a:lnTo>
                  <a:lnTo>
                    <a:pt x="5708" y="9194"/>
                  </a:lnTo>
                  <a:lnTo>
                    <a:pt x="5708" y="629"/>
                  </a:lnTo>
                  <a:lnTo>
                    <a:pt x="10147" y="629"/>
                  </a:lnTo>
                  <a:lnTo>
                    <a:pt x="10147" y="9194"/>
                  </a:lnTo>
                  <a:lnTo>
                    <a:pt x="10462" y="9194"/>
                  </a:lnTo>
                  <a:cubicBezTo>
                    <a:pt x="10638" y="9194"/>
                    <a:pt x="10776" y="9056"/>
                    <a:pt x="10776" y="8880"/>
                  </a:cubicBezTo>
                  <a:lnTo>
                    <a:pt x="10776" y="315"/>
                  </a:lnTo>
                  <a:cubicBezTo>
                    <a:pt x="10776" y="138"/>
                    <a:pt x="10638" y="1"/>
                    <a:pt x="1046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9"/>
            <p:cNvSpPr/>
            <p:nvPr/>
          </p:nvSpPr>
          <p:spPr>
            <a:xfrm>
              <a:off x="3010399" y="2243944"/>
              <a:ext cx="181367" cy="309803"/>
            </a:xfrm>
            <a:custGeom>
              <a:avLst/>
              <a:gdLst/>
              <a:ahLst/>
              <a:cxnLst/>
              <a:rect l="l" t="t" r="r" b="b"/>
              <a:pathLst>
                <a:path w="5383" h="9195" extrusionOk="0">
                  <a:moveTo>
                    <a:pt x="0" y="1"/>
                  </a:moveTo>
                  <a:lnTo>
                    <a:pt x="0" y="9194"/>
                  </a:lnTo>
                  <a:lnTo>
                    <a:pt x="315" y="9194"/>
                  </a:lnTo>
                  <a:lnTo>
                    <a:pt x="315" y="629"/>
                  </a:lnTo>
                  <a:lnTo>
                    <a:pt x="4754" y="629"/>
                  </a:lnTo>
                  <a:lnTo>
                    <a:pt x="4754" y="9194"/>
                  </a:lnTo>
                  <a:lnTo>
                    <a:pt x="5069" y="9194"/>
                  </a:lnTo>
                  <a:cubicBezTo>
                    <a:pt x="5245" y="9194"/>
                    <a:pt x="5383" y="9056"/>
                    <a:pt x="5383" y="8880"/>
                  </a:cubicBezTo>
                  <a:lnTo>
                    <a:pt x="5383" y="315"/>
                  </a:lnTo>
                  <a:cubicBezTo>
                    <a:pt x="5383" y="138"/>
                    <a:pt x="5245" y="1"/>
                    <a:pt x="5069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9"/>
            <p:cNvSpPr/>
            <p:nvPr/>
          </p:nvSpPr>
          <p:spPr>
            <a:xfrm>
              <a:off x="2828693" y="2543106"/>
              <a:ext cx="363070" cy="63915"/>
            </a:xfrm>
            <a:custGeom>
              <a:avLst/>
              <a:gdLst/>
              <a:ahLst/>
              <a:cxnLst/>
              <a:rect l="l" t="t" r="r" b="b"/>
              <a:pathLst>
                <a:path w="10776" h="1897" extrusionOk="0">
                  <a:moveTo>
                    <a:pt x="1" y="1"/>
                  </a:moveTo>
                  <a:lnTo>
                    <a:pt x="1" y="1582"/>
                  </a:lnTo>
                  <a:cubicBezTo>
                    <a:pt x="1" y="1759"/>
                    <a:pt x="149" y="1897"/>
                    <a:pt x="315" y="1897"/>
                  </a:cubicBezTo>
                  <a:lnTo>
                    <a:pt x="10462" y="1897"/>
                  </a:lnTo>
                  <a:cubicBezTo>
                    <a:pt x="10638" y="1897"/>
                    <a:pt x="10776" y="1759"/>
                    <a:pt x="10776" y="1582"/>
                  </a:cubicBezTo>
                  <a:lnTo>
                    <a:pt x="10776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9"/>
            <p:cNvSpPr/>
            <p:nvPr/>
          </p:nvSpPr>
          <p:spPr>
            <a:xfrm>
              <a:off x="3010399" y="2543106"/>
              <a:ext cx="181367" cy="63915"/>
            </a:xfrm>
            <a:custGeom>
              <a:avLst/>
              <a:gdLst/>
              <a:ahLst/>
              <a:cxnLst/>
              <a:rect l="l" t="t" r="r" b="b"/>
              <a:pathLst>
                <a:path w="5383" h="1897" extrusionOk="0">
                  <a:moveTo>
                    <a:pt x="0" y="1"/>
                  </a:moveTo>
                  <a:lnTo>
                    <a:pt x="0" y="1897"/>
                  </a:lnTo>
                  <a:lnTo>
                    <a:pt x="5069" y="1897"/>
                  </a:lnTo>
                  <a:cubicBezTo>
                    <a:pt x="5245" y="1897"/>
                    <a:pt x="5383" y="1759"/>
                    <a:pt x="5383" y="1582"/>
                  </a:cubicBezTo>
                  <a:lnTo>
                    <a:pt x="5383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9"/>
            <p:cNvSpPr/>
            <p:nvPr/>
          </p:nvSpPr>
          <p:spPr>
            <a:xfrm>
              <a:off x="2882332" y="2329019"/>
              <a:ext cx="85074" cy="21193"/>
            </a:xfrm>
            <a:custGeom>
              <a:avLst/>
              <a:gdLst/>
              <a:ahLst/>
              <a:cxnLst/>
              <a:rect l="l" t="t" r="r" b="b"/>
              <a:pathLst>
                <a:path w="2525" h="629" extrusionOk="0">
                  <a:moveTo>
                    <a:pt x="314" y="0"/>
                  </a:moveTo>
                  <a:cubicBezTo>
                    <a:pt x="138" y="0"/>
                    <a:pt x="0" y="138"/>
                    <a:pt x="0" y="315"/>
                  </a:cubicBezTo>
                  <a:cubicBezTo>
                    <a:pt x="0" y="491"/>
                    <a:pt x="138" y="629"/>
                    <a:pt x="314" y="629"/>
                  </a:cubicBezTo>
                  <a:lnTo>
                    <a:pt x="2210" y="629"/>
                  </a:lnTo>
                  <a:cubicBezTo>
                    <a:pt x="2387" y="629"/>
                    <a:pt x="2525" y="491"/>
                    <a:pt x="2525" y="315"/>
                  </a:cubicBezTo>
                  <a:cubicBezTo>
                    <a:pt x="2525" y="138"/>
                    <a:pt x="2387" y="0"/>
                    <a:pt x="2210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9"/>
            <p:cNvSpPr/>
            <p:nvPr/>
          </p:nvSpPr>
          <p:spPr>
            <a:xfrm>
              <a:off x="2882332" y="2371708"/>
              <a:ext cx="85074" cy="21193"/>
            </a:xfrm>
            <a:custGeom>
              <a:avLst/>
              <a:gdLst/>
              <a:ahLst/>
              <a:cxnLst/>
              <a:rect l="l" t="t" r="r" b="b"/>
              <a:pathLst>
                <a:path w="2525" h="629" extrusionOk="0">
                  <a:moveTo>
                    <a:pt x="314" y="0"/>
                  </a:moveTo>
                  <a:cubicBezTo>
                    <a:pt x="138" y="0"/>
                    <a:pt x="0" y="138"/>
                    <a:pt x="0" y="314"/>
                  </a:cubicBezTo>
                  <a:cubicBezTo>
                    <a:pt x="0" y="482"/>
                    <a:pt x="138" y="629"/>
                    <a:pt x="314" y="629"/>
                  </a:cubicBezTo>
                  <a:lnTo>
                    <a:pt x="2210" y="629"/>
                  </a:lnTo>
                  <a:cubicBezTo>
                    <a:pt x="2387" y="629"/>
                    <a:pt x="2525" y="482"/>
                    <a:pt x="2525" y="314"/>
                  </a:cubicBezTo>
                  <a:cubicBezTo>
                    <a:pt x="2525" y="138"/>
                    <a:pt x="2387" y="0"/>
                    <a:pt x="2210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9"/>
            <p:cNvSpPr/>
            <p:nvPr/>
          </p:nvSpPr>
          <p:spPr>
            <a:xfrm>
              <a:off x="2946214" y="2421338"/>
              <a:ext cx="21193" cy="56637"/>
            </a:xfrm>
            <a:custGeom>
              <a:avLst/>
              <a:gdLst/>
              <a:ahLst/>
              <a:cxnLst/>
              <a:rect l="l" t="t" r="r" b="b"/>
              <a:pathLst>
                <a:path w="629" h="1681" extrusionOk="0">
                  <a:moveTo>
                    <a:pt x="314" y="0"/>
                  </a:moveTo>
                  <a:cubicBezTo>
                    <a:pt x="138" y="0"/>
                    <a:pt x="0" y="138"/>
                    <a:pt x="0" y="315"/>
                  </a:cubicBezTo>
                  <a:lnTo>
                    <a:pt x="0" y="1366"/>
                  </a:lnTo>
                  <a:cubicBezTo>
                    <a:pt x="0" y="1543"/>
                    <a:pt x="138" y="1680"/>
                    <a:pt x="314" y="1680"/>
                  </a:cubicBezTo>
                  <a:cubicBezTo>
                    <a:pt x="491" y="1680"/>
                    <a:pt x="629" y="1543"/>
                    <a:pt x="629" y="1366"/>
                  </a:cubicBezTo>
                  <a:lnTo>
                    <a:pt x="629" y="315"/>
                  </a:lnTo>
                  <a:cubicBezTo>
                    <a:pt x="629" y="138"/>
                    <a:pt x="491" y="0"/>
                    <a:pt x="314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9"/>
            <p:cNvSpPr/>
            <p:nvPr/>
          </p:nvSpPr>
          <p:spPr>
            <a:xfrm>
              <a:off x="3053426" y="2329019"/>
              <a:ext cx="85074" cy="21193"/>
            </a:xfrm>
            <a:custGeom>
              <a:avLst/>
              <a:gdLst/>
              <a:ahLst/>
              <a:cxnLst/>
              <a:rect l="l" t="t" r="r" b="b"/>
              <a:pathLst>
                <a:path w="2525" h="629" extrusionOk="0">
                  <a:moveTo>
                    <a:pt x="315" y="0"/>
                  </a:moveTo>
                  <a:cubicBezTo>
                    <a:pt x="138" y="0"/>
                    <a:pt x="0" y="138"/>
                    <a:pt x="0" y="315"/>
                  </a:cubicBezTo>
                  <a:cubicBezTo>
                    <a:pt x="0" y="491"/>
                    <a:pt x="138" y="629"/>
                    <a:pt x="315" y="629"/>
                  </a:cubicBezTo>
                  <a:lnTo>
                    <a:pt x="2210" y="629"/>
                  </a:lnTo>
                  <a:cubicBezTo>
                    <a:pt x="2377" y="629"/>
                    <a:pt x="2524" y="491"/>
                    <a:pt x="2524" y="315"/>
                  </a:cubicBezTo>
                  <a:cubicBezTo>
                    <a:pt x="2524" y="138"/>
                    <a:pt x="2377" y="0"/>
                    <a:pt x="2210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9"/>
            <p:cNvSpPr/>
            <p:nvPr/>
          </p:nvSpPr>
          <p:spPr>
            <a:xfrm>
              <a:off x="2882332" y="2286296"/>
              <a:ext cx="85074" cy="21563"/>
            </a:xfrm>
            <a:custGeom>
              <a:avLst/>
              <a:gdLst/>
              <a:ahLst/>
              <a:cxnLst/>
              <a:rect l="l" t="t" r="r" b="b"/>
              <a:pathLst>
                <a:path w="2525" h="640" extrusionOk="0">
                  <a:moveTo>
                    <a:pt x="314" y="1"/>
                  </a:moveTo>
                  <a:cubicBezTo>
                    <a:pt x="138" y="1"/>
                    <a:pt x="0" y="149"/>
                    <a:pt x="0" y="326"/>
                  </a:cubicBezTo>
                  <a:cubicBezTo>
                    <a:pt x="0" y="492"/>
                    <a:pt x="138" y="640"/>
                    <a:pt x="314" y="640"/>
                  </a:cubicBezTo>
                  <a:lnTo>
                    <a:pt x="2210" y="640"/>
                  </a:lnTo>
                  <a:cubicBezTo>
                    <a:pt x="2387" y="640"/>
                    <a:pt x="2525" y="492"/>
                    <a:pt x="2525" y="326"/>
                  </a:cubicBezTo>
                  <a:cubicBezTo>
                    <a:pt x="2525" y="149"/>
                    <a:pt x="2387" y="1"/>
                    <a:pt x="2210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9"/>
            <p:cNvSpPr/>
            <p:nvPr/>
          </p:nvSpPr>
          <p:spPr>
            <a:xfrm>
              <a:off x="3053426" y="2286296"/>
              <a:ext cx="85074" cy="21563"/>
            </a:xfrm>
            <a:custGeom>
              <a:avLst/>
              <a:gdLst/>
              <a:ahLst/>
              <a:cxnLst/>
              <a:rect l="l" t="t" r="r" b="b"/>
              <a:pathLst>
                <a:path w="2525" h="640" extrusionOk="0">
                  <a:moveTo>
                    <a:pt x="315" y="1"/>
                  </a:moveTo>
                  <a:cubicBezTo>
                    <a:pt x="138" y="1"/>
                    <a:pt x="0" y="149"/>
                    <a:pt x="0" y="326"/>
                  </a:cubicBezTo>
                  <a:cubicBezTo>
                    <a:pt x="0" y="492"/>
                    <a:pt x="138" y="640"/>
                    <a:pt x="315" y="640"/>
                  </a:cubicBezTo>
                  <a:lnTo>
                    <a:pt x="2210" y="640"/>
                  </a:lnTo>
                  <a:cubicBezTo>
                    <a:pt x="2377" y="640"/>
                    <a:pt x="2524" y="492"/>
                    <a:pt x="2524" y="326"/>
                  </a:cubicBezTo>
                  <a:cubicBezTo>
                    <a:pt x="2524" y="149"/>
                    <a:pt x="2377" y="1"/>
                    <a:pt x="2210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9"/>
            <p:cNvSpPr/>
            <p:nvPr/>
          </p:nvSpPr>
          <p:spPr>
            <a:xfrm>
              <a:off x="3053426" y="2371708"/>
              <a:ext cx="85074" cy="21193"/>
            </a:xfrm>
            <a:custGeom>
              <a:avLst/>
              <a:gdLst/>
              <a:ahLst/>
              <a:cxnLst/>
              <a:rect l="l" t="t" r="r" b="b"/>
              <a:pathLst>
                <a:path w="2525" h="629" extrusionOk="0">
                  <a:moveTo>
                    <a:pt x="315" y="0"/>
                  </a:moveTo>
                  <a:cubicBezTo>
                    <a:pt x="138" y="0"/>
                    <a:pt x="0" y="138"/>
                    <a:pt x="0" y="314"/>
                  </a:cubicBezTo>
                  <a:cubicBezTo>
                    <a:pt x="0" y="482"/>
                    <a:pt x="138" y="629"/>
                    <a:pt x="315" y="629"/>
                  </a:cubicBezTo>
                  <a:lnTo>
                    <a:pt x="2210" y="629"/>
                  </a:lnTo>
                  <a:cubicBezTo>
                    <a:pt x="2377" y="629"/>
                    <a:pt x="2524" y="482"/>
                    <a:pt x="2524" y="314"/>
                  </a:cubicBezTo>
                  <a:cubicBezTo>
                    <a:pt x="2524" y="138"/>
                    <a:pt x="2377" y="0"/>
                    <a:pt x="2210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9"/>
            <p:cNvSpPr/>
            <p:nvPr/>
          </p:nvSpPr>
          <p:spPr>
            <a:xfrm>
              <a:off x="3116971" y="2421338"/>
              <a:ext cx="21530" cy="56637"/>
            </a:xfrm>
            <a:custGeom>
              <a:avLst/>
              <a:gdLst/>
              <a:ahLst/>
              <a:cxnLst/>
              <a:rect l="l" t="t" r="r" b="b"/>
              <a:pathLst>
                <a:path w="639" h="1681" extrusionOk="0">
                  <a:moveTo>
                    <a:pt x="324" y="0"/>
                  </a:moveTo>
                  <a:cubicBezTo>
                    <a:pt x="147" y="0"/>
                    <a:pt x="0" y="138"/>
                    <a:pt x="0" y="315"/>
                  </a:cubicBezTo>
                  <a:lnTo>
                    <a:pt x="0" y="1366"/>
                  </a:lnTo>
                  <a:cubicBezTo>
                    <a:pt x="0" y="1543"/>
                    <a:pt x="147" y="1680"/>
                    <a:pt x="324" y="1680"/>
                  </a:cubicBezTo>
                  <a:cubicBezTo>
                    <a:pt x="491" y="1680"/>
                    <a:pt x="638" y="1543"/>
                    <a:pt x="638" y="1366"/>
                  </a:cubicBezTo>
                  <a:lnTo>
                    <a:pt x="638" y="315"/>
                  </a:lnTo>
                  <a:cubicBezTo>
                    <a:pt x="638" y="138"/>
                    <a:pt x="491" y="0"/>
                    <a:pt x="324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0" name="Google Shape;1530;p49"/>
          <p:cNvGrpSpPr/>
          <p:nvPr/>
        </p:nvGrpSpPr>
        <p:grpSpPr>
          <a:xfrm>
            <a:off x="3457473" y="2243944"/>
            <a:ext cx="361726" cy="363077"/>
            <a:chOff x="3457473" y="2243944"/>
            <a:chExt cx="361726" cy="363077"/>
          </a:xfrm>
        </p:grpSpPr>
        <p:sp>
          <p:nvSpPr>
            <p:cNvPr id="1531" name="Google Shape;1531;p49"/>
            <p:cNvSpPr/>
            <p:nvPr/>
          </p:nvSpPr>
          <p:spPr>
            <a:xfrm>
              <a:off x="3627556" y="2272414"/>
              <a:ext cx="21226" cy="65229"/>
            </a:xfrm>
            <a:custGeom>
              <a:avLst/>
              <a:gdLst/>
              <a:ahLst/>
              <a:cxnLst/>
              <a:rect l="l" t="t" r="r" b="b"/>
              <a:pathLst>
                <a:path w="630" h="1936" extrusionOk="0">
                  <a:moveTo>
                    <a:pt x="315" y="0"/>
                  </a:moveTo>
                  <a:cubicBezTo>
                    <a:pt x="138" y="0"/>
                    <a:pt x="1" y="561"/>
                    <a:pt x="1" y="738"/>
                  </a:cubicBezTo>
                  <a:lnTo>
                    <a:pt x="1" y="1621"/>
                  </a:lnTo>
                  <a:cubicBezTo>
                    <a:pt x="1" y="1788"/>
                    <a:pt x="138" y="1936"/>
                    <a:pt x="315" y="1936"/>
                  </a:cubicBezTo>
                  <a:cubicBezTo>
                    <a:pt x="492" y="1936"/>
                    <a:pt x="629" y="1788"/>
                    <a:pt x="629" y="1621"/>
                  </a:cubicBezTo>
                  <a:lnTo>
                    <a:pt x="629" y="315"/>
                  </a:lnTo>
                  <a:cubicBezTo>
                    <a:pt x="629" y="138"/>
                    <a:pt x="492" y="0"/>
                    <a:pt x="315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9"/>
            <p:cNvSpPr/>
            <p:nvPr/>
          </p:nvSpPr>
          <p:spPr>
            <a:xfrm>
              <a:off x="3638169" y="2272414"/>
              <a:ext cx="10613" cy="65229"/>
            </a:xfrm>
            <a:custGeom>
              <a:avLst/>
              <a:gdLst/>
              <a:ahLst/>
              <a:cxnLst/>
              <a:rect l="l" t="t" r="r" b="b"/>
              <a:pathLst>
                <a:path w="315" h="1936" extrusionOk="0">
                  <a:moveTo>
                    <a:pt x="0" y="0"/>
                  </a:moveTo>
                  <a:lnTo>
                    <a:pt x="0" y="1936"/>
                  </a:lnTo>
                  <a:cubicBezTo>
                    <a:pt x="177" y="1936"/>
                    <a:pt x="314" y="1788"/>
                    <a:pt x="314" y="1621"/>
                  </a:cubicBezTo>
                  <a:lnTo>
                    <a:pt x="314" y="315"/>
                  </a:lnTo>
                  <a:cubicBezTo>
                    <a:pt x="314" y="138"/>
                    <a:pt x="177" y="0"/>
                    <a:pt x="0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9"/>
            <p:cNvSpPr/>
            <p:nvPr/>
          </p:nvSpPr>
          <p:spPr>
            <a:xfrm>
              <a:off x="3627556" y="2243944"/>
              <a:ext cx="78133" cy="53335"/>
            </a:xfrm>
            <a:custGeom>
              <a:avLst/>
              <a:gdLst/>
              <a:ahLst/>
              <a:cxnLst/>
              <a:rect l="l" t="t" r="r" b="b"/>
              <a:pathLst>
                <a:path w="2319" h="1583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lnTo>
                    <a:pt x="1" y="1583"/>
                  </a:lnTo>
                  <a:lnTo>
                    <a:pt x="1052" y="1583"/>
                  </a:lnTo>
                  <a:cubicBezTo>
                    <a:pt x="1749" y="1583"/>
                    <a:pt x="2319" y="1013"/>
                    <a:pt x="2319" y="315"/>
                  </a:cubicBezTo>
                  <a:cubicBezTo>
                    <a:pt x="2319" y="138"/>
                    <a:pt x="2172" y="1"/>
                    <a:pt x="2004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9"/>
            <p:cNvSpPr/>
            <p:nvPr/>
          </p:nvSpPr>
          <p:spPr>
            <a:xfrm>
              <a:off x="3478632" y="2458064"/>
              <a:ext cx="319068" cy="148955"/>
            </a:xfrm>
            <a:custGeom>
              <a:avLst/>
              <a:gdLst/>
              <a:ahLst/>
              <a:cxnLst/>
              <a:rect l="l" t="t" r="r" b="b"/>
              <a:pathLst>
                <a:path w="9470" h="4421" extrusionOk="0">
                  <a:moveTo>
                    <a:pt x="1" y="1"/>
                  </a:moveTo>
                  <a:lnTo>
                    <a:pt x="1" y="4106"/>
                  </a:lnTo>
                  <a:cubicBezTo>
                    <a:pt x="1" y="4283"/>
                    <a:pt x="138" y="4421"/>
                    <a:pt x="315" y="4421"/>
                  </a:cubicBezTo>
                  <a:lnTo>
                    <a:pt x="2525" y="4421"/>
                  </a:lnTo>
                  <a:lnTo>
                    <a:pt x="4735" y="3792"/>
                  </a:lnTo>
                  <a:lnTo>
                    <a:pt x="6945" y="4421"/>
                  </a:lnTo>
                  <a:lnTo>
                    <a:pt x="9155" y="4421"/>
                  </a:lnTo>
                  <a:cubicBezTo>
                    <a:pt x="9332" y="4421"/>
                    <a:pt x="9469" y="4283"/>
                    <a:pt x="9469" y="4106"/>
                  </a:cubicBezTo>
                  <a:lnTo>
                    <a:pt x="9469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9"/>
            <p:cNvSpPr/>
            <p:nvPr/>
          </p:nvSpPr>
          <p:spPr>
            <a:xfrm>
              <a:off x="3638169" y="2458064"/>
              <a:ext cx="159534" cy="148955"/>
            </a:xfrm>
            <a:custGeom>
              <a:avLst/>
              <a:gdLst/>
              <a:ahLst/>
              <a:cxnLst/>
              <a:rect l="l" t="t" r="r" b="b"/>
              <a:pathLst>
                <a:path w="4735" h="4421" extrusionOk="0">
                  <a:moveTo>
                    <a:pt x="0" y="1"/>
                  </a:moveTo>
                  <a:lnTo>
                    <a:pt x="0" y="3792"/>
                  </a:lnTo>
                  <a:lnTo>
                    <a:pt x="2210" y="4421"/>
                  </a:lnTo>
                  <a:lnTo>
                    <a:pt x="4420" y="4421"/>
                  </a:lnTo>
                  <a:cubicBezTo>
                    <a:pt x="4597" y="4421"/>
                    <a:pt x="4734" y="4283"/>
                    <a:pt x="4734" y="4106"/>
                  </a:cubicBezTo>
                  <a:lnTo>
                    <a:pt x="4734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9"/>
            <p:cNvSpPr/>
            <p:nvPr/>
          </p:nvSpPr>
          <p:spPr>
            <a:xfrm>
              <a:off x="3457473" y="2426325"/>
              <a:ext cx="361723" cy="42385"/>
            </a:xfrm>
            <a:custGeom>
              <a:avLst/>
              <a:gdLst/>
              <a:ahLst/>
              <a:cxnLst/>
              <a:rect l="l" t="t" r="r" b="b"/>
              <a:pathLst>
                <a:path w="10736" h="1258" extrusionOk="0">
                  <a:moveTo>
                    <a:pt x="315" y="0"/>
                  </a:moveTo>
                  <a:cubicBezTo>
                    <a:pt x="138" y="0"/>
                    <a:pt x="0" y="138"/>
                    <a:pt x="0" y="314"/>
                  </a:cubicBezTo>
                  <a:lnTo>
                    <a:pt x="0" y="943"/>
                  </a:lnTo>
                  <a:cubicBezTo>
                    <a:pt x="0" y="1120"/>
                    <a:pt x="138" y="1257"/>
                    <a:pt x="315" y="1257"/>
                  </a:cubicBezTo>
                  <a:lnTo>
                    <a:pt x="10411" y="1257"/>
                  </a:lnTo>
                  <a:cubicBezTo>
                    <a:pt x="10588" y="1257"/>
                    <a:pt x="10736" y="1120"/>
                    <a:pt x="10736" y="943"/>
                  </a:cubicBezTo>
                  <a:lnTo>
                    <a:pt x="10736" y="314"/>
                  </a:lnTo>
                  <a:cubicBezTo>
                    <a:pt x="10736" y="138"/>
                    <a:pt x="10588" y="0"/>
                    <a:pt x="10411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9"/>
            <p:cNvSpPr/>
            <p:nvPr/>
          </p:nvSpPr>
          <p:spPr>
            <a:xfrm>
              <a:off x="3638169" y="2426325"/>
              <a:ext cx="181030" cy="42385"/>
            </a:xfrm>
            <a:custGeom>
              <a:avLst/>
              <a:gdLst/>
              <a:ahLst/>
              <a:cxnLst/>
              <a:rect l="l" t="t" r="r" b="b"/>
              <a:pathLst>
                <a:path w="5373" h="1258" extrusionOk="0">
                  <a:moveTo>
                    <a:pt x="0" y="0"/>
                  </a:moveTo>
                  <a:lnTo>
                    <a:pt x="0" y="1257"/>
                  </a:lnTo>
                  <a:lnTo>
                    <a:pt x="5048" y="1257"/>
                  </a:lnTo>
                  <a:cubicBezTo>
                    <a:pt x="5225" y="1257"/>
                    <a:pt x="5373" y="1120"/>
                    <a:pt x="5373" y="943"/>
                  </a:cubicBezTo>
                  <a:lnTo>
                    <a:pt x="5373" y="314"/>
                  </a:lnTo>
                  <a:cubicBezTo>
                    <a:pt x="5373" y="138"/>
                    <a:pt x="5225" y="0"/>
                    <a:pt x="5048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9"/>
            <p:cNvSpPr/>
            <p:nvPr/>
          </p:nvSpPr>
          <p:spPr>
            <a:xfrm>
              <a:off x="3563707" y="2316350"/>
              <a:ext cx="148955" cy="290665"/>
            </a:xfrm>
            <a:custGeom>
              <a:avLst/>
              <a:gdLst/>
              <a:ahLst/>
              <a:cxnLst/>
              <a:rect l="l" t="t" r="r" b="b"/>
              <a:pathLst>
                <a:path w="4421" h="8627" extrusionOk="0">
                  <a:moveTo>
                    <a:pt x="2210" y="0"/>
                  </a:moveTo>
                  <a:cubicBezTo>
                    <a:pt x="2137" y="0"/>
                    <a:pt x="2063" y="28"/>
                    <a:pt x="2004" y="82"/>
                  </a:cubicBezTo>
                  <a:lnTo>
                    <a:pt x="108" y="1761"/>
                  </a:lnTo>
                  <a:cubicBezTo>
                    <a:pt x="40" y="1820"/>
                    <a:pt x="0" y="1909"/>
                    <a:pt x="0" y="1997"/>
                  </a:cubicBezTo>
                  <a:lnTo>
                    <a:pt x="0" y="8627"/>
                  </a:lnTo>
                  <a:lnTo>
                    <a:pt x="1267" y="8627"/>
                  </a:lnTo>
                  <a:lnTo>
                    <a:pt x="2210" y="7998"/>
                  </a:lnTo>
                  <a:lnTo>
                    <a:pt x="3163" y="8627"/>
                  </a:lnTo>
                  <a:lnTo>
                    <a:pt x="4420" y="8627"/>
                  </a:lnTo>
                  <a:lnTo>
                    <a:pt x="4420" y="1997"/>
                  </a:lnTo>
                  <a:cubicBezTo>
                    <a:pt x="4420" y="1909"/>
                    <a:pt x="4381" y="1820"/>
                    <a:pt x="4312" y="1761"/>
                  </a:cubicBezTo>
                  <a:lnTo>
                    <a:pt x="2417" y="82"/>
                  </a:lnTo>
                  <a:cubicBezTo>
                    <a:pt x="2358" y="28"/>
                    <a:pt x="2284" y="0"/>
                    <a:pt x="2210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9"/>
            <p:cNvSpPr/>
            <p:nvPr/>
          </p:nvSpPr>
          <p:spPr>
            <a:xfrm>
              <a:off x="3638169" y="2316081"/>
              <a:ext cx="74494" cy="290935"/>
            </a:xfrm>
            <a:custGeom>
              <a:avLst/>
              <a:gdLst/>
              <a:ahLst/>
              <a:cxnLst/>
              <a:rect l="l" t="t" r="r" b="b"/>
              <a:pathLst>
                <a:path w="2211" h="8635" extrusionOk="0">
                  <a:moveTo>
                    <a:pt x="0" y="1"/>
                  </a:moveTo>
                  <a:lnTo>
                    <a:pt x="0" y="8006"/>
                  </a:lnTo>
                  <a:lnTo>
                    <a:pt x="953" y="8635"/>
                  </a:lnTo>
                  <a:lnTo>
                    <a:pt x="2210" y="8635"/>
                  </a:lnTo>
                  <a:lnTo>
                    <a:pt x="2210" y="2005"/>
                  </a:lnTo>
                  <a:cubicBezTo>
                    <a:pt x="2210" y="1917"/>
                    <a:pt x="2171" y="1828"/>
                    <a:pt x="2102" y="1769"/>
                  </a:cubicBezTo>
                  <a:lnTo>
                    <a:pt x="207" y="90"/>
                  </a:lnTo>
                  <a:cubicBezTo>
                    <a:pt x="148" y="31"/>
                    <a:pt x="79" y="1"/>
                    <a:pt x="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9"/>
            <p:cNvSpPr/>
            <p:nvPr/>
          </p:nvSpPr>
          <p:spPr>
            <a:xfrm>
              <a:off x="3744707" y="2500753"/>
              <a:ext cx="21226" cy="21226"/>
            </a:xfrm>
            <a:custGeom>
              <a:avLst/>
              <a:gdLst/>
              <a:ahLst/>
              <a:cxnLst/>
              <a:rect l="l" t="t" r="r" b="b"/>
              <a:pathLst>
                <a:path w="630" h="630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cubicBezTo>
                    <a:pt x="1" y="482"/>
                    <a:pt x="138" y="629"/>
                    <a:pt x="315" y="629"/>
                  </a:cubicBezTo>
                  <a:cubicBezTo>
                    <a:pt x="482" y="629"/>
                    <a:pt x="629" y="482"/>
                    <a:pt x="629" y="315"/>
                  </a:cubicBezTo>
                  <a:cubicBezTo>
                    <a:pt x="629" y="138"/>
                    <a:pt x="482" y="1"/>
                    <a:pt x="315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9"/>
            <p:cNvSpPr/>
            <p:nvPr/>
          </p:nvSpPr>
          <p:spPr>
            <a:xfrm>
              <a:off x="3654039" y="2489837"/>
              <a:ext cx="21563" cy="21530"/>
            </a:xfrm>
            <a:custGeom>
              <a:avLst/>
              <a:gdLst/>
              <a:ahLst/>
              <a:cxnLst/>
              <a:rect l="l" t="t" r="r" b="b"/>
              <a:pathLst>
                <a:path w="640" h="639" extrusionOk="0">
                  <a:moveTo>
                    <a:pt x="315" y="1"/>
                  </a:moveTo>
                  <a:cubicBezTo>
                    <a:pt x="148" y="1"/>
                    <a:pt x="0" y="148"/>
                    <a:pt x="0" y="325"/>
                  </a:cubicBezTo>
                  <a:cubicBezTo>
                    <a:pt x="0" y="492"/>
                    <a:pt x="148" y="639"/>
                    <a:pt x="315" y="639"/>
                  </a:cubicBezTo>
                  <a:cubicBezTo>
                    <a:pt x="492" y="639"/>
                    <a:pt x="639" y="492"/>
                    <a:pt x="639" y="325"/>
                  </a:cubicBezTo>
                  <a:cubicBezTo>
                    <a:pt x="639" y="148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9"/>
            <p:cNvSpPr/>
            <p:nvPr/>
          </p:nvSpPr>
          <p:spPr>
            <a:xfrm>
              <a:off x="3601073" y="2489837"/>
              <a:ext cx="21226" cy="21530"/>
            </a:xfrm>
            <a:custGeom>
              <a:avLst/>
              <a:gdLst/>
              <a:ahLst/>
              <a:cxnLst/>
              <a:rect l="l" t="t" r="r" b="b"/>
              <a:pathLst>
                <a:path w="630" h="639" extrusionOk="0">
                  <a:moveTo>
                    <a:pt x="315" y="1"/>
                  </a:moveTo>
                  <a:cubicBezTo>
                    <a:pt x="138" y="1"/>
                    <a:pt x="1" y="148"/>
                    <a:pt x="1" y="325"/>
                  </a:cubicBezTo>
                  <a:cubicBezTo>
                    <a:pt x="1" y="492"/>
                    <a:pt x="138" y="639"/>
                    <a:pt x="315" y="639"/>
                  </a:cubicBezTo>
                  <a:cubicBezTo>
                    <a:pt x="483" y="639"/>
                    <a:pt x="630" y="492"/>
                    <a:pt x="630" y="325"/>
                  </a:cubicBezTo>
                  <a:cubicBezTo>
                    <a:pt x="630" y="148"/>
                    <a:pt x="483" y="1"/>
                    <a:pt x="315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9"/>
            <p:cNvSpPr/>
            <p:nvPr/>
          </p:nvSpPr>
          <p:spPr>
            <a:xfrm>
              <a:off x="3654039" y="2447484"/>
              <a:ext cx="21563" cy="21226"/>
            </a:xfrm>
            <a:custGeom>
              <a:avLst/>
              <a:gdLst/>
              <a:ahLst/>
              <a:cxnLst/>
              <a:rect l="l" t="t" r="r" b="b"/>
              <a:pathLst>
                <a:path w="640" h="630" extrusionOk="0">
                  <a:moveTo>
                    <a:pt x="315" y="1"/>
                  </a:moveTo>
                  <a:cubicBezTo>
                    <a:pt x="148" y="1"/>
                    <a:pt x="0" y="138"/>
                    <a:pt x="0" y="315"/>
                  </a:cubicBezTo>
                  <a:cubicBezTo>
                    <a:pt x="0" y="492"/>
                    <a:pt x="148" y="629"/>
                    <a:pt x="315" y="629"/>
                  </a:cubicBezTo>
                  <a:cubicBezTo>
                    <a:pt x="492" y="629"/>
                    <a:pt x="639" y="492"/>
                    <a:pt x="639" y="315"/>
                  </a:cubicBezTo>
                  <a:cubicBezTo>
                    <a:pt x="639" y="138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9"/>
            <p:cNvSpPr/>
            <p:nvPr/>
          </p:nvSpPr>
          <p:spPr>
            <a:xfrm>
              <a:off x="3601073" y="2447484"/>
              <a:ext cx="21226" cy="21226"/>
            </a:xfrm>
            <a:custGeom>
              <a:avLst/>
              <a:gdLst/>
              <a:ahLst/>
              <a:cxnLst/>
              <a:rect l="l" t="t" r="r" b="b"/>
              <a:pathLst>
                <a:path w="630" h="630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cubicBezTo>
                    <a:pt x="1" y="492"/>
                    <a:pt x="138" y="629"/>
                    <a:pt x="315" y="629"/>
                  </a:cubicBezTo>
                  <a:cubicBezTo>
                    <a:pt x="483" y="629"/>
                    <a:pt x="630" y="492"/>
                    <a:pt x="630" y="315"/>
                  </a:cubicBezTo>
                  <a:cubicBezTo>
                    <a:pt x="630" y="138"/>
                    <a:pt x="483" y="1"/>
                    <a:pt x="315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9"/>
            <p:cNvSpPr/>
            <p:nvPr/>
          </p:nvSpPr>
          <p:spPr>
            <a:xfrm>
              <a:off x="3654039" y="2404795"/>
              <a:ext cx="21563" cy="21563"/>
            </a:xfrm>
            <a:custGeom>
              <a:avLst/>
              <a:gdLst/>
              <a:ahLst/>
              <a:cxnLst/>
              <a:rect l="l" t="t" r="r" b="b"/>
              <a:pathLst>
                <a:path w="640" h="640" extrusionOk="0">
                  <a:moveTo>
                    <a:pt x="315" y="0"/>
                  </a:moveTo>
                  <a:cubicBezTo>
                    <a:pt x="148" y="0"/>
                    <a:pt x="0" y="148"/>
                    <a:pt x="0" y="314"/>
                  </a:cubicBezTo>
                  <a:cubicBezTo>
                    <a:pt x="0" y="491"/>
                    <a:pt x="148" y="639"/>
                    <a:pt x="315" y="639"/>
                  </a:cubicBezTo>
                  <a:cubicBezTo>
                    <a:pt x="492" y="639"/>
                    <a:pt x="639" y="491"/>
                    <a:pt x="639" y="314"/>
                  </a:cubicBezTo>
                  <a:cubicBezTo>
                    <a:pt x="639" y="148"/>
                    <a:pt x="492" y="0"/>
                    <a:pt x="315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9"/>
            <p:cNvSpPr/>
            <p:nvPr/>
          </p:nvSpPr>
          <p:spPr>
            <a:xfrm>
              <a:off x="3627556" y="2365745"/>
              <a:ext cx="21226" cy="21563"/>
            </a:xfrm>
            <a:custGeom>
              <a:avLst/>
              <a:gdLst/>
              <a:ahLst/>
              <a:cxnLst/>
              <a:rect l="l" t="t" r="r" b="b"/>
              <a:pathLst>
                <a:path w="630" h="640" extrusionOk="0">
                  <a:moveTo>
                    <a:pt x="315" y="0"/>
                  </a:moveTo>
                  <a:cubicBezTo>
                    <a:pt x="138" y="0"/>
                    <a:pt x="1" y="148"/>
                    <a:pt x="1" y="325"/>
                  </a:cubicBezTo>
                  <a:cubicBezTo>
                    <a:pt x="1" y="491"/>
                    <a:pt x="138" y="639"/>
                    <a:pt x="315" y="639"/>
                  </a:cubicBezTo>
                  <a:cubicBezTo>
                    <a:pt x="492" y="639"/>
                    <a:pt x="629" y="491"/>
                    <a:pt x="629" y="325"/>
                  </a:cubicBezTo>
                  <a:cubicBezTo>
                    <a:pt x="629" y="148"/>
                    <a:pt x="492" y="0"/>
                    <a:pt x="315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9"/>
            <p:cNvSpPr/>
            <p:nvPr/>
          </p:nvSpPr>
          <p:spPr>
            <a:xfrm>
              <a:off x="3601073" y="2404795"/>
              <a:ext cx="21226" cy="21563"/>
            </a:xfrm>
            <a:custGeom>
              <a:avLst/>
              <a:gdLst/>
              <a:ahLst/>
              <a:cxnLst/>
              <a:rect l="l" t="t" r="r" b="b"/>
              <a:pathLst>
                <a:path w="630" h="640" extrusionOk="0">
                  <a:moveTo>
                    <a:pt x="315" y="0"/>
                  </a:moveTo>
                  <a:cubicBezTo>
                    <a:pt x="138" y="0"/>
                    <a:pt x="1" y="148"/>
                    <a:pt x="1" y="314"/>
                  </a:cubicBezTo>
                  <a:cubicBezTo>
                    <a:pt x="1" y="491"/>
                    <a:pt x="138" y="639"/>
                    <a:pt x="315" y="639"/>
                  </a:cubicBezTo>
                  <a:cubicBezTo>
                    <a:pt x="483" y="639"/>
                    <a:pt x="630" y="491"/>
                    <a:pt x="630" y="314"/>
                  </a:cubicBezTo>
                  <a:cubicBezTo>
                    <a:pt x="630" y="148"/>
                    <a:pt x="483" y="0"/>
                    <a:pt x="315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9"/>
            <p:cNvSpPr/>
            <p:nvPr/>
          </p:nvSpPr>
          <p:spPr>
            <a:xfrm>
              <a:off x="3744707" y="2543106"/>
              <a:ext cx="21226" cy="21226"/>
            </a:xfrm>
            <a:custGeom>
              <a:avLst/>
              <a:gdLst/>
              <a:ahLst/>
              <a:cxnLst/>
              <a:rect l="l" t="t" r="r" b="b"/>
              <a:pathLst>
                <a:path w="630" h="630" extrusionOk="0">
                  <a:moveTo>
                    <a:pt x="315" y="1"/>
                  </a:moveTo>
                  <a:cubicBezTo>
                    <a:pt x="138" y="1"/>
                    <a:pt x="1" y="148"/>
                    <a:pt x="1" y="315"/>
                  </a:cubicBezTo>
                  <a:cubicBezTo>
                    <a:pt x="1" y="492"/>
                    <a:pt x="138" y="629"/>
                    <a:pt x="315" y="629"/>
                  </a:cubicBezTo>
                  <a:cubicBezTo>
                    <a:pt x="482" y="629"/>
                    <a:pt x="629" y="492"/>
                    <a:pt x="629" y="315"/>
                  </a:cubicBezTo>
                  <a:cubicBezTo>
                    <a:pt x="629" y="148"/>
                    <a:pt x="482" y="1"/>
                    <a:pt x="315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9"/>
            <p:cNvSpPr/>
            <p:nvPr/>
          </p:nvSpPr>
          <p:spPr>
            <a:xfrm>
              <a:off x="3510405" y="2500753"/>
              <a:ext cx="21563" cy="21226"/>
            </a:xfrm>
            <a:custGeom>
              <a:avLst/>
              <a:gdLst/>
              <a:ahLst/>
              <a:cxnLst/>
              <a:rect l="l" t="t" r="r" b="b"/>
              <a:pathLst>
                <a:path w="640" h="630" extrusionOk="0">
                  <a:moveTo>
                    <a:pt x="315" y="1"/>
                  </a:moveTo>
                  <a:cubicBezTo>
                    <a:pt x="149" y="1"/>
                    <a:pt x="1" y="138"/>
                    <a:pt x="1" y="315"/>
                  </a:cubicBezTo>
                  <a:cubicBezTo>
                    <a:pt x="1" y="482"/>
                    <a:pt x="149" y="629"/>
                    <a:pt x="315" y="629"/>
                  </a:cubicBezTo>
                  <a:cubicBezTo>
                    <a:pt x="492" y="629"/>
                    <a:pt x="640" y="482"/>
                    <a:pt x="640" y="315"/>
                  </a:cubicBezTo>
                  <a:cubicBezTo>
                    <a:pt x="640" y="138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9"/>
            <p:cNvSpPr/>
            <p:nvPr/>
          </p:nvSpPr>
          <p:spPr>
            <a:xfrm>
              <a:off x="3510405" y="2543106"/>
              <a:ext cx="21563" cy="21226"/>
            </a:xfrm>
            <a:custGeom>
              <a:avLst/>
              <a:gdLst/>
              <a:ahLst/>
              <a:cxnLst/>
              <a:rect l="l" t="t" r="r" b="b"/>
              <a:pathLst>
                <a:path w="640" h="630" extrusionOk="0">
                  <a:moveTo>
                    <a:pt x="315" y="1"/>
                  </a:moveTo>
                  <a:cubicBezTo>
                    <a:pt x="149" y="1"/>
                    <a:pt x="1" y="148"/>
                    <a:pt x="1" y="315"/>
                  </a:cubicBezTo>
                  <a:cubicBezTo>
                    <a:pt x="1" y="492"/>
                    <a:pt x="149" y="629"/>
                    <a:pt x="315" y="629"/>
                  </a:cubicBezTo>
                  <a:cubicBezTo>
                    <a:pt x="492" y="629"/>
                    <a:pt x="640" y="492"/>
                    <a:pt x="640" y="315"/>
                  </a:cubicBezTo>
                  <a:cubicBezTo>
                    <a:pt x="640" y="148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9"/>
            <p:cNvSpPr/>
            <p:nvPr/>
          </p:nvSpPr>
          <p:spPr>
            <a:xfrm>
              <a:off x="3616976" y="2539501"/>
              <a:ext cx="42385" cy="67520"/>
            </a:xfrm>
            <a:custGeom>
              <a:avLst/>
              <a:gdLst/>
              <a:ahLst/>
              <a:cxnLst/>
              <a:rect l="l" t="t" r="r" b="b"/>
              <a:pathLst>
                <a:path w="1258" h="2004" extrusionOk="0">
                  <a:moveTo>
                    <a:pt x="629" y="0"/>
                  </a:moveTo>
                  <a:cubicBezTo>
                    <a:pt x="286" y="0"/>
                    <a:pt x="0" y="284"/>
                    <a:pt x="0" y="638"/>
                  </a:cubicBezTo>
                  <a:lnTo>
                    <a:pt x="0" y="1375"/>
                  </a:lnTo>
                  <a:lnTo>
                    <a:pt x="315" y="2004"/>
                  </a:lnTo>
                  <a:lnTo>
                    <a:pt x="943" y="2004"/>
                  </a:lnTo>
                  <a:lnTo>
                    <a:pt x="1258" y="1375"/>
                  </a:lnTo>
                  <a:lnTo>
                    <a:pt x="1258" y="638"/>
                  </a:lnTo>
                  <a:cubicBezTo>
                    <a:pt x="1258" y="284"/>
                    <a:pt x="983" y="0"/>
                    <a:pt x="629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9"/>
            <p:cNvSpPr/>
            <p:nvPr/>
          </p:nvSpPr>
          <p:spPr>
            <a:xfrm>
              <a:off x="3638169" y="2539501"/>
              <a:ext cx="21193" cy="67520"/>
            </a:xfrm>
            <a:custGeom>
              <a:avLst/>
              <a:gdLst/>
              <a:ahLst/>
              <a:cxnLst/>
              <a:rect l="l" t="t" r="r" b="b"/>
              <a:pathLst>
                <a:path w="629" h="2004" extrusionOk="0">
                  <a:moveTo>
                    <a:pt x="0" y="0"/>
                  </a:moveTo>
                  <a:lnTo>
                    <a:pt x="0" y="2004"/>
                  </a:lnTo>
                  <a:lnTo>
                    <a:pt x="314" y="2004"/>
                  </a:lnTo>
                  <a:lnTo>
                    <a:pt x="629" y="1375"/>
                  </a:lnTo>
                  <a:lnTo>
                    <a:pt x="629" y="638"/>
                  </a:lnTo>
                  <a:cubicBezTo>
                    <a:pt x="629" y="284"/>
                    <a:pt x="354" y="0"/>
                    <a:pt x="0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9"/>
            <p:cNvSpPr/>
            <p:nvPr/>
          </p:nvSpPr>
          <p:spPr>
            <a:xfrm>
              <a:off x="3606397" y="2528887"/>
              <a:ext cx="63915" cy="78133"/>
            </a:xfrm>
            <a:custGeom>
              <a:avLst/>
              <a:gdLst/>
              <a:ahLst/>
              <a:cxnLst/>
              <a:rect l="l" t="t" r="r" b="b"/>
              <a:pathLst>
                <a:path w="1897" h="2319" extrusionOk="0">
                  <a:moveTo>
                    <a:pt x="943" y="1"/>
                  </a:moveTo>
                  <a:cubicBezTo>
                    <a:pt x="423" y="1"/>
                    <a:pt x="0" y="423"/>
                    <a:pt x="0" y="953"/>
                  </a:cubicBezTo>
                  <a:lnTo>
                    <a:pt x="0" y="2319"/>
                  </a:lnTo>
                  <a:lnTo>
                    <a:pt x="629" y="2319"/>
                  </a:lnTo>
                  <a:lnTo>
                    <a:pt x="629" y="953"/>
                  </a:lnTo>
                  <a:cubicBezTo>
                    <a:pt x="629" y="776"/>
                    <a:pt x="766" y="639"/>
                    <a:pt x="943" y="639"/>
                  </a:cubicBezTo>
                  <a:cubicBezTo>
                    <a:pt x="1120" y="639"/>
                    <a:pt x="1257" y="776"/>
                    <a:pt x="1257" y="953"/>
                  </a:cubicBezTo>
                  <a:lnTo>
                    <a:pt x="1257" y="2319"/>
                  </a:lnTo>
                  <a:lnTo>
                    <a:pt x="1896" y="2319"/>
                  </a:lnTo>
                  <a:lnTo>
                    <a:pt x="1896" y="953"/>
                  </a:lnTo>
                  <a:cubicBezTo>
                    <a:pt x="1896" y="423"/>
                    <a:pt x="1464" y="1"/>
                    <a:pt x="943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9"/>
            <p:cNvSpPr/>
            <p:nvPr/>
          </p:nvSpPr>
          <p:spPr>
            <a:xfrm>
              <a:off x="3638169" y="2365745"/>
              <a:ext cx="10613" cy="21563"/>
            </a:xfrm>
            <a:custGeom>
              <a:avLst/>
              <a:gdLst/>
              <a:ahLst/>
              <a:cxnLst/>
              <a:rect l="l" t="t" r="r" b="b"/>
              <a:pathLst>
                <a:path w="315" h="640" extrusionOk="0">
                  <a:moveTo>
                    <a:pt x="0" y="0"/>
                  </a:moveTo>
                  <a:lnTo>
                    <a:pt x="0" y="639"/>
                  </a:lnTo>
                  <a:cubicBezTo>
                    <a:pt x="177" y="639"/>
                    <a:pt x="314" y="491"/>
                    <a:pt x="314" y="325"/>
                  </a:cubicBezTo>
                  <a:cubicBezTo>
                    <a:pt x="314" y="148"/>
                    <a:pt x="177" y="0"/>
                    <a:pt x="0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9"/>
            <p:cNvSpPr/>
            <p:nvPr/>
          </p:nvSpPr>
          <p:spPr>
            <a:xfrm>
              <a:off x="3627556" y="2243944"/>
              <a:ext cx="78133" cy="53335"/>
            </a:xfrm>
            <a:custGeom>
              <a:avLst/>
              <a:gdLst/>
              <a:ahLst/>
              <a:cxnLst/>
              <a:rect l="l" t="t" r="r" b="b"/>
              <a:pathLst>
                <a:path w="2319" h="1583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lnTo>
                    <a:pt x="1" y="1583"/>
                  </a:lnTo>
                  <a:lnTo>
                    <a:pt x="1052" y="1583"/>
                  </a:lnTo>
                  <a:cubicBezTo>
                    <a:pt x="1749" y="1583"/>
                    <a:pt x="2319" y="1013"/>
                    <a:pt x="2319" y="315"/>
                  </a:cubicBezTo>
                  <a:cubicBezTo>
                    <a:pt x="2319" y="138"/>
                    <a:pt x="2172" y="1"/>
                    <a:pt x="2004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9"/>
            <p:cNvSpPr/>
            <p:nvPr/>
          </p:nvSpPr>
          <p:spPr>
            <a:xfrm>
              <a:off x="3638169" y="2243944"/>
              <a:ext cx="67520" cy="53335"/>
            </a:xfrm>
            <a:custGeom>
              <a:avLst/>
              <a:gdLst/>
              <a:ahLst/>
              <a:cxnLst/>
              <a:rect l="l" t="t" r="r" b="b"/>
              <a:pathLst>
                <a:path w="2004" h="1583" extrusionOk="0">
                  <a:moveTo>
                    <a:pt x="0" y="1"/>
                  </a:moveTo>
                  <a:lnTo>
                    <a:pt x="0" y="1583"/>
                  </a:lnTo>
                  <a:lnTo>
                    <a:pt x="737" y="1583"/>
                  </a:lnTo>
                  <a:cubicBezTo>
                    <a:pt x="1434" y="1583"/>
                    <a:pt x="2004" y="1013"/>
                    <a:pt x="2004" y="315"/>
                  </a:cubicBezTo>
                  <a:cubicBezTo>
                    <a:pt x="2004" y="138"/>
                    <a:pt x="1857" y="1"/>
                    <a:pt x="1689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9"/>
            <p:cNvSpPr/>
            <p:nvPr/>
          </p:nvSpPr>
          <p:spPr>
            <a:xfrm>
              <a:off x="3638169" y="2528887"/>
              <a:ext cx="32143" cy="78133"/>
            </a:xfrm>
            <a:custGeom>
              <a:avLst/>
              <a:gdLst/>
              <a:ahLst/>
              <a:cxnLst/>
              <a:rect l="l" t="t" r="r" b="b"/>
              <a:pathLst>
                <a:path w="954" h="2319" extrusionOk="0">
                  <a:moveTo>
                    <a:pt x="0" y="1"/>
                  </a:moveTo>
                  <a:lnTo>
                    <a:pt x="0" y="639"/>
                  </a:lnTo>
                  <a:cubicBezTo>
                    <a:pt x="177" y="639"/>
                    <a:pt x="314" y="776"/>
                    <a:pt x="314" y="953"/>
                  </a:cubicBezTo>
                  <a:lnTo>
                    <a:pt x="314" y="2319"/>
                  </a:lnTo>
                  <a:lnTo>
                    <a:pt x="953" y="2319"/>
                  </a:lnTo>
                  <a:lnTo>
                    <a:pt x="953" y="953"/>
                  </a:lnTo>
                  <a:cubicBezTo>
                    <a:pt x="953" y="423"/>
                    <a:pt x="521" y="1"/>
                    <a:pt x="0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8" name="Google Shape;1558;p49"/>
          <p:cNvGrpSpPr/>
          <p:nvPr/>
        </p:nvGrpSpPr>
        <p:grpSpPr>
          <a:xfrm>
            <a:off x="4083592" y="2243842"/>
            <a:ext cx="365029" cy="363177"/>
            <a:chOff x="4083592" y="2243842"/>
            <a:chExt cx="365029" cy="363177"/>
          </a:xfrm>
        </p:grpSpPr>
        <p:sp>
          <p:nvSpPr>
            <p:cNvPr id="1559" name="Google Shape;1559;p49"/>
            <p:cNvSpPr/>
            <p:nvPr/>
          </p:nvSpPr>
          <p:spPr>
            <a:xfrm>
              <a:off x="4090196" y="2249604"/>
              <a:ext cx="351817" cy="351783"/>
            </a:xfrm>
            <a:custGeom>
              <a:avLst/>
              <a:gdLst/>
              <a:ahLst/>
              <a:cxnLst/>
              <a:rect l="l" t="t" r="r" b="b"/>
              <a:pathLst>
                <a:path w="10442" h="10441" extrusionOk="0">
                  <a:moveTo>
                    <a:pt x="6474" y="0"/>
                  </a:moveTo>
                  <a:cubicBezTo>
                    <a:pt x="5354" y="216"/>
                    <a:pt x="3576" y="776"/>
                    <a:pt x="2172" y="2170"/>
                  </a:cubicBezTo>
                  <a:cubicBezTo>
                    <a:pt x="767" y="3575"/>
                    <a:pt x="217" y="5353"/>
                    <a:pt x="1" y="6483"/>
                  </a:cubicBezTo>
                  <a:lnTo>
                    <a:pt x="3959" y="10440"/>
                  </a:lnTo>
                  <a:cubicBezTo>
                    <a:pt x="5088" y="10224"/>
                    <a:pt x="6866" y="9665"/>
                    <a:pt x="8261" y="8260"/>
                  </a:cubicBezTo>
                  <a:cubicBezTo>
                    <a:pt x="9665" y="6865"/>
                    <a:pt x="10215" y="5088"/>
                    <a:pt x="10442" y="3958"/>
                  </a:cubicBezTo>
                  <a:lnTo>
                    <a:pt x="6474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9"/>
            <p:cNvSpPr/>
            <p:nvPr/>
          </p:nvSpPr>
          <p:spPr>
            <a:xfrm>
              <a:off x="4157043" y="2316451"/>
              <a:ext cx="284971" cy="284937"/>
            </a:xfrm>
            <a:custGeom>
              <a:avLst/>
              <a:gdLst/>
              <a:ahLst/>
              <a:cxnLst/>
              <a:rect l="l" t="t" r="r" b="b"/>
              <a:pathLst>
                <a:path w="8458" h="8457" extrusionOk="0">
                  <a:moveTo>
                    <a:pt x="6474" y="0"/>
                  </a:moveTo>
                  <a:lnTo>
                    <a:pt x="1" y="6472"/>
                  </a:lnTo>
                  <a:lnTo>
                    <a:pt x="1975" y="8456"/>
                  </a:lnTo>
                  <a:cubicBezTo>
                    <a:pt x="3104" y="8240"/>
                    <a:pt x="4882" y="7681"/>
                    <a:pt x="6277" y="6276"/>
                  </a:cubicBezTo>
                  <a:cubicBezTo>
                    <a:pt x="7681" y="4881"/>
                    <a:pt x="8231" y="3104"/>
                    <a:pt x="8458" y="1974"/>
                  </a:cubicBezTo>
                  <a:lnTo>
                    <a:pt x="6474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9"/>
            <p:cNvSpPr/>
            <p:nvPr/>
          </p:nvSpPr>
          <p:spPr>
            <a:xfrm>
              <a:off x="4307280" y="2243842"/>
              <a:ext cx="141340" cy="140464"/>
            </a:xfrm>
            <a:custGeom>
              <a:avLst/>
              <a:gdLst/>
              <a:ahLst/>
              <a:cxnLst/>
              <a:rect l="l" t="t" r="r" b="b"/>
              <a:pathLst>
                <a:path w="4195" h="4169" extrusionOk="0">
                  <a:moveTo>
                    <a:pt x="1734" y="1"/>
                  </a:moveTo>
                  <a:cubicBezTo>
                    <a:pt x="1312" y="1"/>
                    <a:pt x="864" y="34"/>
                    <a:pt x="404" y="102"/>
                  </a:cubicBezTo>
                  <a:cubicBezTo>
                    <a:pt x="295" y="122"/>
                    <a:pt x="168" y="141"/>
                    <a:pt x="31" y="171"/>
                  </a:cubicBezTo>
                  <a:cubicBezTo>
                    <a:pt x="11" y="338"/>
                    <a:pt x="1" y="515"/>
                    <a:pt x="1" y="691"/>
                  </a:cubicBezTo>
                  <a:cubicBezTo>
                    <a:pt x="1" y="2607"/>
                    <a:pt x="1563" y="4168"/>
                    <a:pt x="3478" y="4168"/>
                  </a:cubicBezTo>
                  <a:cubicBezTo>
                    <a:pt x="3654" y="4168"/>
                    <a:pt x="3831" y="4159"/>
                    <a:pt x="3999" y="4129"/>
                  </a:cubicBezTo>
                  <a:cubicBezTo>
                    <a:pt x="4018" y="4002"/>
                    <a:pt x="4047" y="3874"/>
                    <a:pt x="4057" y="3756"/>
                  </a:cubicBezTo>
                  <a:cubicBezTo>
                    <a:pt x="4165" y="3039"/>
                    <a:pt x="4195" y="2332"/>
                    <a:pt x="4126" y="1732"/>
                  </a:cubicBezTo>
                  <a:cubicBezTo>
                    <a:pt x="4087" y="1300"/>
                    <a:pt x="3969" y="731"/>
                    <a:pt x="3704" y="466"/>
                  </a:cubicBezTo>
                  <a:cubicBezTo>
                    <a:pt x="3429" y="191"/>
                    <a:pt x="2869" y="82"/>
                    <a:pt x="2436" y="34"/>
                  </a:cubicBezTo>
                  <a:cubicBezTo>
                    <a:pt x="2213" y="12"/>
                    <a:pt x="1978" y="1"/>
                    <a:pt x="1734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9"/>
            <p:cNvSpPr/>
            <p:nvPr/>
          </p:nvSpPr>
          <p:spPr>
            <a:xfrm>
              <a:off x="4083592" y="2466689"/>
              <a:ext cx="141340" cy="140329"/>
            </a:xfrm>
            <a:custGeom>
              <a:avLst/>
              <a:gdLst/>
              <a:ahLst/>
              <a:cxnLst/>
              <a:rect l="l" t="t" r="r" b="b"/>
              <a:pathLst>
                <a:path w="4195" h="4165" extrusionOk="0">
                  <a:moveTo>
                    <a:pt x="707" y="0"/>
                  </a:moveTo>
                  <a:cubicBezTo>
                    <a:pt x="541" y="0"/>
                    <a:pt x="364" y="10"/>
                    <a:pt x="197" y="40"/>
                  </a:cubicBezTo>
                  <a:cubicBezTo>
                    <a:pt x="168" y="167"/>
                    <a:pt x="148" y="295"/>
                    <a:pt x="128" y="413"/>
                  </a:cubicBezTo>
                  <a:cubicBezTo>
                    <a:pt x="20" y="1129"/>
                    <a:pt x="0" y="1827"/>
                    <a:pt x="59" y="2436"/>
                  </a:cubicBezTo>
                  <a:cubicBezTo>
                    <a:pt x="109" y="2868"/>
                    <a:pt x="216" y="3428"/>
                    <a:pt x="491" y="3703"/>
                  </a:cubicBezTo>
                  <a:cubicBezTo>
                    <a:pt x="757" y="3978"/>
                    <a:pt x="1326" y="4086"/>
                    <a:pt x="1759" y="4125"/>
                  </a:cubicBezTo>
                  <a:cubicBezTo>
                    <a:pt x="1975" y="4154"/>
                    <a:pt x="2210" y="4165"/>
                    <a:pt x="2456" y="4165"/>
                  </a:cubicBezTo>
                  <a:cubicBezTo>
                    <a:pt x="2878" y="4165"/>
                    <a:pt x="3330" y="4125"/>
                    <a:pt x="3782" y="4056"/>
                  </a:cubicBezTo>
                  <a:cubicBezTo>
                    <a:pt x="3900" y="4047"/>
                    <a:pt x="4018" y="4017"/>
                    <a:pt x="4155" y="3997"/>
                  </a:cubicBezTo>
                  <a:cubicBezTo>
                    <a:pt x="4184" y="3831"/>
                    <a:pt x="4194" y="3654"/>
                    <a:pt x="4194" y="3477"/>
                  </a:cubicBezTo>
                  <a:cubicBezTo>
                    <a:pt x="4194" y="1562"/>
                    <a:pt x="2632" y="0"/>
                    <a:pt x="707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9"/>
            <p:cNvSpPr/>
            <p:nvPr/>
          </p:nvSpPr>
          <p:spPr>
            <a:xfrm>
              <a:off x="4146126" y="2307017"/>
              <a:ext cx="155895" cy="152728"/>
            </a:xfrm>
            <a:custGeom>
              <a:avLst/>
              <a:gdLst/>
              <a:ahLst/>
              <a:cxnLst/>
              <a:rect l="l" t="t" r="r" b="b"/>
              <a:pathLst>
                <a:path w="4627" h="4533" extrusionOk="0">
                  <a:moveTo>
                    <a:pt x="3645" y="1"/>
                  </a:moveTo>
                  <a:cubicBezTo>
                    <a:pt x="3591" y="1"/>
                    <a:pt x="3536" y="15"/>
                    <a:pt x="3487" y="44"/>
                  </a:cubicBezTo>
                  <a:cubicBezTo>
                    <a:pt x="3330" y="123"/>
                    <a:pt x="3281" y="319"/>
                    <a:pt x="3369" y="477"/>
                  </a:cubicBezTo>
                  <a:lnTo>
                    <a:pt x="3526" y="752"/>
                  </a:lnTo>
                  <a:cubicBezTo>
                    <a:pt x="3271" y="909"/>
                    <a:pt x="3035" y="1075"/>
                    <a:pt x="2800" y="1252"/>
                  </a:cubicBezTo>
                  <a:lnTo>
                    <a:pt x="2594" y="1007"/>
                  </a:lnTo>
                  <a:cubicBezTo>
                    <a:pt x="2533" y="930"/>
                    <a:pt x="2446" y="890"/>
                    <a:pt x="2356" y="890"/>
                  </a:cubicBezTo>
                  <a:cubicBezTo>
                    <a:pt x="2285" y="890"/>
                    <a:pt x="2212" y="916"/>
                    <a:pt x="2151" y="968"/>
                  </a:cubicBezTo>
                  <a:cubicBezTo>
                    <a:pt x="2014" y="1075"/>
                    <a:pt x="2005" y="1272"/>
                    <a:pt x="2112" y="1409"/>
                  </a:cubicBezTo>
                  <a:lnTo>
                    <a:pt x="2319" y="1655"/>
                  </a:lnTo>
                  <a:cubicBezTo>
                    <a:pt x="2103" y="1852"/>
                    <a:pt x="1896" y="2058"/>
                    <a:pt x="1700" y="2274"/>
                  </a:cubicBezTo>
                  <a:lnTo>
                    <a:pt x="1454" y="2068"/>
                  </a:lnTo>
                  <a:cubicBezTo>
                    <a:pt x="1394" y="2020"/>
                    <a:pt x="1323" y="1997"/>
                    <a:pt x="1252" y="1997"/>
                  </a:cubicBezTo>
                  <a:cubicBezTo>
                    <a:pt x="1162" y="1997"/>
                    <a:pt x="1073" y="2035"/>
                    <a:pt x="1012" y="2107"/>
                  </a:cubicBezTo>
                  <a:cubicBezTo>
                    <a:pt x="894" y="2245"/>
                    <a:pt x="914" y="2441"/>
                    <a:pt x="1051" y="2549"/>
                  </a:cubicBezTo>
                  <a:lnTo>
                    <a:pt x="1297" y="2755"/>
                  </a:lnTo>
                  <a:cubicBezTo>
                    <a:pt x="1121" y="2991"/>
                    <a:pt x="953" y="3236"/>
                    <a:pt x="796" y="3482"/>
                  </a:cubicBezTo>
                  <a:lnTo>
                    <a:pt x="512" y="3325"/>
                  </a:lnTo>
                  <a:cubicBezTo>
                    <a:pt x="462" y="3295"/>
                    <a:pt x="408" y="3281"/>
                    <a:pt x="354" y="3281"/>
                  </a:cubicBezTo>
                  <a:cubicBezTo>
                    <a:pt x="246" y="3281"/>
                    <a:pt x="141" y="3338"/>
                    <a:pt x="89" y="3443"/>
                  </a:cubicBezTo>
                  <a:cubicBezTo>
                    <a:pt x="1" y="3590"/>
                    <a:pt x="50" y="3786"/>
                    <a:pt x="207" y="3875"/>
                  </a:cubicBezTo>
                  <a:lnTo>
                    <a:pt x="1297" y="4493"/>
                  </a:lnTo>
                  <a:cubicBezTo>
                    <a:pt x="1346" y="4523"/>
                    <a:pt x="1405" y="4533"/>
                    <a:pt x="1454" y="4533"/>
                  </a:cubicBezTo>
                  <a:cubicBezTo>
                    <a:pt x="1572" y="4533"/>
                    <a:pt x="1671" y="4484"/>
                    <a:pt x="1729" y="4375"/>
                  </a:cubicBezTo>
                  <a:cubicBezTo>
                    <a:pt x="1817" y="4229"/>
                    <a:pt x="1769" y="4032"/>
                    <a:pt x="1612" y="3943"/>
                  </a:cubicBezTo>
                  <a:lnTo>
                    <a:pt x="1346" y="3796"/>
                  </a:lnTo>
                  <a:cubicBezTo>
                    <a:pt x="1484" y="3580"/>
                    <a:pt x="1621" y="3364"/>
                    <a:pt x="1778" y="3168"/>
                  </a:cubicBezTo>
                  <a:lnTo>
                    <a:pt x="2014" y="3364"/>
                  </a:lnTo>
                  <a:cubicBezTo>
                    <a:pt x="2073" y="3413"/>
                    <a:pt x="2151" y="3433"/>
                    <a:pt x="2221" y="3433"/>
                  </a:cubicBezTo>
                  <a:cubicBezTo>
                    <a:pt x="2309" y="3433"/>
                    <a:pt x="2397" y="3393"/>
                    <a:pt x="2466" y="3325"/>
                  </a:cubicBezTo>
                  <a:cubicBezTo>
                    <a:pt x="2574" y="3187"/>
                    <a:pt x="2555" y="2991"/>
                    <a:pt x="2426" y="2883"/>
                  </a:cubicBezTo>
                  <a:lnTo>
                    <a:pt x="2181" y="2677"/>
                  </a:lnTo>
                  <a:cubicBezTo>
                    <a:pt x="2358" y="2490"/>
                    <a:pt x="2535" y="2313"/>
                    <a:pt x="2721" y="2146"/>
                  </a:cubicBezTo>
                  <a:lnTo>
                    <a:pt x="2918" y="2382"/>
                  </a:lnTo>
                  <a:cubicBezTo>
                    <a:pt x="2987" y="2450"/>
                    <a:pt x="3075" y="2490"/>
                    <a:pt x="3163" y="2490"/>
                  </a:cubicBezTo>
                  <a:cubicBezTo>
                    <a:pt x="3232" y="2490"/>
                    <a:pt x="3310" y="2470"/>
                    <a:pt x="3369" y="2421"/>
                  </a:cubicBezTo>
                  <a:cubicBezTo>
                    <a:pt x="3497" y="2303"/>
                    <a:pt x="3517" y="2107"/>
                    <a:pt x="3409" y="1979"/>
                  </a:cubicBezTo>
                  <a:lnTo>
                    <a:pt x="3212" y="1734"/>
                  </a:lnTo>
                  <a:cubicBezTo>
                    <a:pt x="3409" y="1586"/>
                    <a:pt x="3615" y="1439"/>
                    <a:pt x="3841" y="1302"/>
                  </a:cubicBezTo>
                  <a:lnTo>
                    <a:pt x="3989" y="1566"/>
                  </a:lnTo>
                  <a:cubicBezTo>
                    <a:pt x="4047" y="1675"/>
                    <a:pt x="4155" y="1734"/>
                    <a:pt x="4264" y="1734"/>
                  </a:cubicBezTo>
                  <a:cubicBezTo>
                    <a:pt x="4312" y="1734"/>
                    <a:pt x="4371" y="1714"/>
                    <a:pt x="4421" y="1684"/>
                  </a:cubicBezTo>
                  <a:cubicBezTo>
                    <a:pt x="4568" y="1606"/>
                    <a:pt x="4627" y="1409"/>
                    <a:pt x="4539" y="1262"/>
                  </a:cubicBezTo>
                  <a:lnTo>
                    <a:pt x="3919" y="162"/>
                  </a:lnTo>
                  <a:cubicBezTo>
                    <a:pt x="3861" y="58"/>
                    <a:pt x="3754" y="1"/>
                    <a:pt x="3645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9"/>
            <p:cNvSpPr/>
            <p:nvPr/>
          </p:nvSpPr>
          <p:spPr>
            <a:xfrm>
              <a:off x="4341715" y="2259510"/>
              <a:ext cx="106906" cy="124797"/>
            </a:xfrm>
            <a:custGeom>
              <a:avLst/>
              <a:gdLst/>
              <a:ahLst/>
              <a:cxnLst/>
              <a:rect l="l" t="t" r="r" b="b"/>
              <a:pathLst>
                <a:path w="3173" h="3704" extrusionOk="0">
                  <a:moveTo>
                    <a:pt x="2682" y="1"/>
                  </a:moveTo>
                  <a:lnTo>
                    <a:pt x="0" y="2682"/>
                  </a:lnTo>
                  <a:cubicBezTo>
                    <a:pt x="629" y="3310"/>
                    <a:pt x="1493" y="3703"/>
                    <a:pt x="2456" y="3703"/>
                  </a:cubicBezTo>
                  <a:cubicBezTo>
                    <a:pt x="2632" y="3703"/>
                    <a:pt x="2809" y="3694"/>
                    <a:pt x="2977" y="3664"/>
                  </a:cubicBezTo>
                  <a:cubicBezTo>
                    <a:pt x="2996" y="3537"/>
                    <a:pt x="3025" y="3409"/>
                    <a:pt x="3035" y="3291"/>
                  </a:cubicBezTo>
                  <a:cubicBezTo>
                    <a:pt x="3143" y="2574"/>
                    <a:pt x="3173" y="1867"/>
                    <a:pt x="3104" y="1267"/>
                  </a:cubicBezTo>
                  <a:cubicBezTo>
                    <a:pt x="3065" y="835"/>
                    <a:pt x="2947" y="266"/>
                    <a:pt x="2682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9"/>
            <p:cNvSpPr/>
            <p:nvPr/>
          </p:nvSpPr>
          <p:spPr>
            <a:xfrm>
              <a:off x="4100135" y="2501090"/>
              <a:ext cx="124797" cy="105929"/>
            </a:xfrm>
            <a:custGeom>
              <a:avLst/>
              <a:gdLst/>
              <a:ahLst/>
              <a:cxnLst/>
              <a:rect l="l" t="t" r="r" b="b"/>
              <a:pathLst>
                <a:path w="3704" h="3144" extrusionOk="0">
                  <a:moveTo>
                    <a:pt x="2682" y="1"/>
                  </a:moveTo>
                  <a:lnTo>
                    <a:pt x="0" y="2682"/>
                  </a:lnTo>
                  <a:cubicBezTo>
                    <a:pt x="266" y="2957"/>
                    <a:pt x="835" y="3065"/>
                    <a:pt x="1268" y="3104"/>
                  </a:cubicBezTo>
                  <a:cubicBezTo>
                    <a:pt x="1484" y="3133"/>
                    <a:pt x="1719" y="3144"/>
                    <a:pt x="1965" y="3144"/>
                  </a:cubicBezTo>
                  <a:cubicBezTo>
                    <a:pt x="2387" y="3144"/>
                    <a:pt x="2839" y="3104"/>
                    <a:pt x="3291" y="3035"/>
                  </a:cubicBezTo>
                  <a:cubicBezTo>
                    <a:pt x="3409" y="3026"/>
                    <a:pt x="3527" y="2996"/>
                    <a:pt x="3664" y="2976"/>
                  </a:cubicBezTo>
                  <a:cubicBezTo>
                    <a:pt x="3693" y="2810"/>
                    <a:pt x="3703" y="2633"/>
                    <a:pt x="3703" y="2456"/>
                  </a:cubicBezTo>
                  <a:cubicBezTo>
                    <a:pt x="3703" y="1503"/>
                    <a:pt x="3311" y="629"/>
                    <a:pt x="2682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6" name="Google Shape;1566;p49"/>
          <p:cNvGrpSpPr/>
          <p:nvPr/>
        </p:nvGrpSpPr>
        <p:grpSpPr>
          <a:xfrm>
            <a:off x="4736160" y="2243944"/>
            <a:ext cx="315434" cy="363077"/>
            <a:chOff x="4736160" y="2243944"/>
            <a:chExt cx="315434" cy="363077"/>
          </a:xfrm>
        </p:grpSpPr>
        <p:sp>
          <p:nvSpPr>
            <p:cNvPr id="1567" name="Google Shape;1567;p49"/>
            <p:cNvSpPr/>
            <p:nvPr/>
          </p:nvSpPr>
          <p:spPr>
            <a:xfrm>
              <a:off x="4736160" y="2319753"/>
              <a:ext cx="304816" cy="244574"/>
            </a:xfrm>
            <a:custGeom>
              <a:avLst/>
              <a:gdLst/>
              <a:ahLst/>
              <a:cxnLst/>
              <a:rect l="l" t="t" r="r" b="b"/>
              <a:pathLst>
                <a:path w="9047" h="7259" extrusionOk="0">
                  <a:moveTo>
                    <a:pt x="2103" y="0"/>
                  </a:moveTo>
                  <a:cubicBezTo>
                    <a:pt x="1641" y="374"/>
                    <a:pt x="1052" y="933"/>
                    <a:pt x="1052" y="1552"/>
                  </a:cubicBezTo>
                  <a:lnTo>
                    <a:pt x="1052" y="1788"/>
                  </a:lnTo>
                  <a:cubicBezTo>
                    <a:pt x="1052" y="2171"/>
                    <a:pt x="895" y="2544"/>
                    <a:pt x="620" y="2829"/>
                  </a:cubicBezTo>
                  <a:cubicBezTo>
                    <a:pt x="227" y="3222"/>
                    <a:pt x="1" y="3752"/>
                    <a:pt x="1" y="4312"/>
                  </a:cubicBezTo>
                  <a:lnTo>
                    <a:pt x="1" y="6944"/>
                  </a:lnTo>
                  <a:cubicBezTo>
                    <a:pt x="1" y="7121"/>
                    <a:pt x="138" y="7258"/>
                    <a:pt x="315" y="7258"/>
                  </a:cubicBezTo>
                  <a:lnTo>
                    <a:pt x="8733" y="7258"/>
                  </a:lnTo>
                  <a:cubicBezTo>
                    <a:pt x="8909" y="7258"/>
                    <a:pt x="9047" y="7121"/>
                    <a:pt x="9047" y="6944"/>
                  </a:cubicBezTo>
                  <a:lnTo>
                    <a:pt x="9047" y="4322"/>
                  </a:lnTo>
                  <a:cubicBezTo>
                    <a:pt x="9047" y="3762"/>
                    <a:pt x="8831" y="3231"/>
                    <a:pt x="8438" y="2838"/>
                  </a:cubicBezTo>
                  <a:cubicBezTo>
                    <a:pt x="8153" y="2554"/>
                    <a:pt x="7996" y="2181"/>
                    <a:pt x="7996" y="1788"/>
                  </a:cubicBezTo>
                  <a:lnTo>
                    <a:pt x="7996" y="1552"/>
                  </a:lnTo>
                  <a:cubicBezTo>
                    <a:pt x="7996" y="933"/>
                    <a:pt x="7406" y="374"/>
                    <a:pt x="6945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9"/>
            <p:cNvSpPr/>
            <p:nvPr/>
          </p:nvSpPr>
          <p:spPr>
            <a:xfrm>
              <a:off x="4888385" y="2319753"/>
              <a:ext cx="152593" cy="244574"/>
            </a:xfrm>
            <a:custGeom>
              <a:avLst/>
              <a:gdLst/>
              <a:ahLst/>
              <a:cxnLst/>
              <a:rect l="l" t="t" r="r" b="b"/>
              <a:pathLst>
                <a:path w="4529" h="7259" extrusionOk="0">
                  <a:moveTo>
                    <a:pt x="1" y="0"/>
                  </a:moveTo>
                  <a:lnTo>
                    <a:pt x="1" y="7258"/>
                  </a:lnTo>
                  <a:lnTo>
                    <a:pt x="4215" y="7258"/>
                  </a:lnTo>
                  <a:cubicBezTo>
                    <a:pt x="4391" y="7258"/>
                    <a:pt x="4529" y="7121"/>
                    <a:pt x="4529" y="6944"/>
                  </a:cubicBezTo>
                  <a:lnTo>
                    <a:pt x="4529" y="4322"/>
                  </a:lnTo>
                  <a:cubicBezTo>
                    <a:pt x="4529" y="3762"/>
                    <a:pt x="4313" y="3231"/>
                    <a:pt x="3920" y="2838"/>
                  </a:cubicBezTo>
                  <a:cubicBezTo>
                    <a:pt x="3635" y="2554"/>
                    <a:pt x="3478" y="2181"/>
                    <a:pt x="3478" y="1788"/>
                  </a:cubicBezTo>
                  <a:lnTo>
                    <a:pt x="3478" y="1552"/>
                  </a:lnTo>
                  <a:cubicBezTo>
                    <a:pt x="3478" y="933"/>
                    <a:pt x="2888" y="374"/>
                    <a:pt x="2427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9"/>
            <p:cNvSpPr/>
            <p:nvPr/>
          </p:nvSpPr>
          <p:spPr>
            <a:xfrm>
              <a:off x="4823526" y="2489837"/>
              <a:ext cx="130120" cy="117183"/>
            </a:xfrm>
            <a:custGeom>
              <a:avLst/>
              <a:gdLst/>
              <a:ahLst/>
              <a:cxnLst/>
              <a:rect l="l" t="t" r="r" b="b"/>
              <a:pathLst>
                <a:path w="3862" h="3478" extrusionOk="0">
                  <a:moveTo>
                    <a:pt x="1" y="1"/>
                  </a:moveTo>
                  <a:lnTo>
                    <a:pt x="1" y="2987"/>
                  </a:lnTo>
                  <a:cubicBezTo>
                    <a:pt x="1" y="3262"/>
                    <a:pt x="217" y="3478"/>
                    <a:pt x="492" y="3478"/>
                  </a:cubicBezTo>
                  <a:lnTo>
                    <a:pt x="3370" y="3478"/>
                  </a:lnTo>
                  <a:cubicBezTo>
                    <a:pt x="3635" y="3478"/>
                    <a:pt x="3861" y="3262"/>
                    <a:pt x="3861" y="2987"/>
                  </a:cubicBezTo>
                  <a:lnTo>
                    <a:pt x="3861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9"/>
            <p:cNvSpPr/>
            <p:nvPr/>
          </p:nvSpPr>
          <p:spPr>
            <a:xfrm>
              <a:off x="4888385" y="2489837"/>
              <a:ext cx="65262" cy="117183"/>
            </a:xfrm>
            <a:custGeom>
              <a:avLst/>
              <a:gdLst/>
              <a:ahLst/>
              <a:cxnLst/>
              <a:rect l="l" t="t" r="r" b="b"/>
              <a:pathLst>
                <a:path w="1937" h="3478" extrusionOk="0">
                  <a:moveTo>
                    <a:pt x="1" y="1"/>
                  </a:moveTo>
                  <a:lnTo>
                    <a:pt x="1" y="3478"/>
                  </a:lnTo>
                  <a:lnTo>
                    <a:pt x="1445" y="3478"/>
                  </a:lnTo>
                  <a:cubicBezTo>
                    <a:pt x="1710" y="3478"/>
                    <a:pt x="1936" y="3262"/>
                    <a:pt x="1936" y="2987"/>
                  </a:cubicBezTo>
                  <a:lnTo>
                    <a:pt x="1936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9"/>
            <p:cNvSpPr/>
            <p:nvPr/>
          </p:nvSpPr>
          <p:spPr>
            <a:xfrm>
              <a:off x="4861936" y="2486535"/>
              <a:ext cx="53302" cy="56603"/>
            </a:xfrm>
            <a:custGeom>
              <a:avLst/>
              <a:gdLst/>
              <a:ahLst/>
              <a:cxnLst/>
              <a:rect l="l" t="t" r="r" b="b"/>
              <a:pathLst>
                <a:path w="1582" h="1680" extrusionOk="0">
                  <a:moveTo>
                    <a:pt x="511" y="1"/>
                  </a:moveTo>
                  <a:lnTo>
                    <a:pt x="0" y="108"/>
                  </a:lnTo>
                  <a:lnTo>
                    <a:pt x="255" y="1680"/>
                  </a:lnTo>
                  <a:lnTo>
                    <a:pt x="1316" y="1680"/>
                  </a:lnTo>
                  <a:lnTo>
                    <a:pt x="1582" y="108"/>
                  </a:lnTo>
                  <a:lnTo>
                    <a:pt x="1169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9"/>
            <p:cNvSpPr/>
            <p:nvPr/>
          </p:nvSpPr>
          <p:spPr>
            <a:xfrm>
              <a:off x="4888385" y="2486535"/>
              <a:ext cx="26853" cy="56603"/>
            </a:xfrm>
            <a:custGeom>
              <a:avLst/>
              <a:gdLst/>
              <a:ahLst/>
              <a:cxnLst/>
              <a:rect l="l" t="t" r="r" b="b"/>
              <a:pathLst>
                <a:path w="797" h="1680" extrusionOk="0">
                  <a:moveTo>
                    <a:pt x="1" y="1"/>
                  </a:moveTo>
                  <a:lnTo>
                    <a:pt x="1" y="1680"/>
                  </a:lnTo>
                  <a:lnTo>
                    <a:pt x="531" y="1680"/>
                  </a:lnTo>
                  <a:lnTo>
                    <a:pt x="797" y="108"/>
                  </a:lnTo>
                  <a:lnTo>
                    <a:pt x="384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9"/>
            <p:cNvSpPr/>
            <p:nvPr/>
          </p:nvSpPr>
          <p:spPr>
            <a:xfrm>
              <a:off x="4823526" y="2423663"/>
              <a:ext cx="130120" cy="95350"/>
            </a:xfrm>
            <a:custGeom>
              <a:avLst/>
              <a:gdLst/>
              <a:ahLst/>
              <a:cxnLst/>
              <a:rect l="l" t="t" r="r" b="b"/>
              <a:pathLst>
                <a:path w="3862" h="2830" extrusionOk="0">
                  <a:moveTo>
                    <a:pt x="1091" y="0"/>
                  </a:moveTo>
                  <a:cubicBezTo>
                    <a:pt x="915" y="0"/>
                    <a:pt x="777" y="147"/>
                    <a:pt x="777" y="315"/>
                  </a:cubicBezTo>
                  <a:lnTo>
                    <a:pt x="777" y="1022"/>
                  </a:lnTo>
                  <a:lnTo>
                    <a:pt x="1" y="1022"/>
                  </a:lnTo>
                  <a:lnTo>
                    <a:pt x="1" y="2829"/>
                  </a:lnTo>
                  <a:lnTo>
                    <a:pt x="1926" y="1965"/>
                  </a:lnTo>
                  <a:cubicBezTo>
                    <a:pt x="1926" y="1965"/>
                    <a:pt x="3174" y="2524"/>
                    <a:pt x="3861" y="2829"/>
                  </a:cubicBezTo>
                  <a:lnTo>
                    <a:pt x="3861" y="1022"/>
                  </a:lnTo>
                  <a:lnTo>
                    <a:pt x="3085" y="1022"/>
                  </a:lnTo>
                  <a:lnTo>
                    <a:pt x="3085" y="315"/>
                  </a:lnTo>
                  <a:cubicBezTo>
                    <a:pt x="3085" y="147"/>
                    <a:pt x="2947" y="0"/>
                    <a:pt x="2770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9"/>
            <p:cNvSpPr/>
            <p:nvPr/>
          </p:nvSpPr>
          <p:spPr>
            <a:xfrm>
              <a:off x="4888385" y="2423663"/>
              <a:ext cx="65262" cy="95350"/>
            </a:xfrm>
            <a:custGeom>
              <a:avLst/>
              <a:gdLst/>
              <a:ahLst/>
              <a:cxnLst/>
              <a:rect l="l" t="t" r="r" b="b"/>
              <a:pathLst>
                <a:path w="1937" h="2830" extrusionOk="0">
                  <a:moveTo>
                    <a:pt x="1" y="0"/>
                  </a:moveTo>
                  <a:lnTo>
                    <a:pt x="1" y="1965"/>
                  </a:lnTo>
                  <a:cubicBezTo>
                    <a:pt x="1" y="1965"/>
                    <a:pt x="1249" y="2524"/>
                    <a:pt x="1936" y="2829"/>
                  </a:cubicBezTo>
                  <a:lnTo>
                    <a:pt x="1936" y="1022"/>
                  </a:lnTo>
                  <a:lnTo>
                    <a:pt x="1160" y="1022"/>
                  </a:lnTo>
                  <a:lnTo>
                    <a:pt x="1160" y="315"/>
                  </a:lnTo>
                  <a:cubicBezTo>
                    <a:pt x="1160" y="147"/>
                    <a:pt x="1022" y="0"/>
                    <a:pt x="84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9"/>
            <p:cNvSpPr/>
            <p:nvPr/>
          </p:nvSpPr>
          <p:spPr>
            <a:xfrm>
              <a:off x="4806983" y="2309174"/>
              <a:ext cx="163206" cy="141980"/>
            </a:xfrm>
            <a:custGeom>
              <a:avLst/>
              <a:gdLst/>
              <a:ahLst/>
              <a:cxnLst/>
              <a:rect l="l" t="t" r="r" b="b"/>
              <a:pathLst>
                <a:path w="4844" h="4214" extrusionOk="0">
                  <a:moveTo>
                    <a:pt x="315" y="0"/>
                  </a:moveTo>
                  <a:cubicBezTo>
                    <a:pt x="138" y="0"/>
                    <a:pt x="1" y="138"/>
                    <a:pt x="1" y="314"/>
                  </a:cubicBezTo>
                  <a:lnTo>
                    <a:pt x="1" y="1788"/>
                  </a:lnTo>
                  <a:cubicBezTo>
                    <a:pt x="1" y="3123"/>
                    <a:pt x="1091" y="4213"/>
                    <a:pt x="2417" y="4213"/>
                  </a:cubicBezTo>
                  <a:cubicBezTo>
                    <a:pt x="3753" y="4213"/>
                    <a:pt x="4843" y="3123"/>
                    <a:pt x="4843" y="1788"/>
                  </a:cubicBezTo>
                  <a:lnTo>
                    <a:pt x="4843" y="314"/>
                  </a:lnTo>
                  <a:cubicBezTo>
                    <a:pt x="4843" y="138"/>
                    <a:pt x="4695" y="0"/>
                    <a:pt x="452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9"/>
            <p:cNvSpPr/>
            <p:nvPr/>
          </p:nvSpPr>
          <p:spPr>
            <a:xfrm>
              <a:off x="4888385" y="2309174"/>
              <a:ext cx="81805" cy="141980"/>
            </a:xfrm>
            <a:custGeom>
              <a:avLst/>
              <a:gdLst/>
              <a:ahLst/>
              <a:cxnLst/>
              <a:rect l="l" t="t" r="r" b="b"/>
              <a:pathLst>
                <a:path w="2428" h="4214" extrusionOk="0">
                  <a:moveTo>
                    <a:pt x="1" y="0"/>
                  </a:moveTo>
                  <a:lnTo>
                    <a:pt x="1" y="4213"/>
                  </a:lnTo>
                  <a:cubicBezTo>
                    <a:pt x="1337" y="4213"/>
                    <a:pt x="2427" y="3123"/>
                    <a:pt x="2427" y="1788"/>
                  </a:cubicBezTo>
                  <a:lnTo>
                    <a:pt x="2427" y="314"/>
                  </a:lnTo>
                  <a:cubicBezTo>
                    <a:pt x="2427" y="138"/>
                    <a:pt x="2279" y="0"/>
                    <a:pt x="2113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9"/>
            <p:cNvSpPr/>
            <p:nvPr/>
          </p:nvSpPr>
          <p:spPr>
            <a:xfrm>
              <a:off x="4806983" y="2254557"/>
              <a:ext cx="163206" cy="65229"/>
            </a:xfrm>
            <a:custGeom>
              <a:avLst/>
              <a:gdLst/>
              <a:ahLst/>
              <a:cxnLst/>
              <a:rect l="l" t="t" r="r" b="b"/>
              <a:pathLst>
                <a:path w="4844" h="1936" extrusionOk="0">
                  <a:moveTo>
                    <a:pt x="1" y="0"/>
                  </a:moveTo>
                  <a:lnTo>
                    <a:pt x="1" y="1935"/>
                  </a:lnTo>
                  <a:lnTo>
                    <a:pt x="4843" y="1935"/>
                  </a:lnTo>
                  <a:lnTo>
                    <a:pt x="4843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9"/>
            <p:cNvSpPr/>
            <p:nvPr/>
          </p:nvSpPr>
          <p:spPr>
            <a:xfrm>
              <a:off x="4888385" y="2254557"/>
              <a:ext cx="81805" cy="65229"/>
            </a:xfrm>
            <a:custGeom>
              <a:avLst/>
              <a:gdLst/>
              <a:ahLst/>
              <a:cxnLst/>
              <a:rect l="l" t="t" r="r" b="b"/>
              <a:pathLst>
                <a:path w="2428" h="1936" extrusionOk="0">
                  <a:moveTo>
                    <a:pt x="1" y="0"/>
                  </a:moveTo>
                  <a:lnTo>
                    <a:pt x="1" y="1935"/>
                  </a:lnTo>
                  <a:lnTo>
                    <a:pt x="2427" y="1935"/>
                  </a:lnTo>
                  <a:lnTo>
                    <a:pt x="2427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9"/>
            <p:cNvSpPr/>
            <p:nvPr/>
          </p:nvSpPr>
          <p:spPr>
            <a:xfrm>
              <a:off x="4736160" y="2243944"/>
              <a:ext cx="304816" cy="72169"/>
            </a:xfrm>
            <a:custGeom>
              <a:avLst/>
              <a:gdLst/>
              <a:ahLst/>
              <a:cxnLst/>
              <a:rect l="l" t="t" r="r" b="b"/>
              <a:pathLst>
                <a:path w="9047" h="2142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cubicBezTo>
                    <a:pt x="1" y="492"/>
                    <a:pt x="138" y="629"/>
                    <a:pt x="315" y="629"/>
                  </a:cubicBezTo>
                  <a:lnTo>
                    <a:pt x="8418" y="629"/>
                  </a:lnTo>
                  <a:lnTo>
                    <a:pt x="8418" y="1828"/>
                  </a:lnTo>
                  <a:cubicBezTo>
                    <a:pt x="8418" y="2004"/>
                    <a:pt x="8556" y="2142"/>
                    <a:pt x="8733" y="2142"/>
                  </a:cubicBezTo>
                  <a:cubicBezTo>
                    <a:pt x="8909" y="2142"/>
                    <a:pt x="9047" y="2004"/>
                    <a:pt x="9047" y="1828"/>
                  </a:cubicBezTo>
                  <a:lnTo>
                    <a:pt x="9047" y="315"/>
                  </a:lnTo>
                  <a:cubicBezTo>
                    <a:pt x="9047" y="138"/>
                    <a:pt x="8909" y="1"/>
                    <a:pt x="8733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9"/>
            <p:cNvSpPr/>
            <p:nvPr/>
          </p:nvSpPr>
          <p:spPr>
            <a:xfrm>
              <a:off x="5019788" y="2309174"/>
              <a:ext cx="21193" cy="63881"/>
            </a:xfrm>
            <a:custGeom>
              <a:avLst/>
              <a:gdLst/>
              <a:ahLst/>
              <a:cxnLst/>
              <a:rect l="l" t="t" r="r" b="b"/>
              <a:pathLst>
                <a:path w="629" h="1896" extrusionOk="0">
                  <a:moveTo>
                    <a:pt x="315" y="0"/>
                  </a:moveTo>
                  <a:cubicBezTo>
                    <a:pt x="138" y="0"/>
                    <a:pt x="0" y="138"/>
                    <a:pt x="0" y="314"/>
                  </a:cubicBezTo>
                  <a:lnTo>
                    <a:pt x="0" y="1581"/>
                  </a:lnTo>
                  <a:cubicBezTo>
                    <a:pt x="0" y="1748"/>
                    <a:pt x="138" y="1895"/>
                    <a:pt x="315" y="1895"/>
                  </a:cubicBezTo>
                  <a:cubicBezTo>
                    <a:pt x="491" y="1895"/>
                    <a:pt x="629" y="1748"/>
                    <a:pt x="629" y="1581"/>
                  </a:cubicBezTo>
                  <a:lnTo>
                    <a:pt x="629" y="314"/>
                  </a:lnTo>
                  <a:cubicBezTo>
                    <a:pt x="629" y="138"/>
                    <a:pt x="491" y="0"/>
                    <a:pt x="315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9"/>
            <p:cNvSpPr/>
            <p:nvPr/>
          </p:nvSpPr>
          <p:spPr>
            <a:xfrm>
              <a:off x="4736160" y="2458064"/>
              <a:ext cx="103941" cy="148955"/>
            </a:xfrm>
            <a:custGeom>
              <a:avLst/>
              <a:gdLst/>
              <a:ahLst/>
              <a:cxnLst/>
              <a:rect l="l" t="t" r="r" b="b"/>
              <a:pathLst>
                <a:path w="3085" h="4421" extrusionOk="0">
                  <a:moveTo>
                    <a:pt x="2417" y="1"/>
                  </a:moveTo>
                  <a:cubicBezTo>
                    <a:pt x="1081" y="1"/>
                    <a:pt x="1" y="1081"/>
                    <a:pt x="1" y="2417"/>
                  </a:cubicBezTo>
                  <a:lnTo>
                    <a:pt x="1" y="4106"/>
                  </a:lnTo>
                  <a:cubicBezTo>
                    <a:pt x="1" y="4283"/>
                    <a:pt x="138" y="4421"/>
                    <a:pt x="315" y="4421"/>
                  </a:cubicBezTo>
                  <a:lnTo>
                    <a:pt x="3085" y="4421"/>
                  </a:lnTo>
                  <a:lnTo>
                    <a:pt x="2594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9"/>
            <p:cNvSpPr/>
            <p:nvPr/>
          </p:nvSpPr>
          <p:spPr>
            <a:xfrm>
              <a:off x="4937038" y="2458064"/>
              <a:ext cx="103941" cy="148955"/>
            </a:xfrm>
            <a:custGeom>
              <a:avLst/>
              <a:gdLst/>
              <a:ahLst/>
              <a:cxnLst/>
              <a:rect l="l" t="t" r="r" b="b"/>
              <a:pathLst>
                <a:path w="3085" h="4421" extrusionOk="0">
                  <a:moveTo>
                    <a:pt x="492" y="1"/>
                  </a:moveTo>
                  <a:lnTo>
                    <a:pt x="1" y="4421"/>
                  </a:lnTo>
                  <a:lnTo>
                    <a:pt x="2771" y="4421"/>
                  </a:lnTo>
                  <a:cubicBezTo>
                    <a:pt x="2947" y="4421"/>
                    <a:pt x="3085" y="4283"/>
                    <a:pt x="3085" y="4106"/>
                  </a:cubicBezTo>
                  <a:lnTo>
                    <a:pt x="3085" y="2417"/>
                  </a:lnTo>
                  <a:cubicBezTo>
                    <a:pt x="3085" y="1081"/>
                    <a:pt x="2005" y="1"/>
                    <a:pt x="669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9"/>
            <p:cNvSpPr/>
            <p:nvPr/>
          </p:nvSpPr>
          <p:spPr>
            <a:xfrm>
              <a:off x="4852334" y="2532189"/>
              <a:ext cx="72506" cy="74831"/>
            </a:xfrm>
            <a:custGeom>
              <a:avLst/>
              <a:gdLst/>
              <a:ahLst/>
              <a:cxnLst/>
              <a:rect l="l" t="t" r="r" b="b"/>
              <a:pathLst>
                <a:path w="2152" h="2221" extrusionOk="0">
                  <a:moveTo>
                    <a:pt x="492" y="1"/>
                  </a:moveTo>
                  <a:lnTo>
                    <a:pt x="1" y="2221"/>
                  </a:lnTo>
                  <a:lnTo>
                    <a:pt x="2151" y="2221"/>
                  </a:lnTo>
                  <a:lnTo>
                    <a:pt x="1660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9"/>
            <p:cNvSpPr/>
            <p:nvPr/>
          </p:nvSpPr>
          <p:spPr>
            <a:xfrm>
              <a:off x="5009209" y="2291283"/>
              <a:ext cx="42385" cy="42722"/>
            </a:xfrm>
            <a:custGeom>
              <a:avLst/>
              <a:gdLst/>
              <a:ahLst/>
              <a:cxnLst/>
              <a:rect l="l" t="t" r="r" b="b"/>
              <a:pathLst>
                <a:path w="1258" h="1268" extrusionOk="0">
                  <a:moveTo>
                    <a:pt x="629" y="1"/>
                  </a:moveTo>
                  <a:cubicBezTo>
                    <a:pt x="275" y="1"/>
                    <a:pt x="0" y="285"/>
                    <a:pt x="0" y="639"/>
                  </a:cubicBezTo>
                  <a:cubicBezTo>
                    <a:pt x="0" y="983"/>
                    <a:pt x="275" y="1267"/>
                    <a:pt x="629" y="1267"/>
                  </a:cubicBezTo>
                  <a:cubicBezTo>
                    <a:pt x="982" y="1267"/>
                    <a:pt x="1257" y="983"/>
                    <a:pt x="1257" y="639"/>
                  </a:cubicBezTo>
                  <a:cubicBezTo>
                    <a:pt x="1257" y="285"/>
                    <a:pt x="982" y="1"/>
                    <a:pt x="629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9"/>
            <p:cNvSpPr/>
            <p:nvPr/>
          </p:nvSpPr>
          <p:spPr>
            <a:xfrm>
              <a:off x="4888385" y="2243944"/>
              <a:ext cx="152593" cy="72169"/>
            </a:xfrm>
            <a:custGeom>
              <a:avLst/>
              <a:gdLst/>
              <a:ahLst/>
              <a:cxnLst/>
              <a:rect l="l" t="t" r="r" b="b"/>
              <a:pathLst>
                <a:path w="4529" h="2142" extrusionOk="0">
                  <a:moveTo>
                    <a:pt x="1" y="1"/>
                  </a:moveTo>
                  <a:lnTo>
                    <a:pt x="1" y="629"/>
                  </a:lnTo>
                  <a:lnTo>
                    <a:pt x="3900" y="629"/>
                  </a:lnTo>
                  <a:lnTo>
                    <a:pt x="3900" y="1828"/>
                  </a:lnTo>
                  <a:cubicBezTo>
                    <a:pt x="3900" y="2004"/>
                    <a:pt x="4038" y="2142"/>
                    <a:pt x="4215" y="2142"/>
                  </a:cubicBezTo>
                  <a:cubicBezTo>
                    <a:pt x="4391" y="2142"/>
                    <a:pt x="4529" y="2004"/>
                    <a:pt x="4529" y="1828"/>
                  </a:cubicBezTo>
                  <a:lnTo>
                    <a:pt x="4529" y="315"/>
                  </a:lnTo>
                  <a:cubicBezTo>
                    <a:pt x="4529" y="138"/>
                    <a:pt x="4391" y="1"/>
                    <a:pt x="4215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9"/>
            <p:cNvSpPr/>
            <p:nvPr/>
          </p:nvSpPr>
          <p:spPr>
            <a:xfrm>
              <a:off x="4888385" y="2532189"/>
              <a:ext cx="36455" cy="74831"/>
            </a:xfrm>
            <a:custGeom>
              <a:avLst/>
              <a:gdLst/>
              <a:ahLst/>
              <a:cxnLst/>
              <a:rect l="l" t="t" r="r" b="b"/>
              <a:pathLst>
                <a:path w="1082" h="2221" extrusionOk="0">
                  <a:moveTo>
                    <a:pt x="1" y="1"/>
                  </a:moveTo>
                  <a:lnTo>
                    <a:pt x="1" y="2221"/>
                  </a:lnTo>
                  <a:lnTo>
                    <a:pt x="1081" y="222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9"/>
            <p:cNvSpPr/>
            <p:nvPr/>
          </p:nvSpPr>
          <p:spPr>
            <a:xfrm>
              <a:off x="5009209" y="2291283"/>
              <a:ext cx="42385" cy="42722"/>
            </a:xfrm>
            <a:custGeom>
              <a:avLst/>
              <a:gdLst/>
              <a:ahLst/>
              <a:cxnLst/>
              <a:rect l="l" t="t" r="r" b="b"/>
              <a:pathLst>
                <a:path w="1258" h="1268" extrusionOk="0">
                  <a:moveTo>
                    <a:pt x="629" y="1"/>
                  </a:moveTo>
                  <a:cubicBezTo>
                    <a:pt x="275" y="1"/>
                    <a:pt x="0" y="285"/>
                    <a:pt x="0" y="639"/>
                  </a:cubicBezTo>
                  <a:cubicBezTo>
                    <a:pt x="0" y="983"/>
                    <a:pt x="275" y="1267"/>
                    <a:pt x="629" y="1267"/>
                  </a:cubicBezTo>
                  <a:cubicBezTo>
                    <a:pt x="982" y="1267"/>
                    <a:pt x="1257" y="983"/>
                    <a:pt x="1257" y="639"/>
                  </a:cubicBezTo>
                  <a:cubicBezTo>
                    <a:pt x="1257" y="285"/>
                    <a:pt x="982" y="1"/>
                    <a:pt x="629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8" name="Google Shape;1588;p49"/>
          <p:cNvGrpSpPr/>
          <p:nvPr/>
        </p:nvGrpSpPr>
        <p:grpSpPr>
          <a:xfrm>
            <a:off x="5340108" y="2244617"/>
            <a:ext cx="363075" cy="361764"/>
            <a:chOff x="5340108" y="2244617"/>
            <a:chExt cx="363075" cy="361764"/>
          </a:xfrm>
        </p:grpSpPr>
        <p:sp>
          <p:nvSpPr>
            <p:cNvPr id="1589" name="Google Shape;1589;p49"/>
            <p:cNvSpPr/>
            <p:nvPr/>
          </p:nvSpPr>
          <p:spPr>
            <a:xfrm>
              <a:off x="5545973" y="2349201"/>
              <a:ext cx="56603" cy="53302"/>
            </a:xfrm>
            <a:custGeom>
              <a:avLst/>
              <a:gdLst/>
              <a:ahLst/>
              <a:cxnLst/>
              <a:rect l="l" t="t" r="r" b="b"/>
              <a:pathLst>
                <a:path w="1680" h="1582" extrusionOk="0">
                  <a:moveTo>
                    <a:pt x="0" y="0"/>
                  </a:moveTo>
                  <a:lnTo>
                    <a:pt x="0" y="1582"/>
                  </a:lnTo>
                  <a:lnTo>
                    <a:pt x="893" y="1582"/>
                  </a:lnTo>
                  <a:cubicBezTo>
                    <a:pt x="1326" y="1582"/>
                    <a:pt x="1679" y="1228"/>
                    <a:pt x="1679" y="786"/>
                  </a:cubicBezTo>
                  <a:cubicBezTo>
                    <a:pt x="1679" y="354"/>
                    <a:pt x="1326" y="0"/>
                    <a:pt x="893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9"/>
            <p:cNvSpPr/>
            <p:nvPr/>
          </p:nvSpPr>
          <p:spPr>
            <a:xfrm>
              <a:off x="5368579" y="2349201"/>
              <a:ext cx="56603" cy="53302"/>
            </a:xfrm>
            <a:custGeom>
              <a:avLst/>
              <a:gdLst/>
              <a:ahLst/>
              <a:cxnLst/>
              <a:rect l="l" t="t" r="r" b="b"/>
              <a:pathLst>
                <a:path w="1680" h="1582" extrusionOk="0">
                  <a:moveTo>
                    <a:pt x="786" y="0"/>
                  </a:moveTo>
                  <a:cubicBezTo>
                    <a:pt x="354" y="0"/>
                    <a:pt x="1" y="354"/>
                    <a:pt x="1" y="786"/>
                  </a:cubicBezTo>
                  <a:cubicBezTo>
                    <a:pt x="1" y="1228"/>
                    <a:pt x="354" y="1582"/>
                    <a:pt x="786" y="1582"/>
                  </a:cubicBezTo>
                  <a:lnTo>
                    <a:pt x="1680" y="1582"/>
                  </a:lnTo>
                  <a:lnTo>
                    <a:pt x="1680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9"/>
            <p:cNvSpPr/>
            <p:nvPr/>
          </p:nvSpPr>
          <p:spPr>
            <a:xfrm>
              <a:off x="5340108" y="2484210"/>
              <a:ext cx="290901" cy="122169"/>
            </a:xfrm>
            <a:custGeom>
              <a:avLst/>
              <a:gdLst/>
              <a:ahLst/>
              <a:cxnLst/>
              <a:rect l="l" t="t" r="r" b="b"/>
              <a:pathLst>
                <a:path w="8634" h="3626" extrusionOk="0">
                  <a:moveTo>
                    <a:pt x="2426" y="0"/>
                  </a:moveTo>
                  <a:cubicBezTo>
                    <a:pt x="1091" y="0"/>
                    <a:pt x="1" y="1091"/>
                    <a:pt x="1" y="2427"/>
                  </a:cubicBezTo>
                  <a:lnTo>
                    <a:pt x="1" y="3311"/>
                  </a:lnTo>
                  <a:cubicBezTo>
                    <a:pt x="1" y="3477"/>
                    <a:pt x="138" y="3625"/>
                    <a:pt x="315" y="3625"/>
                  </a:cubicBezTo>
                  <a:lnTo>
                    <a:pt x="1474" y="3625"/>
                  </a:lnTo>
                  <a:lnTo>
                    <a:pt x="1788" y="3261"/>
                  </a:lnTo>
                  <a:lnTo>
                    <a:pt x="2103" y="3625"/>
                  </a:lnTo>
                  <a:lnTo>
                    <a:pt x="8320" y="3625"/>
                  </a:lnTo>
                  <a:cubicBezTo>
                    <a:pt x="8487" y="3625"/>
                    <a:pt x="8634" y="3477"/>
                    <a:pt x="8634" y="3311"/>
                  </a:cubicBezTo>
                  <a:lnTo>
                    <a:pt x="8634" y="2427"/>
                  </a:lnTo>
                  <a:cubicBezTo>
                    <a:pt x="8634" y="1091"/>
                    <a:pt x="7544" y="0"/>
                    <a:pt x="6208" y="0"/>
                  </a:cubicBezTo>
                  <a:lnTo>
                    <a:pt x="5894" y="0"/>
                  </a:lnTo>
                  <a:lnTo>
                    <a:pt x="4312" y="423"/>
                  </a:lnTo>
                  <a:lnTo>
                    <a:pt x="2741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9"/>
            <p:cNvSpPr/>
            <p:nvPr/>
          </p:nvSpPr>
          <p:spPr>
            <a:xfrm>
              <a:off x="5485393" y="2484210"/>
              <a:ext cx="145619" cy="122169"/>
            </a:xfrm>
            <a:custGeom>
              <a:avLst/>
              <a:gdLst/>
              <a:ahLst/>
              <a:cxnLst/>
              <a:rect l="l" t="t" r="r" b="b"/>
              <a:pathLst>
                <a:path w="4322" h="3626" extrusionOk="0">
                  <a:moveTo>
                    <a:pt x="1582" y="0"/>
                  </a:moveTo>
                  <a:lnTo>
                    <a:pt x="0" y="423"/>
                  </a:lnTo>
                  <a:lnTo>
                    <a:pt x="0" y="3625"/>
                  </a:lnTo>
                  <a:lnTo>
                    <a:pt x="4008" y="3625"/>
                  </a:lnTo>
                  <a:cubicBezTo>
                    <a:pt x="4175" y="3625"/>
                    <a:pt x="4322" y="3477"/>
                    <a:pt x="4322" y="3311"/>
                  </a:cubicBezTo>
                  <a:lnTo>
                    <a:pt x="4322" y="2427"/>
                  </a:lnTo>
                  <a:cubicBezTo>
                    <a:pt x="4322" y="1091"/>
                    <a:pt x="3232" y="0"/>
                    <a:pt x="1896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9"/>
            <p:cNvSpPr/>
            <p:nvPr/>
          </p:nvSpPr>
          <p:spPr>
            <a:xfrm>
              <a:off x="5432427" y="2450449"/>
              <a:ext cx="106266" cy="97675"/>
            </a:xfrm>
            <a:custGeom>
              <a:avLst/>
              <a:gdLst/>
              <a:ahLst/>
              <a:cxnLst/>
              <a:rect l="l" t="t" r="r" b="b"/>
              <a:pathLst>
                <a:path w="3154" h="2899" extrusionOk="0">
                  <a:moveTo>
                    <a:pt x="629" y="1"/>
                  </a:moveTo>
                  <a:lnTo>
                    <a:pt x="629" y="1002"/>
                  </a:lnTo>
                  <a:lnTo>
                    <a:pt x="1" y="1002"/>
                  </a:lnTo>
                  <a:lnTo>
                    <a:pt x="1" y="1317"/>
                  </a:lnTo>
                  <a:cubicBezTo>
                    <a:pt x="1" y="2191"/>
                    <a:pt x="708" y="2898"/>
                    <a:pt x="1572" y="2898"/>
                  </a:cubicBezTo>
                  <a:cubicBezTo>
                    <a:pt x="2447" y="2898"/>
                    <a:pt x="3154" y="2191"/>
                    <a:pt x="3154" y="1317"/>
                  </a:cubicBezTo>
                  <a:lnTo>
                    <a:pt x="3154" y="1002"/>
                  </a:lnTo>
                  <a:lnTo>
                    <a:pt x="2525" y="1002"/>
                  </a:lnTo>
                  <a:lnTo>
                    <a:pt x="2525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9"/>
            <p:cNvSpPr/>
            <p:nvPr/>
          </p:nvSpPr>
          <p:spPr>
            <a:xfrm>
              <a:off x="5485393" y="2450449"/>
              <a:ext cx="53302" cy="97675"/>
            </a:xfrm>
            <a:custGeom>
              <a:avLst/>
              <a:gdLst/>
              <a:ahLst/>
              <a:cxnLst/>
              <a:rect l="l" t="t" r="r" b="b"/>
              <a:pathLst>
                <a:path w="1582" h="2899" extrusionOk="0">
                  <a:moveTo>
                    <a:pt x="0" y="1"/>
                  </a:moveTo>
                  <a:lnTo>
                    <a:pt x="0" y="2898"/>
                  </a:lnTo>
                  <a:cubicBezTo>
                    <a:pt x="875" y="2898"/>
                    <a:pt x="1582" y="2191"/>
                    <a:pt x="1582" y="1317"/>
                  </a:cubicBezTo>
                  <a:lnTo>
                    <a:pt x="1582" y="1002"/>
                  </a:lnTo>
                  <a:lnTo>
                    <a:pt x="953" y="1002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9"/>
            <p:cNvSpPr/>
            <p:nvPr/>
          </p:nvSpPr>
          <p:spPr>
            <a:xfrm>
              <a:off x="5389772" y="2558672"/>
              <a:ext cx="21193" cy="47709"/>
            </a:xfrm>
            <a:custGeom>
              <a:avLst/>
              <a:gdLst/>
              <a:ahLst/>
              <a:cxnLst/>
              <a:rect l="l" t="t" r="r" b="b"/>
              <a:pathLst>
                <a:path w="629" h="1416" extrusionOk="0">
                  <a:moveTo>
                    <a:pt x="314" y="1"/>
                  </a:moveTo>
                  <a:cubicBezTo>
                    <a:pt x="138" y="1"/>
                    <a:pt x="0" y="148"/>
                    <a:pt x="0" y="315"/>
                  </a:cubicBezTo>
                  <a:lnTo>
                    <a:pt x="0" y="1415"/>
                  </a:lnTo>
                  <a:lnTo>
                    <a:pt x="629" y="1415"/>
                  </a:lnTo>
                  <a:lnTo>
                    <a:pt x="629" y="315"/>
                  </a:lnTo>
                  <a:cubicBezTo>
                    <a:pt x="629" y="148"/>
                    <a:pt x="491" y="1"/>
                    <a:pt x="314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9"/>
            <p:cNvSpPr/>
            <p:nvPr/>
          </p:nvSpPr>
          <p:spPr>
            <a:xfrm>
              <a:off x="5550892" y="2538827"/>
              <a:ext cx="141677" cy="56940"/>
            </a:xfrm>
            <a:custGeom>
              <a:avLst/>
              <a:gdLst/>
              <a:ahLst/>
              <a:cxnLst/>
              <a:rect l="l" t="t" r="r" b="b"/>
              <a:pathLst>
                <a:path w="4205" h="1690" extrusionOk="0">
                  <a:moveTo>
                    <a:pt x="836" y="0"/>
                  </a:moveTo>
                  <a:cubicBezTo>
                    <a:pt x="374" y="0"/>
                    <a:pt x="1" y="383"/>
                    <a:pt x="1" y="845"/>
                  </a:cubicBezTo>
                  <a:cubicBezTo>
                    <a:pt x="1" y="1306"/>
                    <a:pt x="374" y="1690"/>
                    <a:pt x="836" y="1690"/>
                  </a:cubicBezTo>
                  <a:lnTo>
                    <a:pt x="4205" y="1690"/>
                  </a:lnTo>
                  <a:lnTo>
                    <a:pt x="4205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9"/>
            <p:cNvSpPr/>
            <p:nvPr/>
          </p:nvSpPr>
          <p:spPr>
            <a:xfrm>
              <a:off x="5621715" y="2538827"/>
              <a:ext cx="70855" cy="56940"/>
            </a:xfrm>
            <a:custGeom>
              <a:avLst/>
              <a:gdLst/>
              <a:ahLst/>
              <a:cxnLst/>
              <a:rect l="l" t="t" r="r" b="b"/>
              <a:pathLst>
                <a:path w="2103" h="1690" extrusionOk="0">
                  <a:moveTo>
                    <a:pt x="1" y="0"/>
                  </a:moveTo>
                  <a:lnTo>
                    <a:pt x="1" y="1690"/>
                  </a:lnTo>
                  <a:lnTo>
                    <a:pt x="2103" y="1690"/>
                  </a:lnTo>
                  <a:lnTo>
                    <a:pt x="2103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9"/>
            <p:cNvSpPr/>
            <p:nvPr/>
          </p:nvSpPr>
          <p:spPr>
            <a:xfrm>
              <a:off x="5540010" y="2528247"/>
              <a:ext cx="163173" cy="78133"/>
            </a:xfrm>
            <a:custGeom>
              <a:avLst/>
              <a:gdLst/>
              <a:ahLst/>
              <a:cxnLst/>
              <a:rect l="l" t="t" r="r" b="b"/>
              <a:pathLst>
                <a:path w="4843" h="2319" extrusionOk="0">
                  <a:moveTo>
                    <a:pt x="1159" y="0"/>
                  </a:moveTo>
                  <a:cubicBezTo>
                    <a:pt x="520" y="0"/>
                    <a:pt x="0" y="520"/>
                    <a:pt x="0" y="1159"/>
                  </a:cubicBezTo>
                  <a:cubicBezTo>
                    <a:pt x="0" y="1797"/>
                    <a:pt x="520" y="2318"/>
                    <a:pt x="1159" y="2318"/>
                  </a:cubicBezTo>
                  <a:lnTo>
                    <a:pt x="4528" y="2318"/>
                  </a:lnTo>
                  <a:cubicBezTo>
                    <a:pt x="4705" y="2318"/>
                    <a:pt x="4842" y="2170"/>
                    <a:pt x="4842" y="2004"/>
                  </a:cubicBezTo>
                  <a:cubicBezTo>
                    <a:pt x="4842" y="1827"/>
                    <a:pt x="4705" y="1689"/>
                    <a:pt x="4528" y="1689"/>
                  </a:cubicBezTo>
                  <a:lnTo>
                    <a:pt x="1159" y="1689"/>
                  </a:lnTo>
                  <a:cubicBezTo>
                    <a:pt x="874" y="1689"/>
                    <a:pt x="638" y="1454"/>
                    <a:pt x="638" y="1159"/>
                  </a:cubicBezTo>
                  <a:cubicBezTo>
                    <a:pt x="638" y="864"/>
                    <a:pt x="874" y="629"/>
                    <a:pt x="1159" y="629"/>
                  </a:cubicBezTo>
                  <a:lnTo>
                    <a:pt x="4528" y="629"/>
                  </a:lnTo>
                  <a:cubicBezTo>
                    <a:pt x="4705" y="629"/>
                    <a:pt x="4842" y="491"/>
                    <a:pt x="4842" y="314"/>
                  </a:cubicBezTo>
                  <a:cubicBezTo>
                    <a:pt x="4842" y="147"/>
                    <a:pt x="4705" y="0"/>
                    <a:pt x="4528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9"/>
            <p:cNvSpPr/>
            <p:nvPr/>
          </p:nvSpPr>
          <p:spPr>
            <a:xfrm>
              <a:off x="5621715" y="2528247"/>
              <a:ext cx="81468" cy="21193"/>
            </a:xfrm>
            <a:custGeom>
              <a:avLst/>
              <a:gdLst/>
              <a:ahLst/>
              <a:cxnLst/>
              <a:rect l="l" t="t" r="r" b="b"/>
              <a:pathLst>
                <a:path w="2418" h="629" extrusionOk="0">
                  <a:moveTo>
                    <a:pt x="1" y="0"/>
                  </a:moveTo>
                  <a:lnTo>
                    <a:pt x="1" y="629"/>
                  </a:lnTo>
                  <a:lnTo>
                    <a:pt x="2103" y="629"/>
                  </a:lnTo>
                  <a:cubicBezTo>
                    <a:pt x="2280" y="629"/>
                    <a:pt x="2417" y="491"/>
                    <a:pt x="2417" y="314"/>
                  </a:cubicBezTo>
                  <a:cubicBezTo>
                    <a:pt x="2417" y="147"/>
                    <a:pt x="2280" y="0"/>
                    <a:pt x="2103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9"/>
            <p:cNvSpPr/>
            <p:nvPr/>
          </p:nvSpPr>
          <p:spPr>
            <a:xfrm>
              <a:off x="5621715" y="2585155"/>
              <a:ext cx="81468" cy="21226"/>
            </a:xfrm>
            <a:custGeom>
              <a:avLst/>
              <a:gdLst/>
              <a:ahLst/>
              <a:cxnLst/>
              <a:rect l="l" t="t" r="r" b="b"/>
              <a:pathLst>
                <a:path w="2418" h="630" extrusionOk="0">
                  <a:moveTo>
                    <a:pt x="1" y="0"/>
                  </a:moveTo>
                  <a:lnTo>
                    <a:pt x="1" y="629"/>
                  </a:lnTo>
                  <a:lnTo>
                    <a:pt x="2103" y="629"/>
                  </a:lnTo>
                  <a:cubicBezTo>
                    <a:pt x="2280" y="629"/>
                    <a:pt x="2417" y="481"/>
                    <a:pt x="2417" y="315"/>
                  </a:cubicBezTo>
                  <a:cubicBezTo>
                    <a:pt x="2417" y="138"/>
                    <a:pt x="2280" y="0"/>
                    <a:pt x="2103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9"/>
            <p:cNvSpPr/>
            <p:nvPr/>
          </p:nvSpPr>
          <p:spPr>
            <a:xfrm>
              <a:off x="5403991" y="2320057"/>
              <a:ext cx="163173" cy="158557"/>
            </a:xfrm>
            <a:custGeom>
              <a:avLst/>
              <a:gdLst/>
              <a:ahLst/>
              <a:cxnLst/>
              <a:rect l="l" t="t" r="r" b="b"/>
              <a:pathLst>
                <a:path w="4843" h="4706" extrusionOk="0">
                  <a:moveTo>
                    <a:pt x="314" y="1"/>
                  </a:moveTo>
                  <a:cubicBezTo>
                    <a:pt x="138" y="1"/>
                    <a:pt x="0" y="149"/>
                    <a:pt x="0" y="325"/>
                  </a:cubicBezTo>
                  <a:lnTo>
                    <a:pt x="0" y="2290"/>
                  </a:lnTo>
                  <a:cubicBezTo>
                    <a:pt x="0" y="3625"/>
                    <a:pt x="1081" y="4706"/>
                    <a:pt x="2416" y="4706"/>
                  </a:cubicBezTo>
                  <a:cubicBezTo>
                    <a:pt x="3752" y="4706"/>
                    <a:pt x="4843" y="3625"/>
                    <a:pt x="4843" y="2290"/>
                  </a:cubicBezTo>
                  <a:lnTo>
                    <a:pt x="4843" y="1975"/>
                  </a:lnTo>
                  <a:lnTo>
                    <a:pt x="4420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9"/>
            <p:cNvSpPr/>
            <p:nvPr/>
          </p:nvSpPr>
          <p:spPr>
            <a:xfrm>
              <a:off x="5485393" y="2320057"/>
              <a:ext cx="81772" cy="158557"/>
            </a:xfrm>
            <a:custGeom>
              <a:avLst/>
              <a:gdLst/>
              <a:ahLst/>
              <a:cxnLst/>
              <a:rect l="l" t="t" r="r" b="b"/>
              <a:pathLst>
                <a:path w="2427" h="4706" extrusionOk="0">
                  <a:moveTo>
                    <a:pt x="0" y="1"/>
                  </a:moveTo>
                  <a:lnTo>
                    <a:pt x="0" y="4706"/>
                  </a:lnTo>
                  <a:cubicBezTo>
                    <a:pt x="1336" y="4706"/>
                    <a:pt x="2427" y="3625"/>
                    <a:pt x="2427" y="2290"/>
                  </a:cubicBezTo>
                  <a:lnTo>
                    <a:pt x="2427" y="197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9"/>
            <p:cNvSpPr/>
            <p:nvPr/>
          </p:nvSpPr>
          <p:spPr>
            <a:xfrm>
              <a:off x="5375520" y="2244617"/>
              <a:ext cx="191643" cy="142014"/>
            </a:xfrm>
            <a:custGeom>
              <a:avLst/>
              <a:gdLst/>
              <a:ahLst/>
              <a:cxnLst/>
              <a:rect l="l" t="t" r="r" b="b"/>
              <a:pathLst>
                <a:path w="5688" h="4215" extrusionOk="0">
                  <a:moveTo>
                    <a:pt x="1386" y="0"/>
                  </a:moveTo>
                  <a:cubicBezTo>
                    <a:pt x="629" y="0"/>
                    <a:pt x="0" y="620"/>
                    <a:pt x="0" y="1375"/>
                  </a:cubicBezTo>
                  <a:cubicBezTo>
                    <a:pt x="0" y="2240"/>
                    <a:pt x="708" y="2947"/>
                    <a:pt x="1582" y="2947"/>
                  </a:cubicBezTo>
                  <a:lnTo>
                    <a:pt x="4322" y="2947"/>
                  </a:lnTo>
                  <a:lnTo>
                    <a:pt x="4322" y="3154"/>
                  </a:lnTo>
                  <a:cubicBezTo>
                    <a:pt x="4322" y="3743"/>
                    <a:pt x="4793" y="4214"/>
                    <a:pt x="5373" y="4214"/>
                  </a:cubicBezTo>
                  <a:lnTo>
                    <a:pt x="5688" y="4214"/>
                  </a:lnTo>
                  <a:lnTo>
                    <a:pt x="5688" y="2004"/>
                  </a:lnTo>
                  <a:cubicBezTo>
                    <a:pt x="5688" y="1356"/>
                    <a:pt x="5167" y="845"/>
                    <a:pt x="4529" y="845"/>
                  </a:cubicBezTo>
                  <a:lnTo>
                    <a:pt x="2731" y="845"/>
                  </a:lnTo>
                  <a:cubicBezTo>
                    <a:pt x="2604" y="845"/>
                    <a:pt x="2534" y="757"/>
                    <a:pt x="2505" y="718"/>
                  </a:cubicBezTo>
                  <a:cubicBezTo>
                    <a:pt x="2486" y="679"/>
                    <a:pt x="2436" y="580"/>
                    <a:pt x="2495" y="452"/>
                  </a:cubicBezTo>
                  <a:cubicBezTo>
                    <a:pt x="2554" y="334"/>
                    <a:pt x="2534" y="187"/>
                    <a:pt x="2436" y="89"/>
                  </a:cubicBezTo>
                  <a:cubicBezTo>
                    <a:pt x="2368" y="30"/>
                    <a:pt x="2289" y="0"/>
                    <a:pt x="2201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9"/>
            <p:cNvSpPr/>
            <p:nvPr/>
          </p:nvSpPr>
          <p:spPr>
            <a:xfrm>
              <a:off x="5485393" y="2273088"/>
              <a:ext cx="81772" cy="113544"/>
            </a:xfrm>
            <a:custGeom>
              <a:avLst/>
              <a:gdLst/>
              <a:ahLst/>
              <a:cxnLst/>
              <a:rect l="l" t="t" r="r" b="b"/>
              <a:pathLst>
                <a:path w="2427" h="3370" extrusionOk="0">
                  <a:moveTo>
                    <a:pt x="0" y="0"/>
                  </a:moveTo>
                  <a:lnTo>
                    <a:pt x="0" y="2102"/>
                  </a:lnTo>
                  <a:lnTo>
                    <a:pt x="1061" y="2102"/>
                  </a:lnTo>
                  <a:lnTo>
                    <a:pt x="1061" y="2309"/>
                  </a:lnTo>
                  <a:cubicBezTo>
                    <a:pt x="1061" y="2898"/>
                    <a:pt x="1532" y="3369"/>
                    <a:pt x="2112" y="3369"/>
                  </a:cubicBezTo>
                  <a:lnTo>
                    <a:pt x="2427" y="3369"/>
                  </a:lnTo>
                  <a:lnTo>
                    <a:pt x="2427" y="1159"/>
                  </a:lnTo>
                  <a:cubicBezTo>
                    <a:pt x="2427" y="511"/>
                    <a:pt x="1906" y="0"/>
                    <a:pt x="1268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5" name="Google Shape;1605;p49"/>
          <p:cNvGrpSpPr/>
          <p:nvPr/>
        </p:nvGrpSpPr>
        <p:grpSpPr>
          <a:xfrm>
            <a:off x="5968552" y="2243944"/>
            <a:ext cx="363379" cy="363077"/>
            <a:chOff x="5968552" y="2243944"/>
            <a:chExt cx="363379" cy="363077"/>
          </a:xfrm>
        </p:grpSpPr>
        <p:sp>
          <p:nvSpPr>
            <p:cNvPr id="1606" name="Google Shape;1606;p49"/>
            <p:cNvSpPr/>
            <p:nvPr/>
          </p:nvSpPr>
          <p:spPr>
            <a:xfrm>
              <a:off x="6096283" y="2265137"/>
              <a:ext cx="21193" cy="86724"/>
            </a:xfrm>
            <a:custGeom>
              <a:avLst/>
              <a:gdLst/>
              <a:ahLst/>
              <a:cxnLst/>
              <a:rect l="l" t="t" r="r" b="b"/>
              <a:pathLst>
                <a:path w="629" h="2574" extrusionOk="0">
                  <a:moveTo>
                    <a:pt x="315" y="0"/>
                  </a:moveTo>
                  <a:cubicBezTo>
                    <a:pt x="148" y="0"/>
                    <a:pt x="0" y="148"/>
                    <a:pt x="0" y="315"/>
                  </a:cubicBezTo>
                  <a:lnTo>
                    <a:pt x="0" y="2250"/>
                  </a:lnTo>
                  <a:cubicBezTo>
                    <a:pt x="0" y="2427"/>
                    <a:pt x="148" y="2574"/>
                    <a:pt x="315" y="2574"/>
                  </a:cubicBezTo>
                  <a:cubicBezTo>
                    <a:pt x="491" y="2574"/>
                    <a:pt x="629" y="2427"/>
                    <a:pt x="629" y="2250"/>
                  </a:cubicBezTo>
                  <a:lnTo>
                    <a:pt x="629" y="315"/>
                  </a:lnTo>
                  <a:cubicBezTo>
                    <a:pt x="629" y="148"/>
                    <a:pt x="491" y="0"/>
                    <a:pt x="31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9"/>
            <p:cNvSpPr/>
            <p:nvPr/>
          </p:nvSpPr>
          <p:spPr>
            <a:xfrm>
              <a:off x="6106862" y="2265137"/>
              <a:ext cx="10613" cy="86724"/>
            </a:xfrm>
            <a:custGeom>
              <a:avLst/>
              <a:gdLst/>
              <a:ahLst/>
              <a:cxnLst/>
              <a:rect l="l" t="t" r="r" b="b"/>
              <a:pathLst>
                <a:path w="315" h="2574" extrusionOk="0">
                  <a:moveTo>
                    <a:pt x="1" y="0"/>
                  </a:moveTo>
                  <a:lnTo>
                    <a:pt x="1" y="2574"/>
                  </a:lnTo>
                  <a:cubicBezTo>
                    <a:pt x="177" y="2574"/>
                    <a:pt x="315" y="2427"/>
                    <a:pt x="315" y="2250"/>
                  </a:cubicBezTo>
                  <a:lnTo>
                    <a:pt x="315" y="315"/>
                  </a:lnTo>
                  <a:cubicBezTo>
                    <a:pt x="315" y="148"/>
                    <a:pt x="177" y="0"/>
                    <a:pt x="1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9"/>
            <p:cNvSpPr/>
            <p:nvPr/>
          </p:nvSpPr>
          <p:spPr>
            <a:xfrm>
              <a:off x="6032434" y="2243944"/>
              <a:ext cx="148921" cy="42385"/>
            </a:xfrm>
            <a:custGeom>
              <a:avLst/>
              <a:gdLst/>
              <a:ahLst/>
              <a:cxnLst/>
              <a:rect l="l" t="t" r="r" b="b"/>
              <a:pathLst>
                <a:path w="4420" h="1258" extrusionOk="0">
                  <a:moveTo>
                    <a:pt x="314" y="1"/>
                  </a:moveTo>
                  <a:cubicBezTo>
                    <a:pt x="147" y="1"/>
                    <a:pt x="0" y="138"/>
                    <a:pt x="0" y="315"/>
                  </a:cubicBezTo>
                  <a:cubicBezTo>
                    <a:pt x="0" y="836"/>
                    <a:pt x="422" y="1258"/>
                    <a:pt x="952" y="1258"/>
                  </a:cubicBezTo>
                  <a:lnTo>
                    <a:pt x="3477" y="1258"/>
                  </a:lnTo>
                  <a:cubicBezTo>
                    <a:pt x="3997" y="1258"/>
                    <a:pt x="4420" y="836"/>
                    <a:pt x="4420" y="315"/>
                  </a:cubicBezTo>
                  <a:cubicBezTo>
                    <a:pt x="4420" y="138"/>
                    <a:pt x="4282" y="1"/>
                    <a:pt x="4106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9"/>
            <p:cNvSpPr/>
            <p:nvPr/>
          </p:nvSpPr>
          <p:spPr>
            <a:xfrm>
              <a:off x="6106862" y="2243944"/>
              <a:ext cx="74494" cy="42385"/>
            </a:xfrm>
            <a:custGeom>
              <a:avLst/>
              <a:gdLst/>
              <a:ahLst/>
              <a:cxnLst/>
              <a:rect l="l" t="t" r="r" b="b"/>
              <a:pathLst>
                <a:path w="2211" h="1258" extrusionOk="0">
                  <a:moveTo>
                    <a:pt x="1" y="1"/>
                  </a:moveTo>
                  <a:lnTo>
                    <a:pt x="1" y="1258"/>
                  </a:lnTo>
                  <a:lnTo>
                    <a:pt x="1268" y="1258"/>
                  </a:lnTo>
                  <a:cubicBezTo>
                    <a:pt x="1788" y="1258"/>
                    <a:pt x="2211" y="836"/>
                    <a:pt x="2211" y="315"/>
                  </a:cubicBezTo>
                  <a:cubicBezTo>
                    <a:pt x="2211" y="138"/>
                    <a:pt x="2073" y="1"/>
                    <a:pt x="1897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9"/>
            <p:cNvSpPr/>
            <p:nvPr/>
          </p:nvSpPr>
          <p:spPr>
            <a:xfrm>
              <a:off x="6209795" y="2265137"/>
              <a:ext cx="63881" cy="63915"/>
            </a:xfrm>
            <a:custGeom>
              <a:avLst/>
              <a:gdLst/>
              <a:ahLst/>
              <a:cxnLst/>
              <a:rect l="l" t="t" r="r" b="b"/>
              <a:pathLst>
                <a:path w="1896" h="1897" extrusionOk="0">
                  <a:moveTo>
                    <a:pt x="943" y="0"/>
                  </a:moveTo>
                  <a:cubicBezTo>
                    <a:pt x="776" y="0"/>
                    <a:pt x="629" y="148"/>
                    <a:pt x="629" y="315"/>
                  </a:cubicBezTo>
                  <a:lnTo>
                    <a:pt x="629" y="629"/>
                  </a:lnTo>
                  <a:lnTo>
                    <a:pt x="315" y="629"/>
                  </a:lnTo>
                  <a:cubicBezTo>
                    <a:pt x="138" y="629"/>
                    <a:pt x="1" y="777"/>
                    <a:pt x="1" y="954"/>
                  </a:cubicBezTo>
                  <a:cubicBezTo>
                    <a:pt x="1" y="1120"/>
                    <a:pt x="138" y="1268"/>
                    <a:pt x="315" y="1268"/>
                  </a:cubicBezTo>
                  <a:lnTo>
                    <a:pt x="629" y="1268"/>
                  </a:lnTo>
                  <a:lnTo>
                    <a:pt x="629" y="1582"/>
                  </a:lnTo>
                  <a:cubicBezTo>
                    <a:pt x="629" y="1759"/>
                    <a:pt x="776" y="1896"/>
                    <a:pt x="943" y="1896"/>
                  </a:cubicBezTo>
                  <a:cubicBezTo>
                    <a:pt x="1120" y="1896"/>
                    <a:pt x="1267" y="1759"/>
                    <a:pt x="1267" y="1582"/>
                  </a:cubicBezTo>
                  <a:lnTo>
                    <a:pt x="1267" y="1268"/>
                  </a:lnTo>
                  <a:lnTo>
                    <a:pt x="1581" y="1268"/>
                  </a:lnTo>
                  <a:cubicBezTo>
                    <a:pt x="1758" y="1268"/>
                    <a:pt x="1896" y="1120"/>
                    <a:pt x="1896" y="954"/>
                  </a:cubicBezTo>
                  <a:cubicBezTo>
                    <a:pt x="1896" y="777"/>
                    <a:pt x="1758" y="629"/>
                    <a:pt x="1581" y="629"/>
                  </a:cubicBezTo>
                  <a:lnTo>
                    <a:pt x="1267" y="629"/>
                  </a:lnTo>
                  <a:lnTo>
                    <a:pt x="1267" y="315"/>
                  </a:lnTo>
                  <a:cubicBezTo>
                    <a:pt x="1267" y="148"/>
                    <a:pt x="1120" y="0"/>
                    <a:pt x="943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9"/>
            <p:cNvSpPr/>
            <p:nvPr/>
          </p:nvSpPr>
          <p:spPr>
            <a:xfrm>
              <a:off x="5968552" y="2279389"/>
              <a:ext cx="63915" cy="63881"/>
            </a:xfrm>
            <a:custGeom>
              <a:avLst/>
              <a:gdLst/>
              <a:ahLst/>
              <a:cxnLst/>
              <a:rect l="l" t="t" r="r" b="b"/>
              <a:pathLst>
                <a:path w="1897" h="1896" extrusionOk="0">
                  <a:moveTo>
                    <a:pt x="953" y="0"/>
                  </a:moveTo>
                  <a:cubicBezTo>
                    <a:pt x="776" y="0"/>
                    <a:pt x="639" y="138"/>
                    <a:pt x="639" y="314"/>
                  </a:cubicBezTo>
                  <a:lnTo>
                    <a:pt x="639" y="629"/>
                  </a:lnTo>
                  <a:lnTo>
                    <a:pt x="325" y="629"/>
                  </a:lnTo>
                  <a:cubicBezTo>
                    <a:pt x="148" y="629"/>
                    <a:pt x="0" y="776"/>
                    <a:pt x="0" y="943"/>
                  </a:cubicBezTo>
                  <a:cubicBezTo>
                    <a:pt x="0" y="1120"/>
                    <a:pt x="148" y="1267"/>
                    <a:pt x="325" y="1267"/>
                  </a:cubicBezTo>
                  <a:lnTo>
                    <a:pt x="639" y="1267"/>
                  </a:lnTo>
                  <a:lnTo>
                    <a:pt x="639" y="1581"/>
                  </a:lnTo>
                  <a:cubicBezTo>
                    <a:pt x="639" y="1748"/>
                    <a:pt x="776" y="1895"/>
                    <a:pt x="953" y="1895"/>
                  </a:cubicBezTo>
                  <a:cubicBezTo>
                    <a:pt x="1130" y="1895"/>
                    <a:pt x="1268" y="1748"/>
                    <a:pt x="1268" y="1581"/>
                  </a:cubicBezTo>
                  <a:lnTo>
                    <a:pt x="1268" y="1267"/>
                  </a:lnTo>
                  <a:lnTo>
                    <a:pt x="1582" y="1267"/>
                  </a:lnTo>
                  <a:cubicBezTo>
                    <a:pt x="1759" y="1267"/>
                    <a:pt x="1896" y="1120"/>
                    <a:pt x="1896" y="943"/>
                  </a:cubicBezTo>
                  <a:cubicBezTo>
                    <a:pt x="1896" y="776"/>
                    <a:pt x="1759" y="629"/>
                    <a:pt x="1582" y="629"/>
                  </a:cubicBezTo>
                  <a:lnTo>
                    <a:pt x="1268" y="629"/>
                  </a:lnTo>
                  <a:lnTo>
                    <a:pt x="1268" y="314"/>
                  </a:lnTo>
                  <a:cubicBezTo>
                    <a:pt x="1268" y="138"/>
                    <a:pt x="1130" y="0"/>
                    <a:pt x="953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9"/>
            <p:cNvSpPr/>
            <p:nvPr/>
          </p:nvSpPr>
          <p:spPr>
            <a:xfrm>
              <a:off x="6252484" y="2543106"/>
              <a:ext cx="63544" cy="63915"/>
            </a:xfrm>
            <a:custGeom>
              <a:avLst/>
              <a:gdLst/>
              <a:ahLst/>
              <a:cxnLst/>
              <a:rect l="l" t="t" r="r" b="b"/>
              <a:pathLst>
                <a:path w="1886" h="1897" extrusionOk="0">
                  <a:moveTo>
                    <a:pt x="943" y="1"/>
                  </a:moveTo>
                  <a:cubicBezTo>
                    <a:pt x="766" y="1"/>
                    <a:pt x="629" y="148"/>
                    <a:pt x="629" y="315"/>
                  </a:cubicBezTo>
                  <a:lnTo>
                    <a:pt x="629" y="629"/>
                  </a:lnTo>
                  <a:lnTo>
                    <a:pt x="314" y="629"/>
                  </a:lnTo>
                  <a:cubicBezTo>
                    <a:pt x="138" y="629"/>
                    <a:pt x="0" y="777"/>
                    <a:pt x="0" y="954"/>
                  </a:cubicBezTo>
                  <a:cubicBezTo>
                    <a:pt x="0" y="1120"/>
                    <a:pt x="138" y="1268"/>
                    <a:pt x="314" y="1268"/>
                  </a:cubicBezTo>
                  <a:lnTo>
                    <a:pt x="629" y="1268"/>
                  </a:lnTo>
                  <a:lnTo>
                    <a:pt x="629" y="1582"/>
                  </a:lnTo>
                  <a:cubicBezTo>
                    <a:pt x="629" y="1759"/>
                    <a:pt x="766" y="1897"/>
                    <a:pt x="943" y="1897"/>
                  </a:cubicBezTo>
                  <a:cubicBezTo>
                    <a:pt x="1120" y="1897"/>
                    <a:pt x="1257" y="1759"/>
                    <a:pt x="1257" y="1582"/>
                  </a:cubicBezTo>
                  <a:lnTo>
                    <a:pt x="1257" y="1268"/>
                  </a:lnTo>
                  <a:lnTo>
                    <a:pt x="1572" y="1268"/>
                  </a:lnTo>
                  <a:cubicBezTo>
                    <a:pt x="1748" y="1268"/>
                    <a:pt x="1886" y="1120"/>
                    <a:pt x="1886" y="954"/>
                  </a:cubicBezTo>
                  <a:cubicBezTo>
                    <a:pt x="1886" y="777"/>
                    <a:pt x="1748" y="629"/>
                    <a:pt x="1572" y="629"/>
                  </a:cubicBezTo>
                  <a:lnTo>
                    <a:pt x="1257" y="629"/>
                  </a:lnTo>
                  <a:lnTo>
                    <a:pt x="1257" y="315"/>
                  </a:lnTo>
                  <a:cubicBezTo>
                    <a:pt x="1257" y="148"/>
                    <a:pt x="1120" y="1"/>
                    <a:pt x="943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9"/>
            <p:cNvSpPr/>
            <p:nvPr/>
          </p:nvSpPr>
          <p:spPr>
            <a:xfrm>
              <a:off x="5968552" y="2330333"/>
              <a:ext cx="276683" cy="276683"/>
            </a:xfrm>
            <a:custGeom>
              <a:avLst/>
              <a:gdLst/>
              <a:ahLst/>
              <a:cxnLst/>
              <a:rect l="l" t="t" r="r" b="b"/>
              <a:pathLst>
                <a:path w="8212" h="8212" extrusionOk="0">
                  <a:moveTo>
                    <a:pt x="4106" y="1"/>
                  </a:moveTo>
                  <a:cubicBezTo>
                    <a:pt x="1847" y="1"/>
                    <a:pt x="0" y="1837"/>
                    <a:pt x="0" y="4106"/>
                  </a:cubicBezTo>
                  <a:cubicBezTo>
                    <a:pt x="0" y="6375"/>
                    <a:pt x="1847" y="8212"/>
                    <a:pt x="4106" y="8212"/>
                  </a:cubicBezTo>
                  <a:cubicBezTo>
                    <a:pt x="6375" y="8212"/>
                    <a:pt x="8211" y="6375"/>
                    <a:pt x="8211" y="4106"/>
                  </a:cubicBezTo>
                  <a:cubicBezTo>
                    <a:pt x="8211" y="1837"/>
                    <a:pt x="6375" y="1"/>
                    <a:pt x="4106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9"/>
            <p:cNvSpPr/>
            <p:nvPr/>
          </p:nvSpPr>
          <p:spPr>
            <a:xfrm>
              <a:off x="6106862" y="2330333"/>
              <a:ext cx="138375" cy="276683"/>
            </a:xfrm>
            <a:custGeom>
              <a:avLst/>
              <a:gdLst/>
              <a:ahLst/>
              <a:cxnLst/>
              <a:rect l="l" t="t" r="r" b="b"/>
              <a:pathLst>
                <a:path w="4107" h="8212" extrusionOk="0">
                  <a:moveTo>
                    <a:pt x="1" y="1"/>
                  </a:moveTo>
                  <a:lnTo>
                    <a:pt x="1" y="8212"/>
                  </a:lnTo>
                  <a:cubicBezTo>
                    <a:pt x="2270" y="8212"/>
                    <a:pt x="4106" y="6375"/>
                    <a:pt x="4106" y="4106"/>
                  </a:cubicBezTo>
                  <a:cubicBezTo>
                    <a:pt x="4106" y="1837"/>
                    <a:pt x="2270" y="1"/>
                    <a:pt x="1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9"/>
            <p:cNvSpPr/>
            <p:nvPr/>
          </p:nvSpPr>
          <p:spPr>
            <a:xfrm>
              <a:off x="6106862" y="2330333"/>
              <a:ext cx="138375" cy="138375"/>
            </a:xfrm>
            <a:custGeom>
              <a:avLst/>
              <a:gdLst/>
              <a:ahLst/>
              <a:cxnLst/>
              <a:rect l="l" t="t" r="r" b="b"/>
              <a:pathLst>
                <a:path w="4107" h="4107" extrusionOk="0">
                  <a:moveTo>
                    <a:pt x="1" y="1"/>
                  </a:moveTo>
                  <a:cubicBezTo>
                    <a:pt x="806" y="1"/>
                    <a:pt x="1504" y="924"/>
                    <a:pt x="1838" y="2269"/>
                  </a:cubicBezTo>
                  <a:cubicBezTo>
                    <a:pt x="3183" y="2613"/>
                    <a:pt x="4106" y="3301"/>
                    <a:pt x="4106" y="4106"/>
                  </a:cubicBezTo>
                  <a:cubicBezTo>
                    <a:pt x="4106" y="1837"/>
                    <a:pt x="2270" y="1"/>
                    <a:pt x="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9"/>
            <p:cNvSpPr/>
            <p:nvPr/>
          </p:nvSpPr>
          <p:spPr>
            <a:xfrm>
              <a:off x="5968552" y="2468677"/>
              <a:ext cx="138341" cy="138341"/>
            </a:xfrm>
            <a:custGeom>
              <a:avLst/>
              <a:gdLst/>
              <a:ahLst/>
              <a:cxnLst/>
              <a:rect l="l" t="t" r="r" b="b"/>
              <a:pathLst>
                <a:path w="4106" h="4106" extrusionOk="0">
                  <a:moveTo>
                    <a:pt x="0" y="0"/>
                  </a:moveTo>
                  <a:cubicBezTo>
                    <a:pt x="0" y="2269"/>
                    <a:pt x="1847" y="4106"/>
                    <a:pt x="4106" y="4106"/>
                  </a:cubicBezTo>
                  <a:cubicBezTo>
                    <a:pt x="3310" y="4106"/>
                    <a:pt x="2613" y="3182"/>
                    <a:pt x="2269" y="1836"/>
                  </a:cubicBezTo>
                  <a:cubicBezTo>
                    <a:pt x="923" y="1503"/>
                    <a:pt x="0" y="806"/>
                    <a:pt x="0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9"/>
            <p:cNvSpPr/>
            <p:nvPr/>
          </p:nvSpPr>
          <p:spPr>
            <a:xfrm>
              <a:off x="6106862" y="2530538"/>
              <a:ext cx="61927" cy="76482"/>
            </a:xfrm>
            <a:custGeom>
              <a:avLst/>
              <a:gdLst/>
              <a:ahLst/>
              <a:cxnLst/>
              <a:rect l="l" t="t" r="r" b="b"/>
              <a:pathLst>
                <a:path w="1838" h="2270" extrusionOk="0">
                  <a:moveTo>
                    <a:pt x="1838" y="0"/>
                  </a:moveTo>
                  <a:lnTo>
                    <a:pt x="1838" y="0"/>
                  </a:lnTo>
                  <a:cubicBezTo>
                    <a:pt x="1288" y="138"/>
                    <a:pt x="659" y="217"/>
                    <a:pt x="1" y="217"/>
                  </a:cubicBezTo>
                  <a:lnTo>
                    <a:pt x="1" y="2270"/>
                  </a:lnTo>
                  <a:cubicBezTo>
                    <a:pt x="806" y="2270"/>
                    <a:pt x="1504" y="1346"/>
                    <a:pt x="1838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9"/>
            <p:cNvSpPr/>
            <p:nvPr/>
          </p:nvSpPr>
          <p:spPr>
            <a:xfrm>
              <a:off x="6045002" y="2330333"/>
              <a:ext cx="61893" cy="76482"/>
            </a:xfrm>
            <a:custGeom>
              <a:avLst/>
              <a:gdLst/>
              <a:ahLst/>
              <a:cxnLst/>
              <a:rect l="l" t="t" r="r" b="b"/>
              <a:pathLst>
                <a:path w="1837" h="2270" extrusionOk="0">
                  <a:moveTo>
                    <a:pt x="1837" y="1"/>
                  </a:moveTo>
                  <a:cubicBezTo>
                    <a:pt x="1041" y="1"/>
                    <a:pt x="344" y="924"/>
                    <a:pt x="0" y="2269"/>
                  </a:cubicBezTo>
                  <a:cubicBezTo>
                    <a:pt x="560" y="2132"/>
                    <a:pt x="1179" y="2053"/>
                    <a:pt x="1837" y="2053"/>
                  </a:cubicBezTo>
                  <a:lnTo>
                    <a:pt x="1837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9"/>
            <p:cNvSpPr/>
            <p:nvPr/>
          </p:nvSpPr>
          <p:spPr>
            <a:xfrm>
              <a:off x="6037724" y="2468677"/>
              <a:ext cx="69171" cy="69171"/>
            </a:xfrm>
            <a:custGeom>
              <a:avLst/>
              <a:gdLst/>
              <a:ahLst/>
              <a:cxnLst/>
              <a:rect l="l" t="t" r="r" b="b"/>
              <a:pathLst>
                <a:path w="2053" h="2053" extrusionOk="0">
                  <a:moveTo>
                    <a:pt x="0" y="0"/>
                  </a:moveTo>
                  <a:cubicBezTo>
                    <a:pt x="0" y="658"/>
                    <a:pt x="79" y="1286"/>
                    <a:pt x="216" y="1836"/>
                  </a:cubicBezTo>
                  <a:cubicBezTo>
                    <a:pt x="776" y="1974"/>
                    <a:pt x="1395" y="2053"/>
                    <a:pt x="2053" y="2053"/>
                  </a:cubicBezTo>
                  <a:lnTo>
                    <a:pt x="2053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9"/>
            <p:cNvSpPr/>
            <p:nvPr/>
          </p:nvSpPr>
          <p:spPr>
            <a:xfrm>
              <a:off x="6106862" y="2399505"/>
              <a:ext cx="69204" cy="69204"/>
            </a:xfrm>
            <a:custGeom>
              <a:avLst/>
              <a:gdLst/>
              <a:ahLst/>
              <a:cxnLst/>
              <a:rect l="l" t="t" r="r" b="b"/>
              <a:pathLst>
                <a:path w="2054" h="2054" extrusionOk="0">
                  <a:moveTo>
                    <a:pt x="1" y="0"/>
                  </a:moveTo>
                  <a:lnTo>
                    <a:pt x="1" y="2053"/>
                  </a:lnTo>
                  <a:lnTo>
                    <a:pt x="2054" y="2053"/>
                  </a:lnTo>
                  <a:cubicBezTo>
                    <a:pt x="2054" y="1395"/>
                    <a:pt x="1975" y="766"/>
                    <a:pt x="1838" y="216"/>
                  </a:cubicBezTo>
                  <a:cubicBezTo>
                    <a:pt x="1288" y="79"/>
                    <a:pt x="659" y="0"/>
                    <a:pt x="1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9"/>
            <p:cNvSpPr/>
            <p:nvPr/>
          </p:nvSpPr>
          <p:spPr>
            <a:xfrm>
              <a:off x="5968552" y="2406783"/>
              <a:ext cx="76482" cy="61927"/>
            </a:xfrm>
            <a:custGeom>
              <a:avLst/>
              <a:gdLst/>
              <a:ahLst/>
              <a:cxnLst/>
              <a:rect l="l" t="t" r="r" b="b"/>
              <a:pathLst>
                <a:path w="2270" h="1838" extrusionOk="0">
                  <a:moveTo>
                    <a:pt x="2269" y="0"/>
                  </a:moveTo>
                  <a:lnTo>
                    <a:pt x="2269" y="0"/>
                  </a:lnTo>
                  <a:cubicBezTo>
                    <a:pt x="923" y="344"/>
                    <a:pt x="0" y="1032"/>
                    <a:pt x="0" y="1837"/>
                  </a:cubicBezTo>
                  <a:lnTo>
                    <a:pt x="2053" y="1837"/>
                  </a:lnTo>
                  <a:cubicBezTo>
                    <a:pt x="2053" y="1179"/>
                    <a:pt x="2132" y="550"/>
                    <a:pt x="2269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9"/>
            <p:cNvSpPr/>
            <p:nvPr/>
          </p:nvSpPr>
          <p:spPr>
            <a:xfrm>
              <a:off x="6168756" y="2468677"/>
              <a:ext cx="76482" cy="61893"/>
            </a:xfrm>
            <a:custGeom>
              <a:avLst/>
              <a:gdLst/>
              <a:ahLst/>
              <a:cxnLst/>
              <a:rect l="l" t="t" r="r" b="b"/>
              <a:pathLst>
                <a:path w="2270" h="1837" extrusionOk="0">
                  <a:moveTo>
                    <a:pt x="217" y="0"/>
                  </a:moveTo>
                  <a:cubicBezTo>
                    <a:pt x="217" y="658"/>
                    <a:pt x="138" y="1286"/>
                    <a:pt x="1" y="1836"/>
                  </a:cubicBezTo>
                  <a:cubicBezTo>
                    <a:pt x="1346" y="1503"/>
                    <a:pt x="2269" y="806"/>
                    <a:pt x="2269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9"/>
            <p:cNvSpPr/>
            <p:nvPr/>
          </p:nvSpPr>
          <p:spPr>
            <a:xfrm>
              <a:off x="6209795" y="2358804"/>
              <a:ext cx="122135" cy="148955"/>
            </a:xfrm>
            <a:custGeom>
              <a:avLst/>
              <a:gdLst/>
              <a:ahLst/>
              <a:cxnLst/>
              <a:rect l="l" t="t" r="r" b="b"/>
              <a:pathLst>
                <a:path w="3625" h="4421" extrusionOk="0">
                  <a:moveTo>
                    <a:pt x="2001" y="0"/>
                  </a:moveTo>
                  <a:cubicBezTo>
                    <a:pt x="1934" y="0"/>
                    <a:pt x="1865" y="22"/>
                    <a:pt x="1808" y="69"/>
                  </a:cubicBezTo>
                  <a:cubicBezTo>
                    <a:pt x="1729" y="128"/>
                    <a:pt x="1680" y="226"/>
                    <a:pt x="1680" y="324"/>
                  </a:cubicBezTo>
                  <a:lnTo>
                    <a:pt x="1680" y="2230"/>
                  </a:lnTo>
                  <a:cubicBezTo>
                    <a:pt x="1523" y="2151"/>
                    <a:pt x="1346" y="2102"/>
                    <a:pt x="1160" y="2102"/>
                  </a:cubicBezTo>
                  <a:cubicBezTo>
                    <a:pt x="521" y="2102"/>
                    <a:pt x="1" y="2622"/>
                    <a:pt x="1" y="3261"/>
                  </a:cubicBezTo>
                  <a:cubicBezTo>
                    <a:pt x="1" y="3899"/>
                    <a:pt x="521" y="4420"/>
                    <a:pt x="1160" y="4420"/>
                  </a:cubicBezTo>
                  <a:cubicBezTo>
                    <a:pt x="1798" y="4420"/>
                    <a:pt x="2319" y="3899"/>
                    <a:pt x="2319" y="3261"/>
                  </a:cubicBezTo>
                  <a:lnTo>
                    <a:pt x="2319" y="904"/>
                  </a:lnTo>
                  <a:lnTo>
                    <a:pt x="3085" y="1424"/>
                  </a:lnTo>
                  <a:cubicBezTo>
                    <a:pt x="3138" y="1456"/>
                    <a:pt x="3197" y="1472"/>
                    <a:pt x="3257" y="1472"/>
                  </a:cubicBezTo>
                  <a:cubicBezTo>
                    <a:pt x="3361" y="1472"/>
                    <a:pt x="3464" y="1424"/>
                    <a:pt x="3526" y="1336"/>
                  </a:cubicBezTo>
                  <a:cubicBezTo>
                    <a:pt x="3624" y="1188"/>
                    <a:pt x="3585" y="992"/>
                    <a:pt x="3438" y="894"/>
                  </a:cubicBezTo>
                  <a:lnTo>
                    <a:pt x="2171" y="49"/>
                  </a:lnTo>
                  <a:cubicBezTo>
                    <a:pt x="2120" y="17"/>
                    <a:pt x="2061" y="0"/>
                    <a:pt x="200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9"/>
            <p:cNvSpPr/>
            <p:nvPr/>
          </p:nvSpPr>
          <p:spPr>
            <a:xfrm>
              <a:off x="6248845" y="2358804"/>
              <a:ext cx="83086" cy="148955"/>
            </a:xfrm>
            <a:custGeom>
              <a:avLst/>
              <a:gdLst/>
              <a:ahLst/>
              <a:cxnLst/>
              <a:rect l="l" t="t" r="r" b="b"/>
              <a:pathLst>
                <a:path w="2466" h="4421" extrusionOk="0">
                  <a:moveTo>
                    <a:pt x="842" y="0"/>
                  </a:moveTo>
                  <a:cubicBezTo>
                    <a:pt x="775" y="0"/>
                    <a:pt x="706" y="22"/>
                    <a:pt x="649" y="69"/>
                  </a:cubicBezTo>
                  <a:cubicBezTo>
                    <a:pt x="570" y="128"/>
                    <a:pt x="521" y="226"/>
                    <a:pt x="521" y="324"/>
                  </a:cubicBezTo>
                  <a:lnTo>
                    <a:pt x="521" y="2230"/>
                  </a:lnTo>
                  <a:cubicBezTo>
                    <a:pt x="364" y="2151"/>
                    <a:pt x="187" y="2102"/>
                    <a:pt x="1" y="2102"/>
                  </a:cubicBezTo>
                  <a:lnTo>
                    <a:pt x="1" y="4420"/>
                  </a:lnTo>
                  <a:cubicBezTo>
                    <a:pt x="639" y="4420"/>
                    <a:pt x="1160" y="3899"/>
                    <a:pt x="1160" y="3261"/>
                  </a:cubicBezTo>
                  <a:lnTo>
                    <a:pt x="1160" y="904"/>
                  </a:lnTo>
                  <a:lnTo>
                    <a:pt x="1926" y="1424"/>
                  </a:lnTo>
                  <a:cubicBezTo>
                    <a:pt x="1979" y="1456"/>
                    <a:pt x="2038" y="1472"/>
                    <a:pt x="2098" y="1472"/>
                  </a:cubicBezTo>
                  <a:cubicBezTo>
                    <a:pt x="2202" y="1472"/>
                    <a:pt x="2305" y="1424"/>
                    <a:pt x="2367" y="1336"/>
                  </a:cubicBezTo>
                  <a:cubicBezTo>
                    <a:pt x="2465" y="1188"/>
                    <a:pt x="2426" y="992"/>
                    <a:pt x="2279" y="894"/>
                  </a:cubicBezTo>
                  <a:lnTo>
                    <a:pt x="1012" y="49"/>
                  </a:lnTo>
                  <a:cubicBezTo>
                    <a:pt x="961" y="17"/>
                    <a:pt x="902" y="0"/>
                    <a:pt x="842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5" name="Google Shape;1625;p49"/>
          <p:cNvGrpSpPr/>
          <p:nvPr/>
        </p:nvGrpSpPr>
        <p:grpSpPr>
          <a:xfrm>
            <a:off x="6595265" y="2243983"/>
            <a:ext cx="364076" cy="363128"/>
            <a:chOff x="6975225" y="2088215"/>
            <a:chExt cx="434199" cy="433068"/>
          </a:xfrm>
        </p:grpSpPr>
        <p:sp>
          <p:nvSpPr>
            <p:cNvPr id="1626" name="Google Shape;1626;p49"/>
            <p:cNvSpPr/>
            <p:nvPr/>
          </p:nvSpPr>
          <p:spPr>
            <a:xfrm>
              <a:off x="7020593" y="2342060"/>
              <a:ext cx="345390" cy="145309"/>
            </a:xfrm>
            <a:custGeom>
              <a:avLst/>
              <a:gdLst/>
              <a:ahLst/>
              <a:cxnLst/>
              <a:rect l="l" t="t" r="r" b="b"/>
              <a:pathLst>
                <a:path w="8595" h="3616" extrusionOk="0">
                  <a:moveTo>
                    <a:pt x="1965" y="1"/>
                  </a:moveTo>
                  <a:cubicBezTo>
                    <a:pt x="1159" y="1"/>
                    <a:pt x="443" y="393"/>
                    <a:pt x="0" y="1002"/>
                  </a:cubicBezTo>
                  <a:lnTo>
                    <a:pt x="0" y="2937"/>
                  </a:lnTo>
                  <a:lnTo>
                    <a:pt x="0" y="3615"/>
                  </a:lnTo>
                  <a:lnTo>
                    <a:pt x="8595" y="3615"/>
                  </a:lnTo>
                  <a:lnTo>
                    <a:pt x="8595" y="2417"/>
                  </a:lnTo>
                  <a:cubicBezTo>
                    <a:pt x="8595" y="1081"/>
                    <a:pt x="7514" y="1"/>
                    <a:pt x="6179" y="1"/>
                  </a:cubicBezTo>
                  <a:lnTo>
                    <a:pt x="5864" y="1"/>
                  </a:lnTo>
                  <a:lnTo>
                    <a:pt x="4283" y="423"/>
                  </a:lnTo>
                  <a:lnTo>
                    <a:pt x="2702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9"/>
            <p:cNvSpPr/>
            <p:nvPr/>
          </p:nvSpPr>
          <p:spPr>
            <a:xfrm>
              <a:off x="7192663" y="2342060"/>
              <a:ext cx="173318" cy="145309"/>
            </a:xfrm>
            <a:custGeom>
              <a:avLst/>
              <a:gdLst/>
              <a:ahLst/>
              <a:cxnLst/>
              <a:rect l="l" t="t" r="r" b="b"/>
              <a:pathLst>
                <a:path w="4313" h="3616" extrusionOk="0">
                  <a:moveTo>
                    <a:pt x="1582" y="1"/>
                  </a:moveTo>
                  <a:lnTo>
                    <a:pt x="1" y="423"/>
                  </a:lnTo>
                  <a:lnTo>
                    <a:pt x="1" y="3615"/>
                  </a:lnTo>
                  <a:lnTo>
                    <a:pt x="4313" y="3615"/>
                  </a:lnTo>
                  <a:lnTo>
                    <a:pt x="4313" y="2417"/>
                  </a:lnTo>
                  <a:cubicBezTo>
                    <a:pt x="4313" y="1081"/>
                    <a:pt x="3232" y="1"/>
                    <a:pt x="1897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9"/>
            <p:cNvSpPr/>
            <p:nvPr/>
          </p:nvSpPr>
          <p:spPr>
            <a:xfrm>
              <a:off x="7129131" y="2301795"/>
              <a:ext cx="127145" cy="116456"/>
            </a:xfrm>
            <a:custGeom>
              <a:avLst/>
              <a:gdLst/>
              <a:ahLst/>
              <a:cxnLst/>
              <a:rect l="l" t="t" r="r" b="b"/>
              <a:pathLst>
                <a:path w="3164" h="2898" extrusionOk="0">
                  <a:moveTo>
                    <a:pt x="639" y="1"/>
                  </a:moveTo>
                  <a:lnTo>
                    <a:pt x="639" y="1003"/>
                  </a:lnTo>
                  <a:lnTo>
                    <a:pt x="1" y="1003"/>
                  </a:lnTo>
                  <a:lnTo>
                    <a:pt x="1" y="1317"/>
                  </a:lnTo>
                  <a:cubicBezTo>
                    <a:pt x="1" y="2191"/>
                    <a:pt x="708" y="2898"/>
                    <a:pt x="1582" y="2898"/>
                  </a:cubicBezTo>
                  <a:cubicBezTo>
                    <a:pt x="2456" y="2898"/>
                    <a:pt x="3163" y="2191"/>
                    <a:pt x="3163" y="1317"/>
                  </a:cubicBezTo>
                  <a:lnTo>
                    <a:pt x="3163" y="1003"/>
                  </a:lnTo>
                  <a:lnTo>
                    <a:pt x="2535" y="1003"/>
                  </a:lnTo>
                  <a:lnTo>
                    <a:pt x="2535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9"/>
            <p:cNvSpPr/>
            <p:nvPr/>
          </p:nvSpPr>
          <p:spPr>
            <a:xfrm>
              <a:off x="7192663" y="2301795"/>
              <a:ext cx="63613" cy="116456"/>
            </a:xfrm>
            <a:custGeom>
              <a:avLst/>
              <a:gdLst/>
              <a:ahLst/>
              <a:cxnLst/>
              <a:rect l="l" t="t" r="r" b="b"/>
              <a:pathLst>
                <a:path w="1583" h="2898" extrusionOk="0">
                  <a:moveTo>
                    <a:pt x="1" y="1"/>
                  </a:moveTo>
                  <a:lnTo>
                    <a:pt x="1" y="2898"/>
                  </a:lnTo>
                  <a:cubicBezTo>
                    <a:pt x="875" y="2898"/>
                    <a:pt x="1582" y="2191"/>
                    <a:pt x="1582" y="1317"/>
                  </a:cubicBezTo>
                  <a:lnTo>
                    <a:pt x="1582" y="1003"/>
                  </a:lnTo>
                  <a:lnTo>
                    <a:pt x="954" y="1003"/>
                  </a:lnTo>
                  <a:lnTo>
                    <a:pt x="95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9"/>
            <p:cNvSpPr/>
            <p:nvPr/>
          </p:nvSpPr>
          <p:spPr>
            <a:xfrm>
              <a:off x="7247916" y="2088255"/>
              <a:ext cx="109785" cy="118465"/>
            </a:xfrm>
            <a:custGeom>
              <a:avLst/>
              <a:gdLst/>
              <a:ahLst/>
              <a:cxnLst/>
              <a:rect l="l" t="t" r="r" b="b"/>
              <a:pathLst>
                <a:path w="2732" h="2948" extrusionOk="0">
                  <a:moveTo>
                    <a:pt x="1258" y="1"/>
                  </a:moveTo>
                  <a:cubicBezTo>
                    <a:pt x="747" y="1"/>
                    <a:pt x="276" y="256"/>
                    <a:pt x="1" y="699"/>
                  </a:cubicBezTo>
                  <a:lnTo>
                    <a:pt x="1327" y="2947"/>
                  </a:lnTo>
                  <a:lnTo>
                    <a:pt x="1347" y="2947"/>
                  </a:lnTo>
                  <a:cubicBezTo>
                    <a:pt x="2122" y="2899"/>
                    <a:pt x="2731" y="2250"/>
                    <a:pt x="2731" y="1474"/>
                  </a:cubicBezTo>
                  <a:cubicBezTo>
                    <a:pt x="2731" y="659"/>
                    <a:pt x="2073" y="1"/>
                    <a:pt x="1258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9"/>
            <p:cNvSpPr/>
            <p:nvPr/>
          </p:nvSpPr>
          <p:spPr>
            <a:xfrm>
              <a:off x="7069940" y="2088215"/>
              <a:ext cx="245530" cy="199438"/>
            </a:xfrm>
            <a:custGeom>
              <a:avLst/>
              <a:gdLst/>
              <a:ahLst/>
              <a:cxnLst/>
              <a:rect l="l" t="t" r="r" b="b"/>
              <a:pathLst>
                <a:path w="6110" h="4963" extrusionOk="0">
                  <a:moveTo>
                    <a:pt x="3069" y="1"/>
                  </a:moveTo>
                  <a:cubicBezTo>
                    <a:pt x="3044" y="1"/>
                    <a:pt x="3020" y="1"/>
                    <a:pt x="2996" y="2"/>
                  </a:cubicBezTo>
                  <a:cubicBezTo>
                    <a:pt x="2190" y="21"/>
                    <a:pt x="1434" y="346"/>
                    <a:pt x="874" y="925"/>
                  </a:cubicBezTo>
                  <a:cubicBezTo>
                    <a:pt x="315" y="1505"/>
                    <a:pt x="0" y="2271"/>
                    <a:pt x="0" y="3076"/>
                  </a:cubicBezTo>
                  <a:cubicBezTo>
                    <a:pt x="0" y="3901"/>
                    <a:pt x="491" y="4638"/>
                    <a:pt x="1247" y="4962"/>
                  </a:cubicBezTo>
                  <a:lnTo>
                    <a:pt x="4862" y="4962"/>
                  </a:lnTo>
                  <a:cubicBezTo>
                    <a:pt x="5618" y="4638"/>
                    <a:pt x="6110" y="3901"/>
                    <a:pt x="6110" y="3076"/>
                  </a:cubicBezTo>
                  <a:lnTo>
                    <a:pt x="6110" y="3057"/>
                  </a:lnTo>
                  <a:cubicBezTo>
                    <a:pt x="6110" y="2222"/>
                    <a:pt x="5785" y="1455"/>
                    <a:pt x="5196" y="876"/>
                  </a:cubicBezTo>
                  <a:cubicBezTo>
                    <a:pt x="4615" y="314"/>
                    <a:pt x="3866" y="1"/>
                    <a:pt x="3069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9"/>
            <p:cNvSpPr/>
            <p:nvPr/>
          </p:nvSpPr>
          <p:spPr>
            <a:xfrm>
              <a:off x="7192663" y="2088255"/>
              <a:ext cx="122805" cy="199398"/>
            </a:xfrm>
            <a:custGeom>
              <a:avLst/>
              <a:gdLst/>
              <a:ahLst/>
              <a:cxnLst/>
              <a:rect l="l" t="t" r="r" b="b"/>
              <a:pathLst>
                <a:path w="3056" h="4962" extrusionOk="0">
                  <a:moveTo>
                    <a:pt x="1" y="1"/>
                  </a:moveTo>
                  <a:lnTo>
                    <a:pt x="1" y="4961"/>
                  </a:lnTo>
                  <a:lnTo>
                    <a:pt x="1808" y="4961"/>
                  </a:lnTo>
                  <a:cubicBezTo>
                    <a:pt x="2564" y="4637"/>
                    <a:pt x="3056" y="3900"/>
                    <a:pt x="3056" y="3075"/>
                  </a:cubicBezTo>
                  <a:lnTo>
                    <a:pt x="3056" y="3056"/>
                  </a:lnTo>
                  <a:cubicBezTo>
                    <a:pt x="3056" y="2221"/>
                    <a:pt x="2731" y="1454"/>
                    <a:pt x="2142" y="875"/>
                  </a:cubicBezTo>
                  <a:cubicBezTo>
                    <a:pt x="1563" y="306"/>
                    <a:pt x="806" y="1"/>
                    <a:pt x="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9"/>
            <p:cNvSpPr/>
            <p:nvPr/>
          </p:nvSpPr>
          <p:spPr>
            <a:xfrm>
              <a:off x="7112575" y="2172722"/>
              <a:ext cx="160660" cy="169380"/>
            </a:xfrm>
            <a:custGeom>
              <a:avLst/>
              <a:gdLst/>
              <a:ahLst/>
              <a:cxnLst/>
              <a:rect l="l" t="t" r="r" b="b"/>
              <a:pathLst>
                <a:path w="3998" h="4215" extrusionOk="0">
                  <a:moveTo>
                    <a:pt x="1994" y="1"/>
                  </a:moveTo>
                  <a:cubicBezTo>
                    <a:pt x="1876" y="1"/>
                    <a:pt x="1768" y="70"/>
                    <a:pt x="1709" y="177"/>
                  </a:cubicBezTo>
                  <a:cubicBezTo>
                    <a:pt x="1502" y="590"/>
                    <a:pt x="1090" y="845"/>
                    <a:pt x="629" y="845"/>
                  </a:cubicBezTo>
                  <a:lnTo>
                    <a:pt x="314" y="845"/>
                  </a:lnTo>
                  <a:cubicBezTo>
                    <a:pt x="138" y="845"/>
                    <a:pt x="0" y="983"/>
                    <a:pt x="0" y="1160"/>
                  </a:cubicBezTo>
                  <a:lnTo>
                    <a:pt x="0" y="2211"/>
                  </a:lnTo>
                  <a:cubicBezTo>
                    <a:pt x="0" y="3311"/>
                    <a:pt x="894" y="4215"/>
                    <a:pt x="1994" y="4215"/>
                  </a:cubicBezTo>
                  <a:cubicBezTo>
                    <a:pt x="3094" y="4215"/>
                    <a:pt x="3997" y="3311"/>
                    <a:pt x="3997" y="2211"/>
                  </a:cubicBezTo>
                  <a:lnTo>
                    <a:pt x="3997" y="1160"/>
                  </a:lnTo>
                  <a:cubicBezTo>
                    <a:pt x="3997" y="983"/>
                    <a:pt x="3850" y="845"/>
                    <a:pt x="3683" y="845"/>
                  </a:cubicBezTo>
                  <a:lnTo>
                    <a:pt x="3359" y="845"/>
                  </a:lnTo>
                  <a:cubicBezTo>
                    <a:pt x="2897" y="845"/>
                    <a:pt x="2485" y="590"/>
                    <a:pt x="2279" y="177"/>
                  </a:cubicBezTo>
                  <a:cubicBezTo>
                    <a:pt x="2220" y="70"/>
                    <a:pt x="2111" y="1"/>
                    <a:pt x="1994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9"/>
            <p:cNvSpPr/>
            <p:nvPr/>
          </p:nvSpPr>
          <p:spPr>
            <a:xfrm>
              <a:off x="7192663" y="2172722"/>
              <a:ext cx="80571" cy="169380"/>
            </a:xfrm>
            <a:custGeom>
              <a:avLst/>
              <a:gdLst/>
              <a:ahLst/>
              <a:cxnLst/>
              <a:rect l="l" t="t" r="r" b="b"/>
              <a:pathLst>
                <a:path w="2005" h="4215" extrusionOk="0">
                  <a:moveTo>
                    <a:pt x="1" y="1"/>
                  </a:moveTo>
                  <a:lnTo>
                    <a:pt x="1" y="4215"/>
                  </a:lnTo>
                  <a:cubicBezTo>
                    <a:pt x="1101" y="4215"/>
                    <a:pt x="2004" y="3311"/>
                    <a:pt x="2004" y="2211"/>
                  </a:cubicBezTo>
                  <a:lnTo>
                    <a:pt x="2004" y="1160"/>
                  </a:lnTo>
                  <a:cubicBezTo>
                    <a:pt x="2004" y="983"/>
                    <a:pt x="1857" y="845"/>
                    <a:pt x="1690" y="845"/>
                  </a:cubicBezTo>
                  <a:lnTo>
                    <a:pt x="1366" y="845"/>
                  </a:lnTo>
                  <a:cubicBezTo>
                    <a:pt x="904" y="845"/>
                    <a:pt x="492" y="590"/>
                    <a:pt x="286" y="177"/>
                  </a:cubicBezTo>
                  <a:cubicBezTo>
                    <a:pt x="227" y="70"/>
                    <a:pt x="118" y="1"/>
                    <a:pt x="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9"/>
            <p:cNvSpPr/>
            <p:nvPr/>
          </p:nvSpPr>
          <p:spPr>
            <a:xfrm>
              <a:off x="6975225" y="2136999"/>
              <a:ext cx="65542" cy="241994"/>
            </a:xfrm>
            <a:custGeom>
              <a:avLst/>
              <a:gdLst/>
              <a:ahLst/>
              <a:cxnLst/>
              <a:rect l="l" t="t" r="r" b="b"/>
              <a:pathLst>
                <a:path w="1631" h="6022" extrusionOk="0">
                  <a:moveTo>
                    <a:pt x="342" y="1"/>
                  </a:moveTo>
                  <a:cubicBezTo>
                    <a:pt x="323" y="1"/>
                    <a:pt x="304" y="3"/>
                    <a:pt x="285" y="6"/>
                  </a:cubicBezTo>
                  <a:cubicBezTo>
                    <a:pt x="118" y="36"/>
                    <a:pt x="0" y="193"/>
                    <a:pt x="29" y="370"/>
                  </a:cubicBezTo>
                  <a:lnTo>
                    <a:pt x="982" y="5761"/>
                  </a:lnTo>
                  <a:cubicBezTo>
                    <a:pt x="1008" y="5911"/>
                    <a:pt x="1137" y="6021"/>
                    <a:pt x="1291" y="6021"/>
                  </a:cubicBezTo>
                  <a:cubicBezTo>
                    <a:pt x="1309" y="6021"/>
                    <a:pt x="1327" y="6020"/>
                    <a:pt x="1345" y="6017"/>
                  </a:cubicBezTo>
                  <a:cubicBezTo>
                    <a:pt x="1513" y="5988"/>
                    <a:pt x="1631" y="5820"/>
                    <a:pt x="1601" y="5643"/>
                  </a:cubicBezTo>
                  <a:lnTo>
                    <a:pt x="648" y="261"/>
                  </a:lnTo>
                  <a:cubicBezTo>
                    <a:pt x="622" y="104"/>
                    <a:pt x="494" y="1"/>
                    <a:pt x="342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9"/>
            <p:cNvSpPr/>
            <p:nvPr/>
          </p:nvSpPr>
          <p:spPr>
            <a:xfrm>
              <a:off x="6986637" y="2136999"/>
              <a:ext cx="54129" cy="241793"/>
            </a:xfrm>
            <a:custGeom>
              <a:avLst/>
              <a:gdLst/>
              <a:ahLst/>
              <a:cxnLst/>
              <a:rect l="l" t="t" r="r" b="b"/>
              <a:pathLst>
                <a:path w="1347" h="6017" extrusionOk="0">
                  <a:moveTo>
                    <a:pt x="58" y="1"/>
                  </a:moveTo>
                  <a:cubicBezTo>
                    <a:pt x="39" y="1"/>
                    <a:pt x="20" y="3"/>
                    <a:pt x="1" y="6"/>
                  </a:cubicBezTo>
                  <a:lnTo>
                    <a:pt x="1061" y="6017"/>
                  </a:lnTo>
                  <a:cubicBezTo>
                    <a:pt x="1229" y="5988"/>
                    <a:pt x="1347" y="5820"/>
                    <a:pt x="1317" y="5643"/>
                  </a:cubicBezTo>
                  <a:lnTo>
                    <a:pt x="364" y="261"/>
                  </a:lnTo>
                  <a:cubicBezTo>
                    <a:pt x="338" y="104"/>
                    <a:pt x="210" y="1"/>
                    <a:pt x="58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9"/>
            <p:cNvSpPr/>
            <p:nvPr/>
          </p:nvSpPr>
          <p:spPr>
            <a:xfrm>
              <a:off x="6994152" y="2352990"/>
              <a:ext cx="78964" cy="100503"/>
            </a:xfrm>
            <a:custGeom>
              <a:avLst/>
              <a:gdLst/>
              <a:ahLst/>
              <a:cxnLst/>
              <a:rect l="l" t="t" r="r" b="b"/>
              <a:pathLst>
                <a:path w="1965" h="2501" extrusionOk="0">
                  <a:moveTo>
                    <a:pt x="909" y="1"/>
                  </a:moveTo>
                  <a:cubicBezTo>
                    <a:pt x="862" y="1"/>
                    <a:pt x="814" y="5"/>
                    <a:pt x="767" y="13"/>
                  </a:cubicBezTo>
                  <a:cubicBezTo>
                    <a:pt x="305" y="102"/>
                    <a:pt x="1" y="534"/>
                    <a:pt x="79" y="995"/>
                  </a:cubicBezTo>
                  <a:lnTo>
                    <a:pt x="226" y="1801"/>
                  </a:lnTo>
                  <a:cubicBezTo>
                    <a:pt x="296" y="2214"/>
                    <a:pt x="657" y="2500"/>
                    <a:pt x="1056" y="2500"/>
                  </a:cubicBezTo>
                  <a:cubicBezTo>
                    <a:pt x="1103" y="2500"/>
                    <a:pt x="1151" y="2496"/>
                    <a:pt x="1199" y="2488"/>
                  </a:cubicBezTo>
                  <a:cubicBezTo>
                    <a:pt x="1660" y="2410"/>
                    <a:pt x="1965" y="1968"/>
                    <a:pt x="1886" y="1516"/>
                  </a:cubicBezTo>
                  <a:lnTo>
                    <a:pt x="1739" y="701"/>
                  </a:lnTo>
                  <a:cubicBezTo>
                    <a:pt x="1668" y="288"/>
                    <a:pt x="1308" y="1"/>
                    <a:pt x="909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9"/>
            <p:cNvSpPr/>
            <p:nvPr/>
          </p:nvSpPr>
          <p:spPr>
            <a:xfrm>
              <a:off x="7024933" y="2352990"/>
              <a:ext cx="48182" cy="100020"/>
            </a:xfrm>
            <a:custGeom>
              <a:avLst/>
              <a:gdLst/>
              <a:ahLst/>
              <a:cxnLst/>
              <a:rect l="l" t="t" r="r" b="b"/>
              <a:pathLst>
                <a:path w="1199" h="2489" extrusionOk="0">
                  <a:moveTo>
                    <a:pt x="143" y="1"/>
                  </a:moveTo>
                  <a:cubicBezTo>
                    <a:pt x="96" y="1"/>
                    <a:pt x="48" y="5"/>
                    <a:pt x="1" y="13"/>
                  </a:cubicBezTo>
                  <a:lnTo>
                    <a:pt x="433" y="2488"/>
                  </a:lnTo>
                  <a:cubicBezTo>
                    <a:pt x="894" y="2410"/>
                    <a:pt x="1199" y="1968"/>
                    <a:pt x="1120" y="1516"/>
                  </a:cubicBezTo>
                  <a:lnTo>
                    <a:pt x="973" y="701"/>
                  </a:lnTo>
                  <a:cubicBezTo>
                    <a:pt x="902" y="288"/>
                    <a:pt x="542" y="1"/>
                    <a:pt x="143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9"/>
            <p:cNvSpPr/>
            <p:nvPr/>
          </p:nvSpPr>
          <p:spPr>
            <a:xfrm>
              <a:off x="7002430" y="2428094"/>
              <a:ext cx="380512" cy="80571"/>
            </a:xfrm>
            <a:custGeom>
              <a:avLst/>
              <a:gdLst/>
              <a:ahLst/>
              <a:cxnLst/>
              <a:rect l="l" t="t" r="r" b="b"/>
              <a:pathLst>
                <a:path w="9469" h="2005" extrusionOk="0">
                  <a:moveTo>
                    <a:pt x="315" y="1"/>
                  </a:moveTo>
                  <a:cubicBezTo>
                    <a:pt x="138" y="1"/>
                    <a:pt x="0" y="148"/>
                    <a:pt x="0" y="315"/>
                  </a:cubicBezTo>
                  <a:lnTo>
                    <a:pt x="0" y="1582"/>
                  </a:lnTo>
                  <a:lnTo>
                    <a:pt x="3497" y="1582"/>
                  </a:lnTo>
                  <a:lnTo>
                    <a:pt x="4735" y="2004"/>
                  </a:lnTo>
                  <a:lnTo>
                    <a:pt x="5707" y="1582"/>
                  </a:lnTo>
                  <a:lnTo>
                    <a:pt x="9469" y="1582"/>
                  </a:lnTo>
                  <a:lnTo>
                    <a:pt x="9469" y="315"/>
                  </a:lnTo>
                  <a:cubicBezTo>
                    <a:pt x="9469" y="148"/>
                    <a:pt x="9331" y="1"/>
                    <a:pt x="9154" y="1"/>
                  </a:cubicBezTo>
                  <a:lnTo>
                    <a:pt x="5688" y="1"/>
                  </a:lnTo>
                  <a:cubicBezTo>
                    <a:pt x="5157" y="1"/>
                    <a:pt x="4735" y="423"/>
                    <a:pt x="4735" y="953"/>
                  </a:cubicBezTo>
                  <a:cubicBezTo>
                    <a:pt x="4735" y="423"/>
                    <a:pt x="4313" y="1"/>
                    <a:pt x="3792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9"/>
            <p:cNvSpPr/>
            <p:nvPr/>
          </p:nvSpPr>
          <p:spPr>
            <a:xfrm>
              <a:off x="7192663" y="2428094"/>
              <a:ext cx="190276" cy="80571"/>
            </a:xfrm>
            <a:custGeom>
              <a:avLst/>
              <a:gdLst/>
              <a:ahLst/>
              <a:cxnLst/>
              <a:rect l="l" t="t" r="r" b="b"/>
              <a:pathLst>
                <a:path w="4735" h="2005" extrusionOk="0">
                  <a:moveTo>
                    <a:pt x="954" y="1"/>
                  </a:moveTo>
                  <a:cubicBezTo>
                    <a:pt x="423" y="1"/>
                    <a:pt x="1" y="423"/>
                    <a:pt x="1" y="953"/>
                  </a:cubicBezTo>
                  <a:lnTo>
                    <a:pt x="1" y="2004"/>
                  </a:lnTo>
                  <a:lnTo>
                    <a:pt x="973" y="1582"/>
                  </a:lnTo>
                  <a:lnTo>
                    <a:pt x="4735" y="1582"/>
                  </a:lnTo>
                  <a:lnTo>
                    <a:pt x="4735" y="315"/>
                  </a:lnTo>
                  <a:cubicBezTo>
                    <a:pt x="4735" y="148"/>
                    <a:pt x="4597" y="1"/>
                    <a:pt x="442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9"/>
            <p:cNvSpPr/>
            <p:nvPr/>
          </p:nvSpPr>
          <p:spPr>
            <a:xfrm>
              <a:off x="6975989" y="2479008"/>
              <a:ext cx="433435" cy="42275"/>
            </a:xfrm>
            <a:custGeom>
              <a:avLst/>
              <a:gdLst/>
              <a:ahLst/>
              <a:cxnLst/>
              <a:rect l="l" t="t" r="r" b="b"/>
              <a:pathLst>
                <a:path w="10786" h="1052" extrusionOk="0">
                  <a:moveTo>
                    <a:pt x="325" y="0"/>
                  </a:moveTo>
                  <a:cubicBezTo>
                    <a:pt x="148" y="0"/>
                    <a:pt x="1" y="138"/>
                    <a:pt x="1" y="315"/>
                  </a:cubicBezTo>
                  <a:cubicBezTo>
                    <a:pt x="1" y="491"/>
                    <a:pt x="148" y="629"/>
                    <a:pt x="325" y="629"/>
                  </a:cubicBezTo>
                  <a:lnTo>
                    <a:pt x="4381" y="629"/>
                  </a:lnTo>
                  <a:cubicBezTo>
                    <a:pt x="4676" y="629"/>
                    <a:pt x="4960" y="747"/>
                    <a:pt x="5167" y="963"/>
                  </a:cubicBezTo>
                  <a:cubicBezTo>
                    <a:pt x="5235" y="1022"/>
                    <a:pt x="5314" y="1052"/>
                    <a:pt x="5393" y="1052"/>
                  </a:cubicBezTo>
                  <a:cubicBezTo>
                    <a:pt x="5471" y="1052"/>
                    <a:pt x="5560" y="1022"/>
                    <a:pt x="5619" y="963"/>
                  </a:cubicBezTo>
                  <a:cubicBezTo>
                    <a:pt x="5825" y="747"/>
                    <a:pt x="6110" y="629"/>
                    <a:pt x="6414" y="629"/>
                  </a:cubicBezTo>
                  <a:lnTo>
                    <a:pt x="10471" y="629"/>
                  </a:lnTo>
                  <a:cubicBezTo>
                    <a:pt x="10637" y="629"/>
                    <a:pt x="10785" y="491"/>
                    <a:pt x="10785" y="315"/>
                  </a:cubicBezTo>
                  <a:cubicBezTo>
                    <a:pt x="10785" y="138"/>
                    <a:pt x="10637" y="0"/>
                    <a:pt x="10471" y="0"/>
                  </a:cubicBezTo>
                  <a:lnTo>
                    <a:pt x="6414" y="0"/>
                  </a:lnTo>
                  <a:cubicBezTo>
                    <a:pt x="6041" y="0"/>
                    <a:pt x="5687" y="109"/>
                    <a:pt x="5393" y="325"/>
                  </a:cubicBezTo>
                  <a:cubicBezTo>
                    <a:pt x="5098" y="109"/>
                    <a:pt x="4744" y="0"/>
                    <a:pt x="4381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9"/>
            <p:cNvSpPr/>
            <p:nvPr/>
          </p:nvSpPr>
          <p:spPr>
            <a:xfrm>
              <a:off x="7192663" y="2479008"/>
              <a:ext cx="216758" cy="42275"/>
            </a:xfrm>
            <a:custGeom>
              <a:avLst/>
              <a:gdLst/>
              <a:ahLst/>
              <a:cxnLst/>
              <a:rect l="l" t="t" r="r" b="b"/>
              <a:pathLst>
                <a:path w="5394" h="1052" extrusionOk="0">
                  <a:moveTo>
                    <a:pt x="1022" y="0"/>
                  </a:moveTo>
                  <a:cubicBezTo>
                    <a:pt x="649" y="0"/>
                    <a:pt x="295" y="109"/>
                    <a:pt x="1" y="325"/>
                  </a:cubicBezTo>
                  <a:lnTo>
                    <a:pt x="1" y="1052"/>
                  </a:lnTo>
                  <a:cubicBezTo>
                    <a:pt x="79" y="1052"/>
                    <a:pt x="168" y="1022"/>
                    <a:pt x="227" y="963"/>
                  </a:cubicBezTo>
                  <a:cubicBezTo>
                    <a:pt x="433" y="747"/>
                    <a:pt x="718" y="629"/>
                    <a:pt x="1022" y="629"/>
                  </a:cubicBezTo>
                  <a:lnTo>
                    <a:pt x="5079" y="629"/>
                  </a:lnTo>
                  <a:cubicBezTo>
                    <a:pt x="5245" y="629"/>
                    <a:pt x="5393" y="491"/>
                    <a:pt x="5393" y="315"/>
                  </a:cubicBezTo>
                  <a:cubicBezTo>
                    <a:pt x="5393" y="138"/>
                    <a:pt x="5245" y="0"/>
                    <a:pt x="5079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3" name="Google Shape;1643;p49"/>
          <p:cNvGrpSpPr/>
          <p:nvPr/>
        </p:nvGrpSpPr>
        <p:grpSpPr>
          <a:xfrm>
            <a:off x="7223755" y="2244617"/>
            <a:ext cx="363040" cy="361756"/>
            <a:chOff x="7223755" y="2244617"/>
            <a:chExt cx="363040" cy="361756"/>
          </a:xfrm>
        </p:grpSpPr>
        <p:sp>
          <p:nvSpPr>
            <p:cNvPr id="1644" name="Google Shape;1644;p49"/>
            <p:cNvSpPr/>
            <p:nvPr/>
          </p:nvSpPr>
          <p:spPr>
            <a:xfrm>
              <a:off x="7234334" y="2255197"/>
              <a:ext cx="341878" cy="340564"/>
            </a:xfrm>
            <a:custGeom>
              <a:avLst/>
              <a:gdLst/>
              <a:ahLst/>
              <a:cxnLst/>
              <a:rect l="l" t="t" r="r" b="b"/>
              <a:pathLst>
                <a:path w="10147" h="10108" extrusionOk="0">
                  <a:moveTo>
                    <a:pt x="1" y="1"/>
                  </a:moveTo>
                  <a:lnTo>
                    <a:pt x="1" y="10108"/>
                  </a:lnTo>
                  <a:lnTo>
                    <a:pt x="10146" y="10108"/>
                  </a:lnTo>
                  <a:lnTo>
                    <a:pt x="10146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9"/>
            <p:cNvSpPr/>
            <p:nvPr/>
          </p:nvSpPr>
          <p:spPr>
            <a:xfrm>
              <a:off x="7223755" y="2244617"/>
              <a:ext cx="363037" cy="361756"/>
            </a:xfrm>
            <a:custGeom>
              <a:avLst/>
              <a:gdLst/>
              <a:ahLst/>
              <a:cxnLst/>
              <a:rect l="l" t="t" r="r" b="b"/>
              <a:pathLst>
                <a:path w="10775" h="10737" extrusionOk="0">
                  <a:moveTo>
                    <a:pt x="10146" y="629"/>
                  </a:moveTo>
                  <a:lnTo>
                    <a:pt x="10146" y="1680"/>
                  </a:lnTo>
                  <a:lnTo>
                    <a:pt x="629" y="1680"/>
                  </a:lnTo>
                  <a:lnTo>
                    <a:pt x="629" y="629"/>
                  </a:lnTo>
                  <a:close/>
                  <a:moveTo>
                    <a:pt x="1474" y="2318"/>
                  </a:moveTo>
                  <a:lnTo>
                    <a:pt x="1474" y="3370"/>
                  </a:lnTo>
                  <a:lnTo>
                    <a:pt x="629" y="3370"/>
                  </a:lnTo>
                  <a:lnTo>
                    <a:pt x="629" y="2318"/>
                  </a:lnTo>
                  <a:close/>
                  <a:moveTo>
                    <a:pt x="10146" y="2318"/>
                  </a:moveTo>
                  <a:lnTo>
                    <a:pt x="10146" y="3370"/>
                  </a:lnTo>
                  <a:lnTo>
                    <a:pt x="2102" y="3370"/>
                  </a:lnTo>
                  <a:lnTo>
                    <a:pt x="2102" y="2318"/>
                  </a:lnTo>
                  <a:close/>
                  <a:moveTo>
                    <a:pt x="1474" y="3998"/>
                  </a:moveTo>
                  <a:lnTo>
                    <a:pt x="1474" y="5049"/>
                  </a:lnTo>
                  <a:lnTo>
                    <a:pt x="629" y="5049"/>
                  </a:lnTo>
                  <a:lnTo>
                    <a:pt x="629" y="3998"/>
                  </a:lnTo>
                  <a:close/>
                  <a:moveTo>
                    <a:pt x="10146" y="3998"/>
                  </a:moveTo>
                  <a:lnTo>
                    <a:pt x="10146" y="5049"/>
                  </a:lnTo>
                  <a:lnTo>
                    <a:pt x="2102" y="5049"/>
                  </a:lnTo>
                  <a:lnTo>
                    <a:pt x="2102" y="3998"/>
                  </a:lnTo>
                  <a:close/>
                  <a:moveTo>
                    <a:pt x="1474" y="5688"/>
                  </a:moveTo>
                  <a:lnTo>
                    <a:pt x="1474" y="6738"/>
                  </a:lnTo>
                  <a:lnTo>
                    <a:pt x="629" y="6738"/>
                  </a:lnTo>
                  <a:lnTo>
                    <a:pt x="629" y="5688"/>
                  </a:lnTo>
                  <a:close/>
                  <a:moveTo>
                    <a:pt x="10146" y="5688"/>
                  </a:moveTo>
                  <a:lnTo>
                    <a:pt x="10146" y="6738"/>
                  </a:lnTo>
                  <a:lnTo>
                    <a:pt x="2102" y="6738"/>
                  </a:lnTo>
                  <a:lnTo>
                    <a:pt x="2102" y="5688"/>
                  </a:lnTo>
                  <a:close/>
                  <a:moveTo>
                    <a:pt x="1474" y="7367"/>
                  </a:moveTo>
                  <a:lnTo>
                    <a:pt x="1474" y="8418"/>
                  </a:lnTo>
                  <a:lnTo>
                    <a:pt x="629" y="8418"/>
                  </a:lnTo>
                  <a:lnTo>
                    <a:pt x="629" y="7367"/>
                  </a:lnTo>
                  <a:close/>
                  <a:moveTo>
                    <a:pt x="10146" y="7367"/>
                  </a:moveTo>
                  <a:lnTo>
                    <a:pt x="10146" y="8418"/>
                  </a:lnTo>
                  <a:lnTo>
                    <a:pt x="2102" y="8418"/>
                  </a:lnTo>
                  <a:lnTo>
                    <a:pt x="2102" y="7367"/>
                  </a:lnTo>
                  <a:close/>
                  <a:moveTo>
                    <a:pt x="10146" y="9047"/>
                  </a:moveTo>
                  <a:lnTo>
                    <a:pt x="10146" y="10107"/>
                  </a:lnTo>
                  <a:lnTo>
                    <a:pt x="629" y="10107"/>
                  </a:lnTo>
                  <a:lnTo>
                    <a:pt x="629" y="9047"/>
                  </a:lnTo>
                  <a:close/>
                  <a:moveTo>
                    <a:pt x="315" y="0"/>
                  </a:moveTo>
                  <a:cubicBezTo>
                    <a:pt x="138" y="0"/>
                    <a:pt x="1" y="138"/>
                    <a:pt x="1" y="315"/>
                  </a:cubicBezTo>
                  <a:lnTo>
                    <a:pt x="1" y="10422"/>
                  </a:lnTo>
                  <a:cubicBezTo>
                    <a:pt x="1" y="10588"/>
                    <a:pt x="138" y="10736"/>
                    <a:pt x="315" y="10736"/>
                  </a:cubicBezTo>
                  <a:lnTo>
                    <a:pt x="10460" y="10736"/>
                  </a:lnTo>
                  <a:cubicBezTo>
                    <a:pt x="10628" y="10736"/>
                    <a:pt x="10775" y="10588"/>
                    <a:pt x="10775" y="10422"/>
                  </a:cubicBezTo>
                  <a:lnTo>
                    <a:pt x="10775" y="315"/>
                  </a:lnTo>
                  <a:cubicBezTo>
                    <a:pt x="10775" y="138"/>
                    <a:pt x="10628" y="0"/>
                    <a:pt x="10460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9"/>
            <p:cNvSpPr/>
            <p:nvPr/>
          </p:nvSpPr>
          <p:spPr>
            <a:xfrm>
              <a:off x="7405091" y="2255197"/>
              <a:ext cx="171124" cy="340564"/>
            </a:xfrm>
            <a:custGeom>
              <a:avLst/>
              <a:gdLst/>
              <a:ahLst/>
              <a:cxnLst/>
              <a:rect l="l" t="t" r="r" b="b"/>
              <a:pathLst>
                <a:path w="5079" h="10108" extrusionOk="0">
                  <a:moveTo>
                    <a:pt x="1" y="1"/>
                  </a:moveTo>
                  <a:lnTo>
                    <a:pt x="1" y="10108"/>
                  </a:lnTo>
                  <a:lnTo>
                    <a:pt x="5078" y="10108"/>
                  </a:lnTo>
                  <a:lnTo>
                    <a:pt x="5078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9"/>
            <p:cNvSpPr/>
            <p:nvPr/>
          </p:nvSpPr>
          <p:spPr>
            <a:xfrm>
              <a:off x="7405091" y="2244617"/>
              <a:ext cx="181704" cy="361756"/>
            </a:xfrm>
            <a:custGeom>
              <a:avLst/>
              <a:gdLst/>
              <a:ahLst/>
              <a:cxnLst/>
              <a:rect l="l" t="t" r="r" b="b"/>
              <a:pathLst>
                <a:path w="5393" h="10737" extrusionOk="0">
                  <a:moveTo>
                    <a:pt x="1" y="0"/>
                  </a:moveTo>
                  <a:lnTo>
                    <a:pt x="1" y="629"/>
                  </a:lnTo>
                  <a:lnTo>
                    <a:pt x="4764" y="629"/>
                  </a:lnTo>
                  <a:lnTo>
                    <a:pt x="4764" y="1680"/>
                  </a:lnTo>
                  <a:lnTo>
                    <a:pt x="1" y="1680"/>
                  </a:lnTo>
                  <a:lnTo>
                    <a:pt x="1" y="2318"/>
                  </a:lnTo>
                  <a:lnTo>
                    <a:pt x="4764" y="2318"/>
                  </a:lnTo>
                  <a:lnTo>
                    <a:pt x="4764" y="3370"/>
                  </a:lnTo>
                  <a:lnTo>
                    <a:pt x="1" y="3370"/>
                  </a:lnTo>
                  <a:lnTo>
                    <a:pt x="1" y="3998"/>
                  </a:lnTo>
                  <a:lnTo>
                    <a:pt x="4764" y="3998"/>
                  </a:lnTo>
                  <a:lnTo>
                    <a:pt x="4764" y="5049"/>
                  </a:lnTo>
                  <a:lnTo>
                    <a:pt x="1" y="5049"/>
                  </a:lnTo>
                  <a:lnTo>
                    <a:pt x="1" y="5688"/>
                  </a:lnTo>
                  <a:lnTo>
                    <a:pt x="4764" y="5688"/>
                  </a:lnTo>
                  <a:lnTo>
                    <a:pt x="4764" y="6738"/>
                  </a:lnTo>
                  <a:lnTo>
                    <a:pt x="1" y="6738"/>
                  </a:lnTo>
                  <a:lnTo>
                    <a:pt x="1" y="7367"/>
                  </a:lnTo>
                  <a:lnTo>
                    <a:pt x="4764" y="7367"/>
                  </a:lnTo>
                  <a:lnTo>
                    <a:pt x="4764" y="8418"/>
                  </a:lnTo>
                  <a:lnTo>
                    <a:pt x="1" y="8418"/>
                  </a:lnTo>
                  <a:lnTo>
                    <a:pt x="1" y="9047"/>
                  </a:lnTo>
                  <a:lnTo>
                    <a:pt x="4764" y="9047"/>
                  </a:lnTo>
                  <a:lnTo>
                    <a:pt x="4764" y="10107"/>
                  </a:lnTo>
                  <a:lnTo>
                    <a:pt x="1" y="10107"/>
                  </a:lnTo>
                  <a:lnTo>
                    <a:pt x="1" y="10736"/>
                  </a:lnTo>
                  <a:lnTo>
                    <a:pt x="5078" y="10736"/>
                  </a:lnTo>
                  <a:cubicBezTo>
                    <a:pt x="5246" y="10736"/>
                    <a:pt x="5393" y="10588"/>
                    <a:pt x="5393" y="10422"/>
                  </a:cubicBezTo>
                  <a:lnTo>
                    <a:pt x="5393" y="315"/>
                  </a:lnTo>
                  <a:cubicBezTo>
                    <a:pt x="5393" y="138"/>
                    <a:pt x="5246" y="0"/>
                    <a:pt x="5078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9"/>
            <p:cNvSpPr/>
            <p:nvPr/>
          </p:nvSpPr>
          <p:spPr>
            <a:xfrm>
              <a:off x="7340568" y="2301323"/>
              <a:ext cx="191643" cy="258051"/>
            </a:xfrm>
            <a:custGeom>
              <a:avLst/>
              <a:gdLst/>
              <a:ahLst/>
              <a:cxnLst/>
              <a:rect l="l" t="t" r="r" b="b"/>
              <a:pathLst>
                <a:path w="5688" h="7659" extrusionOk="0">
                  <a:moveTo>
                    <a:pt x="2634" y="1"/>
                  </a:moveTo>
                  <a:cubicBezTo>
                    <a:pt x="2581" y="1"/>
                    <a:pt x="2527" y="13"/>
                    <a:pt x="2475" y="37"/>
                  </a:cubicBezTo>
                  <a:cubicBezTo>
                    <a:pt x="2377" y="96"/>
                    <a:pt x="2318" y="203"/>
                    <a:pt x="2318" y="321"/>
                  </a:cubicBezTo>
                  <a:lnTo>
                    <a:pt x="2318" y="4977"/>
                  </a:lnTo>
                  <a:cubicBezTo>
                    <a:pt x="2082" y="4810"/>
                    <a:pt x="1788" y="4712"/>
                    <a:pt x="1474" y="4712"/>
                  </a:cubicBezTo>
                  <a:cubicBezTo>
                    <a:pt x="668" y="4712"/>
                    <a:pt x="0" y="5380"/>
                    <a:pt x="0" y="6185"/>
                  </a:cubicBezTo>
                  <a:cubicBezTo>
                    <a:pt x="0" y="7000"/>
                    <a:pt x="668" y="7658"/>
                    <a:pt x="1474" y="7658"/>
                  </a:cubicBezTo>
                  <a:cubicBezTo>
                    <a:pt x="2289" y="7658"/>
                    <a:pt x="2947" y="7000"/>
                    <a:pt x="2947" y="6185"/>
                  </a:cubicBezTo>
                  <a:lnTo>
                    <a:pt x="2947" y="2571"/>
                  </a:lnTo>
                  <a:lnTo>
                    <a:pt x="5206" y="3955"/>
                  </a:lnTo>
                  <a:cubicBezTo>
                    <a:pt x="5255" y="3985"/>
                    <a:pt x="5309" y="3999"/>
                    <a:pt x="5363" y="3999"/>
                  </a:cubicBezTo>
                  <a:cubicBezTo>
                    <a:pt x="5417" y="3999"/>
                    <a:pt x="5471" y="3985"/>
                    <a:pt x="5520" y="3955"/>
                  </a:cubicBezTo>
                  <a:cubicBezTo>
                    <a:pt x="5629" y="3906"/>
                    <a:pt x="5687" y="3798"/>
                    <a:pt x="5687" y="3680"/>
                  </a:cubicBezTo>
                  <a:lnTo>
                    <a:pt x="5687" y="2001"/>
                  </a:lnTo>
                  <a:cubicBezTo>
                    <a:pt x="5687" y="1893"/>
                    <a:pt x="5629" y="1785"/>
                    <a:pt x="5540" y="1735"/>
                  </a:cubicBezTo>
                  <a:lnTo>
                    <a:pt x="2800" y="46"/>
                  </a:lnTo>
                  <a:cubicBezTo>
                    <a:pt x="2749" y="15"/>
                    <a:pt x="2692" y="1"/>
                    <a:pt x="2634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9"/>
            <p:cNvSpPr/>
            <p:nvPr/>
          </p:nvSpPr>
          <p:spPr>
            <a:xfrm>
              <a:off x="7405091" y="2301323"/>
              <a:ext cx="127122" cy="256063"/>
            </a:xfrm>
            <a:custGeom>
              <a:avLst/>
              <a:gdLst/>
              <a:ahLst/>
              <a:cxnLst/>
              <a:rect l="l" t="t" r="r" b="b"/>
              <a:pathLst>
                <a:path w="3773" h="7600" extrusionOk="0">
                  <a:moveTo>
                    <a:pt x="719" y="1"/>
                  </a:moveTo>
                  <a:cubicBezTo>
                    <a:pt x="666" y="1"/>
                    <a:pt x="612" y="13"/>
                    <a:pt x="560" y="37"/>
                  </a:cubicBezTo>
                  <a:cubicBezTo>
                    <a:pt x="462" y="96"/>
                    <a:pt x="403" y="203"/>
                    <a:pt x="403" y="321"/>
                  </a:cubicBezTo>
                  <a:lnTo>
                    <a:pt x="403" y="4977"/>
                  </a:lnTo>
                  <a:cubicBezTo>
                    <a:pt x="285" y="4898"/>
                    <a:pt x="148" y="4830"/>
                    <a:pt x="1" y="4780"/>
                  </a:cubicBezTo>
                  <a:lnTo>
                    <a:pt x="1" y="7599"/>
                  </a:lnTo>
                  <a:cubicBezTo>
                    <a:pt x="600" y="7403"/>
                    <a:pt x="1032" y="6843"/>
                    <a:pt x="1032" y="6185"/>
                  </a:cubicBezTo>
                  <a:lnTo>
                    <a:pt x="1032" y="2571"/>
                  </a:lnTo>
                  <a:lnTo>
                    <a:pt x="3291" y="3955"/>
                  </a:lnTo>
                  <a:cubicBezTo>
                    <a:pt x="3340" y="3985"/>
                    <a:pt x="3394" y="3999"/>
                    <a:pt x="3448" y="3999"/>
                  </a:cubicBezTo>
                  <a:cubicBezTo>
                    <a:pt x="3502" y="3999"/>
                    <a:pt x="3556" y="3985"/>
                    <a:pt x="3605" y="3955"/>
                  </a:cubicBezTo>
                  <a:cubicBezTo>
                    <a:pt x="3714" y="3906"/>
                    <a:pt x="3772" y="3798"/>
                    <a:pt x="3772" y="3680"/>
                  </a:cubicBezTo>
                  <a:lnTo>
                    <a:pt x="3772" y="2001"/>
                  </a:lnTo>
                  <a:cubicBezTo>
                    <a:pt x="3772" y="1893"/>
                    <a:pt x="3714" y="1785"/>
                    <a:pt x="3625" y="1735"/>
                  </a:cubicBezTo>
                  <a:lnTo>
                    <a:pt x="885" y="46"/>
                  </a:lnTo>
                  <a:cubicBezTo>
                    <a:pt x="834" y="15"/>
                    <a:pt x="777" y="1"/>
                    <a:pt x="719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0" name="Google Shape;1650;p49"/>
          <p:cNvGrpSpPr/>
          <p:nvPr/>
        </p:nvGrpSpPr>
        <p:grpSpPr>
          <a:xfrm>
            <a:off x="3480317" y="4210988"/>
            <a:ext cx="315737" cy="363380"/>
            <a:chOff x="3480317" y="4210988"/>
            <a:chExt cx="315737" cy="363380"/>
          </a:xfrm>
        </p:grpSpPr>
        <p:sp>
          <p:nvSpPr>
            <p:cNvPr id="1651" name="Google Shape;1651;p49"/>
            <p:cNvSpPr/>
            <p:nvPr/>
          </p:nvSpPr>
          <p:spPr>
            <a:xfrm>
              <a:off x="3693089" y="4304655"/>
              <a:ext cx="56940" cy="49663"/>
            </a:xfrm>
            <a:custGeom>
              <a:avLst/>
              <a:gdLst/>
              <a:ahLst/>
              <a:cxnLst/>
              <a:rect l="l" t="t" r="r" b="b"/>
              <a:pathLst>
                <a:path w="1690" h="1474" extrusionOk="0">
                  <a:moveTo>
                    <a:pt x="0" y="1"/>
                  </a:moveTo>
                  <a:lnTo>
                    <a:pt x="0" y="1474"/>
                  </a:lnTo>
                  <a:lnTo>
                    <a:pt x="954" y="1474"/>
                  </a:lnTo>
                  <a:cubicBezTo>
                    <a:pt x="1356" y="1474"/>
                    <a:pt x="1690" y="1149"/>
                    <a:pt x="1690" y="737"/>
                  </a:cubicBezTo>
                  <a:cubicBezTo>
                    <a:pt x="1690" y="334"/>
                    <a:pt x="1356" y="1"/>
                    <a:pt x="954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9"/>
            <p:cNvSpPr/>
            <p:nvPr/>
          </p:nvSpPr>
          <p:spPr>
            <a:xfrm>
              <a:off x="3515695" y="4304655"/>
              <a:ext cx="56974" cy="49663"/>
            </a:xfrm>
            <a:custGeom>
              <a:avLst/>
              <a:gdLst/>
              <a:ahLst/>
              <a:cxnLst/>
              <a:rect l="l" t="t" r="r" b="b"/>
              <a:pathLst>
                <a:path w="1691" h="1474" extrusionOk="0">
                  <a:moveTo>
                    <a:pt x="738" y="1"/>
                  </a:moveTo>
                  <a:cubicBezTo>
                    <a:pt x="335" y="1"/>
                    <a:pt x="1" y="334"/>
                    <a:pt x="1" y="737"/>
                  </a:cubicBezTo>
                  <a:cubicBezTo>
                    <a:pt x="1" y="1149"/>
                    <a:pt x="335" y="1474"/>
                    <a:pt x="738" y="1474"/>
                  </a:cubicBezTo>
                  <a:lnTo>
                    <a:pt x="1690" y="1474"/>
                  </a:lnTo>
                  <a:lnTo>
                    <a:pt x="1690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9"/>
            <p:cNvSpPr/>
            <p:nvPr/>
          </p:nvSpPr>
          <p:spPr>
            <a:xfrm>
              <a:off x="3567986" y="4457184"/>
              <a:ext cx="129750" cy="117183"/>
            </a:xfrm>
            <a:custGeom>
              <a:avLst/>
              <a:gdLst/>
              <a:ahLst/>
              <a:cxnLst/>
              <a:rect l="l" t="t" r="r" b="b"/>
              <a:pathLst>
                <a:path w="3851" h="3478" extrusionOk="0">
                  <a:moveTo>
                    <a:pt x="1" y="1"/>
                  </a:moveTo>
                  <a:lnTo>
                    <a:pt x="1" y="2987"/>
                  </a:lnTo>
                  <a:cubicBezTo>
                    <a:pt x="1" y="3252"/>
                    <a:pt x="217" y="3478"/>
                    <a:pt x="492" y="3478"/>
                  </a:cubicBezTo>
                  <a:lnTo>
                    <a:pt x="3360" y="3478"/>
                  </a:lnTo>
                  <a:cubicBezTo>
                    <a:pt x="3635" y="3478"/>
                    <a:pt x="3851" y="3252"/>
                    <a:pt x="3851" y="2987"/>
                  </a:cubicBezTo>
                  <a:lnTo>
                    <a:pt x="3851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9"/>
            <p:cNvSpPr/>
            <p:nvPr/>
          </p:nvSpPr>
          <p:spPr>
            <a:xfrm>
              <a:off x="3632846" y="4457184"/>
              <a:ext cx="64892" cy="117183"/>
            </a:xfrm>
            <a:custGeom>
              <a:avLst/>
              <a:gdLst/>
              <a:ahLst/>
              <a:cxnLst/>
              <a:rect l="l" t="t" r="r" b="b"/>
              <a:pathLst>
                <a:path w="1926" h="3478" extrusionOk="0">
                  <a:moveTo>
                    <a:pt x="1" y="1"/>
                  </a:moveTo>
                  <a:lnTo>
                    <a:pt x="1" y="3478"/>
                  </a:lnTo>
                  <a:lnTo>
                    <a:pt x="1435" y="3478"/>
                  </a:lnTo>
                  <a:cubicBezTo>
                    <a:pt x="1710" y="3478"/>
                    <a:pt x="1926" y="3252"/>
                    <a:pt x="1926" y="2987"/>
                  </a:cubicBezTo>
                  <a:lnTo>
                    <a:pt x="1926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9"/>
            <p:cNvSpPr/>
            <p:nvPr/>
          </p:nvSpPr>
          <p:spPr>
            <a:xfrm>
              <a:off x="3606060" y="4453882"/>
              <a:ext cx="53638" cy="56637"/>
            </a:xfrm>
            <a:custGeom>
              <a:avLst/>
              <a:gdLst/>
              <a:ahLst/>
              <a:cxnLst/>
              <a:rect l="l" t="t" r="r" b="b"/>
              <a:pathLst>
                <a:path w="1592" h="1681" extrusionOk="0">
                  <a:moveTo>
                    <a:pt x="521" y="1"/>
                  </a:moveTo>
                  <a:lnTo>
                    <a:pt x="1" y="99"/>
                  </a:lnTo>
                  <a:lnTo>
                    <a:pt x="265" y="1681"/>
                  </a:lnTo>
                  <a:lnTo>
                    <a:pt x="1326" y="1681"/>
                  </a:lnTo>
                  <a:lnTo>
                    <a:pt x="1592" y="99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9"/>
            <p:cNvSpPr/>
            <p:nvPr/>
          </p:nvSpPr>
          <p:spPr>
            <a:xfrm>
              <a:off x="3632846" y="4453882"/>
              <a:ext cx="26853" cy="56637"/>
            </a:xfrm>
            <a:custGeom>
              <a:avLst/>
              <a:gdLst/>
              <a:ahLst/>
              <a:cxnLst/>
              <a:rect l="l" t="t" r="r" b="b"/>
              <a:pathLst>
                <a:path w="797" h="1681" extrusionOk="0">
                  <a:moveTo>
                    <a:pt x="1" y="1"/>
                  </a:moveTo>
                  <a:lnTo>
                    <a:pt x="1" y="1681"/>
                  </a:lnTo>
                  <a:lnTo>
                    <a:pt x="531" y="1681"/>
                  </a:lnTo>
                  <a:lnTo>
                    <a:pt x="797" y="99"/>
                  </a:lnTo>
                  <a:lnTo>
                    <a:pt x="384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9"/>
            <p:cNvSpPr/>
            <p:nvPr/>
          </p:nvSpPr>
          <p:spPr>
            <a:xfrm>
              <a:off x="3567986" y="4391011"/>
              <a:ext cx="129750" cy="95013"/>
            </a:xfrm>
            <a:custGeom>
              <a:avLst/>
              <a:gdLst/>
              <a:ahLst/>
              <a:cxnLst/>
              <a:rect l="l" t="t" r="r" b="b"/>
              <a:pathLst>
                <a:path w="3851" h="2820" extrusionOk="0">
                  <a:moveTo>
                    <a:pt x="1081" y="1"/>
                  </a:moveTo>
                  <a:cubicBezTo>
                    <a:pt x="915" y="1"/>
                    <a:pt x="767" y="138"/>
                    <a:pt x="767" y="315"/>
                  </a:cubicBezTo>
                  <a:lnTo>
                    <a:pt x="767" y="1022"/>
                  </a:lnTo>
                  <a:lnTo>
                    <a:pt x="1" y="1022"/>
                  </a:lnTo>
                  <a:lnTo>
                    <a:pt x="1" y="2820"/>
                  </a:lnTo>
                  <a:lnTo>
                    <a:pt x="1926" y="1965"/>
                  </a:lnTo>
                  <a:cubicBezTo>
                    <a:pt x="1926" y="1965"/>
                    <a:pt x="3174" y="2515"/>
                    <a:pt x="3851" y="2820"/>
                  </a:cubicBezTo>
                  <a:lnTo>
                    <a:pt x="3851" y="1022"/>
                  </a:lnTo>
                  <a:lnTo>
                    <a:pt x="3085" y="1022"/>
                  </a:lnTo>
                  <a:lnTo>
                    <a:pt x="3085" y="315"/>
                  </a:lnTo>
                  <a:cubicBezTo>
                    <a:pt x="3085" y="138"/>
                    <a:pt x="2938" y="1"/>
                    <a:pt x="2771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9"/>
            <p:cNvSpPr/>
            <p:nvPr/>
          </p:nvSpPr>
          <p:spPr>
            <a:xfrm>
              <a:off x="3632846" y="4391011"/>
              <a:ext cx="64892" cy="95013"/>
            </a:xfrm>
            <a:custGeom>
              <a:avLst/>
              <a:gdLst/>
              <a:ahLst/>
              <a:cxnLst/>
              <a:rect l="l" t="t" r="r" b="b"/>
              <a:pathLst>
                <a:path w="1926" h="2820" extrusionOk="0">
                  <a:moveTo>
                    <a:pt x="1" y="1"/>
                  </a:moveTo>
                  <a:lnTo>
                    <a:pt x="1" y="1965"/>
                  </a:lnTo>
                  <a:cubicBezTo>
                    <a:pt x="1" y="1965"/>
                    <a:pt x="1249" y="2515"/>
                    <a:pt x="1926" y="2820"/>
                  </a:cubicBezTo>
                  <a:lnTo>
                    <a:pt x="1926" y="1022"/>
                  </a:lnTo>
                  <a:lnTo>
                    <a:pt x="1160" y="1022"/>
                  </a:lnTo>
                  <a:lnTo>
                    <a:pt x="1160" y="315"/>
                  </a:lnTo>
                  <a:cubicBezTo>
                    <a:pt x="1160" y="138"/>
                    <a:pt x="1013" y="1"/>
                    <a:pt x="846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9"/>
            <p:cNvSpPr/>
            <p:nvPr/>
          </p:nvSpPr>
          <p:spPr>
            <a:xfrm>
              <a:off x="3551443" y="4276521"/>
              <a:ext cx="162870" cy="141677"/>
            </a:xfrm>
            <a:custGeom>
              <a:avLst/>
              <a:gdLst/>
              <a:ahLst/>
              <a:cxnLst/>
              <a:rect l="l" t="t" r="r" b="b"/>
              <a:pathLst>
                <a:path w="4834" h="4205" extrusionOk="0">
                  <a:moveTo>
                    <a:pt x="315" y="0"/>
                  </a:moveTo>
                  <a:cubicBezTo>
                    <a:pt x="138" y="0"/>
                    <a:pt x="1" y="138"/>
                    <a:pt x="1" y="315"/>
                  </a:cubicBezTo>
                  <a:lnTo>
                    <a:pt x="1" y="1788"/>
                  </a:lnTo>
                  <a:cubicBezTo>
                    <a:pt x="1" y="3124"/>
                    <a:pt x="1081" y="4204"/>
                    <a:pt x="2417" y="4204"/>
                  </a:cubicBezTo>
                  <a:cubicBezTo>
                    <a:pt x="3753" y="4204"/>
                    <a:pt x="4833" y="3124"/>
                    <a:pt x="4833" y="1788"/>
                  </a:cubicBezTo>
                  <a:lnTo>
                    <a:pt x="4833" y="315"/>
                  </a:lnTo>
                  <a:cubicBezTo>
                    <a:pt x="4833" y="138"/>
                    <a:pt x="4696" y="0"/>
                    <a:pt x="451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9"/>
            <p:cNvSpPr/>
            <p:nvPr/>
          </p:nvSpPr>
          <p:spPr>
            <a:xfrm>
              <a:off x="3632846" y="4276521"/>
              <a:ext cx="81468" cy="141677"/>
            </a:xfrm>
            <a:custGeom>
              <a:avLst/>
              <a:gdLst/>
              <a:ahLst/>
              <a:cxnLst/>
              <a:rect l="l" t="t" r="r" b="b"/>
              <a:pathLst>
                <a:path w="2418" h="4205" extrusionOk="0">
                  <a:moveTo>
                    <a:pt x="1" y="0"/>
                  </a:moveTo>
                  <a:lnTo>
                    <a:pt x="1" y="4204"/>
                  </a:lnTo>
                  <a:cubicBezTo>
                    <a:pt x="1337" y="4204"/>
                    <a:pt x="2417" y="3124"/>
                    <a:pt x="2417" y="1788"/>
                  </a:cubicBezTo>
                  <a:lnTo>
                    <a:pt x="2417" y="315"/>
                  </a:lnTo>
                  <a:cubicBezTo>
                    <a:pt x="2417" y="138"/>
                    <a:pt x="2280" y="0"/>
                    <a:pt x="2103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9"/>
            <p:cNvSpPr/>
            <p:nvPr/>
          </p:nvSpPr>
          <p:spPr>
            <a:xfrm>
              <a:off x="3551443" y="4221938"/>
              <a:ext cx="162870" cy="65195"/>
            </a:xfrm>
            <a:custGeom>
              <a:avLst/>
              <a:gdLst/>
              <a:ahLst/>
              <a:cxnLst/>
              <a:rect l="l" t="t" r="r" b="b"/>
              <a:pathLst>
                <a:path w="4834" h="1935" extrusionOk="0">
                  <a:moveTo>
                    <a:pt x="1" y="0"/>
                  </a:moveTo>
                  <a:lnTo>
                    <a:pt x="1" y="1935"/>
                  </a:lnTo>
                  <a:lnTo>
                    <a:pt x="4833" y="1935"/>
                  </a:lnTo>
                  <a:lnTo>
                    <a:pt x="4833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9"/>
            <p:cNvSpPr/>
            <p:nvPr/>
          </p:nvSpPr>
          <p:spPr>
            <a:xfrm>
              <a:off x="3632846" y="4221938"/>
              <a:ext cx="81468" cy="65195"/>
            </a:xfrm>
            <a:custGeom>
              <a:avLst/>
              <a:gdLst/>
              <a:ahLst/>
              <a:cxnLst/>
              <a:rect l="l" t="t" r="r" b="b"/>
              <a:pathLst>
                <a:path w="2418" h="1935" extrusionOk="0">
                  <a:moveTo>
                    <a:pt x="1" y="0"/>
                  </a:moveTo>
                  <a:lnTo>
                    <a:pt x="1" y="1935"/>
                  </a:lnTo>
                  <a:lnTo>
                    <a:pt x="2417" y="1935"/>
                  </a:lnTo>
                  <a:lnTo>
                    <a:pt x="2417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9"/>
            <p:cNvSpPr/>
            <p:nvPr/>
          </p:nvSpPr>
          <p:spPr>
            <a:xfrm>
              <a:off x="3480317" y="4210988"/>
              <a:ext cx="305153" cy="72506"/>
            </a:xfrm>
            <a:custGeom>
              <a:avLst/>
              <a:gdLst/>
              <a:ahLst/>
              <a:cxnLst/>
              <a:rect l="l" t="t" r="r" b="b"/>
              <a:pathLst>
                <a:path w="9057" h="2152" extrusionOk="0">
                  <a:moveTo>
                    <a:pt x="315" y="1"/>
                  </a:moveTo>
                  <a:cubicBezTo>
                    <a:pt x="147" y="1"/>
                    <a:pt x="0" y="148"/>
                    <a:pt x="0" y="325"/>
                  </a:cubicBezTo>
                  <a:cubicBezTo>
                    <a:pt x="0" y="492"/>
                    <a:pt x="147" y="639"/>
                    <a:pt x="315" y="639"/>
                  </a:cubicBezTo>
                  <a:lnTo>
                    <a:pt x="8417" y="639"/>
                  </a:lnTo>
                  <a:lnTo>
                    <a:pt x="8417" y="1838"/>
                  </a:lnTo>
                  <a:cubicBezTo>
                    <a:pt x="8417" y="2014"/>
                    <a:pt x="8565" y="2152"/>
                    <a:pt x="8742" y="2152"/>
                  </a:cubicBezTo>
                  <a:cubicBezTo>
                    <a:pt x="8908" y="2152"/>
                    <a:pt x="9056" y="2014"/>
                    <a:pt x="9056" y="1838"/>
                  </a:cubicBezTo>
                  <a:lnTo>
                    <a:pt x="9056" y="325"/>
                  </a:lnTo>
                  <a:cubicBezTo>
                    <a:pt x="9056" y="148"/>
                    <a:pt x="8908" y="1"/>
                    <a:pt x="8742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9"/>
            <p:cNvSpPr/>
            <p:nvPr/>
          </p:nvSpPr>
          <p:spPr>
            <a:xfrm>
              <a:off x="3763912" y="4276521"/>
              <a:ext cx="21563" cy="63578"/>
            </a:xfrm>
            <a:custGeom>
              <a:avLst/>
              <a:gdLst/>
              <a:ahLst/>
              <a:cxnLst/>
              <a:rect l="l" t="t" r="r" b="b"/>
              <a:pathLst>
                <a:path w="640" h="1887" extrusionOk="0">
                  <a:moveTo>
                    <a:pt x="325" y="0"/>
                  </a:moveTo>
                  <a:cubicBezTo>
                    <a:pt x="148" y="0"/>
                    <a:pt x="0" y="138"/>
                    <a:pt x="0" y="315"/>
                  </a:cubicBezTo>
                  <a:lnTo>
                    <a:pt x="0" y="1572"/>
                  </a:lnTo>
                  <a:cubicBezTo>
                    <a:pt x="0" y="1749"/>
                    <a:pt x="148" y="1886"/>
                    <a:pt x="325" y="1886"/>
                  </a:cubicBezTo>
                  <a:cubicBezTo>
                    <a:pt x="491" y="1886"/>
                    <a:pt x="639" y="1749"/>
                    <a:pt x="639" y="1572"/>
                  </a:cubicBezTo>
                  <a:lnTo>
                    <a:pt x="639" y="315"/>
                  </a:lnTo>
                  <a:cubicBezTo>
                    <a:pt x="639" y="138"/>
                    <a:pt x="491" y="0"/>
                    <a:pt x="325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9"/>
            <p:cNvSpPr/>
            <p:nvPr/>
          </p:nvSpPr>
          <p:spPr>
            <a:xfrm>
              <a:off x="3480317" y="4425445"/>
              <a:ext cx="104245" cy="148921"/>
            </a:xfrm>
            <a:custGeom>
              <a:avLst/>
              <a:gdLst/>
              <a:ahLst/>
              <a:cxnLst/>
              <a:rect l="l" t="t" r="r" b="b"/>
              <a:pathLst>
                <a:path w="3094" h="4420" extrusionOk="0">
                  <a:moveTo>
                    <a:pt x="2426" y="0"/>
                  </a:moveTo>
                  <a:cubicBezTo>
                    <a:pt x="1090" y="0"/>
                    <a:pt x="0" y="1080"/>
                    <a:pt x="0" y="2416"/>
                  </a:cubicBezTo>
                  <a:lnTo>
                    <a:pt x="0" y="4096"/>
                  </a:lnTo>
                  <a:cubicBezTo>
                    <a:pt x="0" y="4273"/>
                    <a:pt x="147" y="4420"/>
                    <a:pt x="315" y="4420"/>
                  </a:cubicBezTo>
                  <a:lnTo>
                    <a:pt x="3094" y="4420"/>
                  </a:lnTo>
                  <a:lnTo>
                    <a:pt x="2603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9"/>
            <p:cNvSpPr/>
            <p:nvPr/>
          </p:nvSpPr>
          <p:spPr>
            <a:xfrm>
              <a:off x="3681162" y="4425445"/>
              <a:ext cx="104312" cy="148921"/>
            </a:xfrm>
            <a:custGeom>
              <a:avLst/>
              <a:gdLst/>
              <a:ahLst/>
              <a:cxnLst/>
              <a:rect l="l" t="t" r="r" b="b"/>
              <a:pathLst>
                <a:path w="3096" h="4420" extrusionOk="0">
                  <a:moveTo>
                    <a:pt x="492" y="0"/>
                  </a:moveTo>
                  <a:lnTo>
                    <a:pt x="1" y="4420"/>
                  </a:lnTo>
                  <a:lnTo>
                    <a:pt x="2781" y="4420"/>
                  </a:lnTo>
                  <a:cubicBezTo>
                    <a:pt x="2947" y="4420"/>
                    <a:pt x="3095" y="4273"/>
                    <a:pt x="3095" y="4096"/>
                  </a:cubicBezTo>
                  <a:lnTo>
                    <a:pt x="3095" y="2416"/>
                  </a:lnTo>
                  <a:cubicBezTo>
                    <a:pt x="3095" y="1080"/>
                    <a:pt x="2004" y="0"/>
                    <a:pt x="669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9"/>
            <p:cNvSpPr/>
            <p:nvPr/>
          </p:nvSpPr>
          <p:spPr>
            <a:xfrm>
              <a:off x="3596457" y="4499570"/>
              <a:ext cx="72843" cy="74797"/>
            </a:xfrm>
            <a:custGeom>
              <a:avLst/>
              <a:gdLst/>
              <a:ahLst/>
              <a:cxnLst/>
              <a:rect l="l" t="t" r="r" b="b"/>
              <a:pathLst>
                <a:path w="2162" h="2220" extrusionOk="0">
                  <a:moveTo>
                    <a:pt x="492" y="0"/>
                  </a:moveTo>
                  <a:lnTo>
                    <a:pt x="0" y="2220"/>
                  </a:lnTo>
                  <a:lnTo>
                    <a:pt x="2161" y="222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9"/>
            <p:cNvSpPr/>
            <p:nvPr/>
          </p:nvSpPr>
          <p:spPr>
            <a:xfrm>
              <a:off x="3753298" y="4258630"/>
              <a:ext cx="42756" cy="42756"/>
            </a:xfrm>
            <a:custGeom>
              <a:avLst/>
              <a:gdLst/>
              <a:ahLst/>
              <a:cxnLst/>
              <a:rect l="l" t="t" r="r" b="b"/>
              <a:pathLst>
                <a:path w="1269" h="1269" extrusionOk="0">
                  <a:moveTo>
                    <a:pt x="640" y="1"/>
                  </a:moveTo>
                  <a:cubicBezTo>
                    <a:pt x="286" y="1"/>
                    <a:pt x="1" y="286"/>
                    <a:pt x="1" y="629"/>
                  </a:cubicBezTo>
                  <a:cubicBezTo>
                    <a:pt x="1" y="983"/>
                    <a:pt x="286" y="1268"/>
                    <a:pt x="640" y="1268"/>
                  </a:cubicBezTo>
                  <a:cubicBezTo>
                    <a:pt x="983" y="1268"/>
                    <a:pt x="1268" y="983"/>
                    <a:pt x="1268" y="629"/>
                  </a:cubicBezTo>
                  <a:cubicBezTo>
                    <a:pt x="1268" y="286"/>
                    <a:pt x="983" y="1"/>
                    <a:pt x="640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9"/>
            <p:cNvSpPr/>
            <p:nvPr/>
          </p:nvSpPr>
          <p:spPr>
            <a:xfrm>
              <a:off x="3632846" y="4210988"/>
              <a:ext cx="152627" cy="72506"/>
            </a:xfrm>
            <a:custGeom>
              <a:avLst/>
              <a:gdLst/>
              <a:ahLst/>
              <a:cxnLst/>
              <a:rect l="l" t="t" r="r" b="b"/>
              <a:pathLst>
                <a:path w="4530" h="2152" extrusionOk="0">
                  <a:moveTo>
                    <a:pt x="1" y="1"/>
                  </a:moveTo>
                  <a:lnTo>
                    <a:pt x="1" y="639"/>
                  </a:lnTo>
                  <a:lnTo>
                    <a:pt x="3890" y="639"/>
                  </a:lnTo>
                  <a:lnTo>
                    <a:pt x="3890" y="1838"/>
                  </a:lnTo>
                  <a:cubicBezTo>
                    <a:pt x="3890" y="2014"/>
                    <a:pt x="4038" y="2152"/>
                    <a:pt x="4215" y="2152"/>
                  </a:cubicBezTo>
                  <a:cubicBezTo>
                    <a:pt x="4381" y="2152"/>
                    <a:pt x="4529" y="2014"/>
                    <a:pt x="4529" y="1838"/>
                  </a:cubicBezTo>
                  <a:lnTo>
                    <a:pt x="4529" y="325"/>
                  </a:lnTo>
                  <a:cubicBezTo>
                    <a:pt x="4529" y="148"/>
                    <a:pt x="4381" y="1"/>
                    <a:pt x="4215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9"/>
            <p:cNvSpPr/>
            <p:nvPr/>
          </p:nvSpPr>
          <p:spPr>
            <a:xfrm>
              <a:off x="3632846" y="4499570"/>
              <a:ext cx="36455" cy="74797"/>
            </a:xfrm>
            <a:custGeom>
              <a:avLst/>
              <a:gdLst/>
              <a:ahLst/>
              <a:cxnLst/>
              <a:rect l="l" t="t" r="r" b="b"/>
              <a:pathLst>
                <a:path w="1082" h="2220" extrusionOk="0">
                  <a:moveTo>
                    <a:pt x="1" y="0"/>
                  </a:moveTo>
                  <a:lnTo>
                    <a:pt x="1" y="2220"/>
                  </a:lnTo>
                  <a:lnTo>
                    <a:pt x="1081" y="2220"/>
                  </a:lnTo>
                  <a:lnTo>
                    <a:pt x="590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9"/>
            <p:cNvSpPr/>
            <p:nvPr/>
          </p:nvSpPr>
          <p:spPr>
            <a:xfrm>
              <a:off x="3753298" y="4258630"/>
              <a:ext cx="42756" cy="42756"/>
            </a:xfrm>
            <a:custGeom>
              <a:avLst/>
              <a:gdLst/>
              <a:ahLst/>
              <a:cxnLst/>
              <a:rect l="l" t="t" r="r" b="b"/>
              <a:pathLst>
                <a:path w="1269" h="1269" extrusionOk="0">
                  <a:moveTo>
                    <a:pt x="640" y="1"/>
                  </a:moveTo>
                  <a:cubicBezTo>
                    <a:pt x="286" y="1"/>
                    <a:pt x="1" y="286"/>
                    <a:pt x="1" y="629"/>
                  </a:cubicBezTo>
                  <a:cubicBezTo>
                    <a:pt x="1" y="983"/>
                    <a:pt x="286" y="1268"/>
                    <a:pt x="640" y="1268"/>
                  </a:cubicBezTo>
                  <a:cubicBezTo>
                    <a:pt x="983" y="1268"/>
                    <a:pt x="1268" y="983"/>
                    <a:pt x="1268" y="629"/>
                  </a:cubicBezTo>
                  <a:cubicBezTo>
                    <a:pt x="1268" y="286"/>
                    <a:pt x="983" y="1"/>
                    <a:pt x="64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2" name="Google Shape;1672;p49"/>
          <p:cNvGrpSpPr/>
          <p:nvPr/>
        </p:nvGrpSpPr>
        <p:grpSpPr>
          <a:xfrm>
            <a:off x="4084603" y="4210988"/>
            <a:ext cx="363042" cy="363379"/>
            <a:chOff x="4084603" y="4210988"/>
            <a:chExt cx="363042" cy="363379"/>
          </a:xfrm>
        </p:grpSpPr>
        <p:sp>
          <p:nvSpPr>
            <p:cNvPr id="1673" name="Google Shape;1673;p49"/>
            <p:cNvSpPr/>
            <p:nvPr/>
          </p:nvSpPr>
          <p:spPr>
            <a:xfrm>
              <a:off x="4084603" y="4458869"/>
              <a:ext cx="63881" cy="115498"/>
            </a:xfrm>
            <a:custGeom>
              <a:avLst/>
              <a:gdLst/>
              <a:ahLst/>
              <a:cxnLst/>
              <a:rect l="l" t="t" r="r" b="b"/>
              <a:pathLst>
                <a:path w="1896" h="3428" extrusionOk="0">
                  <a:moveTo>
                    <a:pt x="1473" y="0"/>
                  </a:moveTo>
                  <a:cubicBezTo>
                    <a:pt x="609" y="363"/>
                    <a:pt x="0" y="1228"/>
                    <a:pt x="0" y="2220"/>
                  </a:cubicBezTo>
                  <a:lnTo>
                    <a:pt x="0" y="3104"/>
                  </a:lnTo>
                  <a:cubicBezTo>
                    <a:pt x="0" y="3281"/>
                    <a:pt x="138" y="3428"/>
                    <a:pt x="314" y="3428"/>
                  </a:cubicBezTo>
                  <a:lnTo>
                    <a:pt x="1473" y="3428"/>
                  </a:lnTo>
                  <a:lnTo>
                    <a:pt x="1895" y="1906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9"/>
            <p:cNvSpPr/>
            <p:nvPr/>
          </p:nvSpPr>
          <p:spPr>
            <a:xfrm>
              <a:off x="4134233" y="4452265"/>
              <a:ext cx="240935" cy="122102"/>
            </a:xfrm>
            <a:custGeom>
              <a:avLst/>
              <a:gdLst/>
              <a:ahLst/>
              <a:cxnLst/>
              <a:rect l="l" t="t" r="r" b="b"/>
              <a:pathLst>
                <a:path w="7151" h="3624" extrusionOk="0">
                  <a:moveTo>
                    <a:pt x="943" y="0"/>
                  </a:moveTo>
                  <a:cubicBezTo>
                    <a:pt x="609" y="0"/>
                    <a:pt x="285" y="68"/>
                    <a:pt x="0" y="196"/>
                  </a:cubicBezTo>
                  <a:lnTo>
                    <a:pt x="0" y="3624"/>
                  </a:lnTo>
                  <a:lnTo>
                    <a:pt x="6836" y="3624"/>
                  </a:lnTo>
                  <a:cubicBezTo>
                    <a:pt x="7013" y="3624"/>
                    <a:pt x="7151" y="3477"/>
                    <a:pt x="7151" y="3300"/>
                  </a:cubicBezTo>
                  <a:lnTo>
                    <a:pt x="7151" y="2416"/>
                  </a:lnTo>
                  <a:cubicBezTo>
                    <a:pt x="7151" y="1090"/>
                    <a:pt x="6070" y="0"/>
                    <a:pt x="4734" y="0"/>
                  </a:cubicBezTo>
                  <a:lnTo>
                    <a:pt x="4420" y="0"/>
                  </a:lnTo>
                  <a:lnTo>
                    <a:pt x="2838" y="422"/>
                  </a:lnTo>
                  <a:lnTo>
                    <a:pt x="1257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9"/>
            <p:cNvSpPr/>
            <p:nvPr/>
          </p:nvSpPr>
          <p:spPr>
            <a:xfrm>
              <a:off x="4290063" y="4315908"/>
              <a:ext cx="56974" cy="52965"/>
            </a:xfrm>
            <a:custGeom>
              <a:avLst/>
              <a:gdLst/>
              <a:ahLst/>
              <a:cxnLst/>
              <a:rect l="l" t="t" r="r" b="b"/>
              <a:pathLst>
                <a:path w="1691" h="1572" extrusionOk="0">
                  <a:moveTo>
                    <a:pt x="1" y="0"/>
                  </a:moveTo>
                  <a:lnTo>
                    <a:pt x="1" y="1572"/>
                  </a:lnTo>
                  <a:lnTo>
                    <a:pt x="895" y="1572"/>
                  </a:lnTo>
                  <a:cubicBezTo>
                    <a:pt x="1337" y="1572"/>
                    <a:pt x="1690" y="1218"/>
                    <a:pt x="1690" y="786"/>
                  </a:cubicBezTo>
                  <a:cubicBezTo>
                    <a:pt x="1690" y="344"/>
                    <a:pt x="1337" y="0"/>
                    <a:pt x="89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9"/>
            <p:cNvSpPr/>
            <p:nvPr/>
          </p:nvSpPr>
          <p:spPr>
            <a:xfrm>
              <a:off x="4112703" y="4315908"/>
              <a:ext cx="56940" cy="52965"/>
            </a:xfrm>
            <a:custGeom>
              <a:avLst/>
              <a:gdLst/>
              <a:ahLst/>
              <a:cxnLst/>
              <a:rect l="l" t="t" r="r" b="b"/>
              <a:pathLst>
                <a:path w="1690" h="1572" extrusionOk="0">
                  <a:moveTo>
                    <a:pt x="796" y="0"/>
                  </a:moveTo>
                  <a:cubicBezTo>
                    <a:pt x="354" y="0"/>
                    <a:pt x="0" y="344"/>
                    <a:pt x="0" y="786"/>
                  </a:cubicBezTo>
                  <a:cubicBezTo>
                    <a:pt x="0" y="1218"/>
                    <a:pt x="354" y="1572"/>
                    <a:pt x="796" y="1572"/>
                  </a:cubicBezTo>
                  <a:lnTo>
                    <a:pt x="1690" y="1572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9"/>
            <p:cNvSpPr/>
            <p:nvPr/>
          </p:nvSpPr>
          <p:spPr>
            <a:xfrm>
              <a:off x="4229854" y="4452265"/>
              <a:ext cx="145316" cy="122102"/>
            </a:xfrm>
            <a:custGeom>
              <a:avLst/>
              <a:gdLst/>
              <a:ahLst/>
              <a:cxnLst/>
              <a:rect l="l" t="t" r="r" b="b"/>
              <a:pathLst>
                <a:path w="4313" h="3624" extrusionOk="0">
                  <a:moveTo>
                    <a:pt x="1582" y="0"/>
                  </a:moveTo>
                  <a:lnTo>
                    <a:pt x="0" y="422"/>
                  </a:lnTo>
                  <a:lnTo>
                    <a:pt x="0" y="3624"/>
                  </a:lnTo>
                  <a:lnTo>
                    <a:pt x="3998" y="3624"/>
                  </a:lnTo>
                  <a:cubicBezTo>
                    <a:pt x="4175" y="3624"/>
                    <a:pt x="4313" y="3477"/>
                    <a:pt x="4313" y="3300"/>
                  </a:cubicBezTo>
                  <a:lnTo>
                    <a:pt x="4313" y="2416"/>
                  </a:lnTo>
                  <a:cubicBezTo>
                    <a:pt x="4313" y="1090"/>
                    <a:pt x="3232" y="0"/>
                    <a:pt x="1896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9"/>
            <p:cNvSpPr/>
            <p:nvPr/>
          </p:nvSpPr>
          <p:spPr>
            <a:xfrm>
              <a:off x="4176585" y="4417157"/>
              <a:ext cx="106603" cy="98989"/>
            </a:xfrm>
            <a:custGeom>
              <a:avLst/>
              <a:gdLst/>
              <a:ahLst/>
              <a:cxnLst/>
              <a:rect l="l" t="t" r="r" b="b"/>
              <a:pathLst>
                <a:path w="3164" h="2938" extrusionOk="0">
                  <a:moveTo>
                    <a:pt x="638" y="1"/>
                  </a:moveTo>
                  <a:lnTo>
                    <a:pt x="638" y="1042"/>
                  </a:lnTo>
                  <a:lnTo>
                    <a:pt x="0" y="1042"/>
                  </a:lnTo>
                  <a:lnTo>
                    <a:pt x="0" y="1356"/>
                  </a:lnTo>
                  <a:cubicBezTo>
                    <a:pt x="0" y="2230"/>
                    <a:pt x="708" y="2937"/>
                    <a:pt x="1581" y="2937"/>
                  </a:cubicBezTo>
                  <a:cubicBezTo>
                    <a:pt x="2456" y="2937"/>
                    <a:pt x="3163" y="2230"/>
                    <a:pt x="3163" y="1356"/>
                  </a:cubicBezTo>
                  <a:lnTo>
                    <a:pt x="3163" y="1042"/>
                  </a:lnTo>
                  <a:lnTo>
                    <a:pt x="2524" y="1042"/>
                  </a:lnTo>
                  <a:lnTo>
                    <a:pt x="252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9"/>
            <p:cNvSpPr/>
            <p:nvPr/>
          </p:nvSpPr>
          <p:spPr>
            <a:xfrm>
              <a:off x="4229854" y="4417157"/>
              <a:ext cx="53335" cy="98989"/>
            </a:xfrm>
            <a:custGeom>
              <a:avLst/>
              <a:gdLst/>
              <a:ahLst/>
              <a:cxnLst/>
              <a:rect l="l" t="t" r="r" b="b"/>
              <a:pathLst>
                <a:path w="1583" h="2938" extrusionOk="0">
                  <a:moveTo>
                    <a:pt x="0" y="1"/>
                  </a:moveTo>
                  <a:lnTo>
                    <a:pt x="0" y="2937"/>
                  </a:lnTo>
                  <a:cubicBezTo>
                    <a:pt x="875" y="2937"/>
                    <a:pt x="1582" y="2230"/>
                    <a:pt x="1582" y="1356"/>
                  </a:cubicBezTo>
                  <a:lnTo>
                    <a:pt x="1582" y="1042"/>
                  </a:lnTo>
                  <a:lnTo>
                    <a:pt x="943" y="1042"/>
                  </a:lnTo>
                  <a:lnTo>
                    <a:pt x="94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9"/>
            <p:cNvSpPr/>
            <p:nvPr/>
          </p:nvSpPr>
          <p:spPr>
            <a:xfrm>
              <a:off x="4148451" y="4286798"/>
              <a:ext cx="162836" cy="158523"/>
            </a:xfrm>
            <a:custGeom>
              <a:avLst/>
              <a:gdLst/>
              <a:ahLst/>
              <a:cxnLst/>
              <a:rect l="l" t="t" r="r" b="b"/>
              <a:pathLst>
                <a:path w="4833" h="4705" extrusionOk="0">
                  <a:moveTo>
                    <a:pt x="315" y="0"/>
                  </a:moveTo>
                  <a:cubicBezTo>
                    <a:pt x="138" y="0"/>
                    <a:pt x="0" y="138"/>
                    <a:pt x="0" y="314"/>
                  </a:cubicBezTo>
                  <a:lnTo>
                    <a:pt x="0" y="2279"/>
                  </a:lnTo>
                  <a:cubicBezTo>
                    <a:pt x="0" y="3615"/>
                    <a:pt x="1081" y="4704"/>
                    <a:pt x="2416" y="4704"/>
                  </a:cubicBezTo>
                  <a:cubicBezTo>
                    <a:pt x="3752" y="4704"/>
                    <a:pt x="4833" y="3615"/>
                    <a:pt x="4833" y="2279"/>
                  </a:cubicBezTo>
                  <a:lnTo>
                    <a:pt x="4833" y="1965"/>
                  </a:lnTo>
                  <a:lnTo>
                    <a:pt x="4420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9"/>
            <p:cNvSpPr/>
            <p:nvPr/>
          </p:nvSpPr>
          <p:spPr>
            <a:xfrm>
              <a:off x="4229854" y="4286798"/>
              <a:ext cx="81435" cy="158523"/>
            </a:xfrm>
            <a:custGeom>
              <a:avLst/>
              <a:gdLst/>
              <a:ahLst/>
              <a:cxnLst/>
              <a:rect l="l" t="t" r="r" b="b"/>
              <a:pathLst>
                <a:path w="2417" h="4705" extrusionOk="0">
                  <a:moveTo>
                    <a:pt x="0" y="0"/>
                  </a:moveTo>
                  <a:lnTo>
                    <a:pt x="0" y="4704"/>
                  </a:lnTo>
                  <a:cubicBezTo>
                    <a:pt x="1336" y="4704"/>
                    <a:pt x="2417" y="3615"/>
                    <a:pt x="2417" y="2279"/>
                  </a:cubicBezTo>
                  <a:lnTo>
                    <a:pt x="2417" y="1965"/>
                  </a:lnTo>
                  <a:lnTo>
                    <a:pt x="2004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9"/>
            <p:cNvSpPr/>
            <p:nvPr/>
          </p:nvSpPr>
          <p:spPr>
            <a:xfrm>
              <a:off x="4119980" y="4210988"/>
              <a:ext cx="191306" cy="142014"/>
            </a:xfrm>
            <a:custGeom>
              <a:avLst/>
              <a:gdLst/>
              <a:ahLst/>
              <a:cxnLst/>
              <a:rect l="l" t="t" r="r" b="b"/>
              <a:pathLst>
                <a:path w="5678" h="4215" extrusionOk="0">
                  <a:moveTo>
                    <a:pt x="1386" y="1"/>
                  </a:moveTo>
                  <a:cubicBezTo>
                    <a:pt x="629" y="1"/>
                    <a:pt x="1" y="620"/>
                    <a:pt x="1" y="1376"/>
                  </a:cubicBezTo>
                  <a:cubicBezTo>
                    <a:pt x="1" y="2250"/>
                    <a:pt x="708" y="2947"/>
                    <a:pt x="1582" y="2947"/>
                  </a:cubicBezTo>
                  <a:lnTo>
                    <a:pt x="4313" y="2947"/>
                  </a:lnTo>
                  <a:lnTo>
                    <a:pt x="4313" y="3163"/>
                  </a:lnTo>
                  <a:cubicBezTo>
                    <a:pt x="4313" y="3743"/>
                    <a:pt x="4784" y="4215"/>
                    <a:pt x="5363" y="4215"/>
                  </a:cubicBezTo>
                  <a:lnTo>
                    <a:pt x="5678" y="4215"/>
                  </a:lnTo>
                  <a:lnTo>
                    <a:pt x="5678" y="2004"/>
                  </a:lnTo>
                  <a:cubicBezTo>
                    <a:pt x="5678" y="1366"/>
                    <a:pt x="5167" y="845"/>
                    <a:pt x="4529" y="845"/>
                  </a:cubicBezTo>
                  <a:lnTo>
                    <a:pt x="2731" y="845"/>
                  </a:lnTo>
                  <a:cubicBezTo>
                    <a:pt x="2593" y="845"/>
                    <a:pt x="2525" y="757"/>
                    <a:pt x="2505" y="718"/>
                  </a:cubicBezTo>
                  <a:cubicBezTo>
                    <a:pt x="2476" y="679"/>
                    <a:pt x="2436" y="580"/>
                    <a:pt x="2495" y="463"/>
                  </a:cubicBezTo>
                  <a:cubicBezTo>
                    <a:pt x="2554" y="345"/>
                    <a:pt x="2525" y="197"/>
                    <a:pt x="2427" y="89"/>
                  </a:cubicBezTo>
                  <a:cubicBezTo>
                    <a:pt x="2368" y="30"/>
                    <a:pt x="2289" y="1"/>
                    <a:pt x="2201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9"/>
            <p:cNvSpPr/>
            <p:nvPr/>
          </p:nvSpPr>
          <p:spPr>
            <a:xfrm>
              <a:off x="4229854" y="4239459"/>
              <a:ext cx="81435" cy="113544"/>
            </a:xfrm>
            <a:custGeom>
              <a:avLst/>
              <a:gdLst/>
              <a:ahLst/>
              <a:cxnLst/>
              <a:rect l="l" t="t" r="r" b="b"/>
              <a:pathLst>
                <a:path w="2417" h="3370" extrusionOk="0">
                  <a:moveTo>
                    <a:pt x="0" y="0"/>
                  </a:moveTo>
                  <a:lnTo>
                    <a:pt x="0" y="2102"/>
                  </a:lnTo>
                  <a:lnTo>
                    <a:pt x="1052" y="2102"/>
                  </a:lnTo>
                  <a:lnTo>
                    <a:pt x="1052" y="2318"/>
                  </a:lnTo>
                  <a:cubicBezTo>
                    <a:pt x="1052" y="2898"/>
                    <a:pt x="1523" y="3370"/>
                    <a:pt x="2102" y="3370"/>
                  </a:cubicBezTo>
                  <a:lnTo>
                    <a:pt x="2417" y="3370"/>
                  </a:lnTo>
                  <a:lnTo>
                    <a:pt x="2417" y="1159"/>
                  </a:lnTo>
                  <a:cubicBezTo>
                    <a:pt x="2417" y="521"/>
                    <a:pt x="1906" y="0"/>
                    <a:pt x="1268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9"/>
            <p:cNvSpPr/>
            <p:nvPr/>
          </p:nvSpPr>
          <p:spPr>
            <a:xfrm>
              <a:off x="4285144" y="4411867"/>
              <a:ext cx="161825" cy="161859"/>
            </a:xfrm>
            <a:custGeom>
              <a:avLst/>
              <a:gdLst/>
              <a:ahLst/>
              <a:cxnLst/>
              <a:rect l="l" t="t" r="r" b="b"/>
              <a:pathLst>
                <a:path w="4803" h="4804" extrusionOk="0">
                  <a:moveTo>
                    <a:pt x="2082" y="1"/>
                  </a:moveTo>
                  <a:cubicBezTo>
                    <a:pt x="1611" y="60"/>
                    <a:pt x="1168" y="266"/>
                    <a:pt x="825" y="570"/>
                  </a:cubicBezTo>
                  <a:lnTo>
                    <a:pt x="717" y="973"/>
                  </a:lnTo>
                  <a:lnTo>
                    <a:pt x="402" y="1042"/>
                  </a:lnTo>
                  <a:cubicBezTo>
                    <a:pt x="186" y="1346"/>
                    <a:pt x="49" y="1700"/>
                    <a:pt x="0" y="2083"/>
                  </a:cubicBezTo>
                  <a:lnTo>
                    <a:pt x="157" y="2417"/>
                  </a:lnTo>
                  <a:lnTo>
                    <a:pt x="0" y="2712"/>
                  </a:lnTo>
                  <a:cubicBezTo>
                    <a:pt x="49" y="3094"/>
                    <a:pt x="186" y="3448"/>
                    <a:pt x="402" y="3753"/>
                  </a:cubicBezTo>
                  <a:lnTo>
                    <a:pt x="756" y="3919"/>
                  </a:lnTo>
                  <a:lnTo>
                    <a:pt x="825" y="4234"/>
                  </a:lnTo>
                  <a:cubicBezTo>
                    <a:pt x="1168" y="4528"/>
                    <a:pt x="1611" y="4735"/>
                    <a:pt x="2082" y="4803"/>
                  </a:cubicBezTo>
                  <a:lnTo>
                    <a:pt x="2357" y="4597"/>
                  </a:lnTo>
                  <a:lnTo>
                    <a:pt x="2720" y="4803"/>
                  </a:lnTo>
                  <a:cubicBezTo>
                    <a:pt x="3192" y="4735"/>
                    <a:pt x="3634" y="4528"/>
                    <a:pt x="3977" y="4234"/>
                  </a:cubicBezTo>
                  <a:lnTo>
                    <a:pt x="4086" y="3851"/>
                  </a:lnTo>
                  <a:lnTo>
                    <a:pt x="4400" y="3753"/>
                  </a:lnTo>
                  <a:cubicBezTo>
                    <a:pt x="4606" y="3448"/>
                    <a:pt x="4754" y="3094"/>
                    <a:pt x="4802" y="2712"/>
                  </a:cubicBezTo>
                  <a:lnTo>
                    <a:pt x="4606" y="2397"/>
                  </a:lnTo>
                  <a:lnTo>
                    <a:pt x="4802" y="2083"/>
                  </a:lnTo>
                  <a:cubicBezTo>
                    <a:pt x="4754" y="1700"/>
                    <a:pt x="4606" y="1346"/>
                    <a:pt x="4400" y="1042"/>
                  </a:cubicBezTo>
                  <a:lnTo>
                    <a:pt x="4007" y="933"/>
                  </a:lnTo>
                  <a:lnTo>
                    <a:pt x="3977" y="570"/>
                  </a:lnTo>
                  <a:cubicBezTo>
                    <a:pt x="3634" y="266"/>
                    <a:pt x="3192" y="60"/>
                    <a:pt x="2720" y="1"/>
                  </a:cubicBezTo>
                  <a:lnTo>
                    <a:pt x="2416" y="178"/>
                  </a:lnTo>
                  <a:lnTo>
                    <a:pt x="2082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9"/>
            <p:cNvSpPr/>
            <p:nvPr/>
          </p:nvSpPr>
          <p:spPr>
            <a:xfrm>
              <a:off x="4365873" y="4411867"/>
              <a:ext cx="81098" cy="161859"/>
            </a:xfrm>
            <a:custGeom>
              <a:avLst/>
              <a:gdLst/>
              <a:ahLst/>
              <a:cxnLst/>
              <a:rect l="l" t="t" r="r" b="b"/>
              <a:pathLst>
                <a:path w="2407" h="4804" extrusionOk="0">
                  <a:moveTo>
                    <a:pt x="324" y="1"/>
                  </a:moveTo>
                  <a:lnTo>
                    <a:pt x="20" y="178"/>
                  </a:lnTo>
                  <a:lnTo>
                    <a:pt x="1" y="167"/>
                  </a:lnTo>
                  <a:lnTo>
                    <a:pt x="1" y="4617"/>
                  </a:lnTo>
                  <a:lnTo>
                    <a:pt x="324" y="4803"/>
                  </a:lnTo>
                  <a:cubicBezTo>
                    <a:pt x="796" y="4735"/>
                    <a:pt x="1238" y="4528"/>
                    <a:pt x="1581" y="4234"/>
                  </a:cubicBezTo>
                  <a:lnTo>
                    <a:pt x="1690" y="3851"/>
                  </a:lnTo>
                  <a:lnTo>
                    <a:pt x="2004" y="3753"/>
                  </a:lnTo>
                  <a:cubicBezTo>
                    <a:pt x="2210" y="3448"/>
                    <a:pt x="2358" y="3094"/>
                    <a:pt x="2406" y="2712"/>
                  </a:cubicBezTo>
                  <a:lnTo>
                    <a:pt x="2210" y="2397"/>
                  </a:lnTo>
                  <a:lnTo>
                    <a:pt x="2406" y="2083"/>
                  </a:lnTo>
                  <a:cubicBezTo>
                    <a:pt x="2358" y="1700"/>
                    <a:pt x="2210" y="1346"/>
                    <a:pt x="2004" y="1042"/>
                  </a:cubicBezTo>
                  <a:lnTo>
                    <a:pt x="1611" y="933"/>
                  </a:lnTo>
                  <a:lnTo>
                    <a:pt x="1581" y="570"/>
                  </a:lnTo>
                  <a:cubicBezTo>
                    <a:pt x="1238" y="266"/>
                    <a:pt x="796" y="60"/>
                    <a:pt x="324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9"/>
            <p:cNvSpPr/>
            <p:nvPr/>
          </p:nvSpPr>
          <p:spPr>
            <a:xfrm>
              <a:off x="4284470" y="4411227"/>
              <a:ext cx="163173" cy="163139"/>
            </a:xfrm>
            <a:custGeom>
              <a:avLst/>
              <a:gdLst/>
              <a:ahLst/>
              <a:cxnLst/>
              <a:rect l="l" t="t" r="r" b="b"/>
              <a:pathLst>
                <a:path w="4843" h="4842" extrusionOk="0">
                  <a:moveTo>
                    <a:pt x="2417" y="0"/>
                  </a:moveTo>
                  <a:cubicBezTo>
                    <a:pt x="2318" y="0"/>
                    <a:pt x="2210" y="0"/>
                    <a:pt x="2102" y="20"/>
                  </a:cubicBezTo>
                  <a:lnTo>
                    <a:pt x="2102" y="2102"/>
                  </a:lnTo>
                  <a:lnTo>
                    <a:pt x="1533" y="2102"/>
                  </a:lnTo>
                  <a:cubicBezTo>
                    <a:pt x="1463" y="1522"/>
                    <a:pt x="1218" y="992"/>
                    <a:pt x="845" y="589"/>
                  </a:cubicBezTo>
                  <a:cubicBezTo>
                    <a:pt x="678" y="727"/>
                    <a:pt x="540" y="884"/>
                    <a:pt x="422" y="1061"/>
                  </a:cubicBezTo>
                  <a:cubicBezTo>
                    <a:pt x="668" y="1345"/>
                    <a:pt x="835" y="1709"/>
                    <a:pt x="894" y="2102"/>
                  </a:cubicBezTo>
                  <a:lnTo>
                    <a:pt x="20" y="2102"/>
                  </a:lnTo>
                  <a:cubicBezTo>
                    <a:pt x="10" y="2210"/>
                    <a:pt x="0" y="2308"/>
                    <a:pt x="0" y="2416"/>
                  </a:cubicBezTo>
                  <a:cubicBezTo>
                    <a:pt x="0" y="2524"/>
                    <a:pt x="10" y="2632"/>
                    <a:pt x="20" y="2731"/>
                  </a:cubicBezTo>
                  <a:lnTo>
                    <a:pt x="894" y="2731"/>
                  </a:lnTo>
                  <a:cubicBezTo>
                    <a:pt x="835" y="3123"/>
                    <a:pt x="668" y="3486"/>
                    <a:pt x="422" y="3772"/>
                  </a:cubicBezTo>
                  <a:cubicBezTo>
                    <a:pt x="540" y="3949"/>
                    <a:pt x="678" y="4115"/>
                    <a:pt x="845" y="4253"/>
                  </a:cubicBezTo>
                  <a:cubicBezTo>
                    <a:pt x="1218" y="3840"/>
                    <a:pt x="1463" y="3310"/>
                    <a:pt x="1533" y="2731"/>
                  </a:cubicBezTo>
                  <a:lnTo>
                    <a:pt x="2102" y="2731"/>
                  </a:lnTo>
                  <a:lnTo>
                    <a:pt x="2102" y="4822"/>
                  </a:lnTo>
                  <a:cubicBezTo>
                    <a:pt x="2210" y="4832"/>
                    <a:pt x="2318" y="4842"/>
                    <a:pt x="2417" y="4842"/>
                  </a:cubicBezTo>
                  <a:cubicBezTo>
                    <a:pt x="2524" y="4842"/>
                    <a:pt x="2633" y="4832"/>
                    <a:pt x="2740" y="4822"/>
                  </a:cubicBezTo>
                  <a:lnTo>
                    <a:pt x="2740" y="2731"/>
                  </a:lnTo>
                  <a:lnTo>
                    <a:pt x="3310" y="2731"/>
                  </a:lnTo>
                  <a:cubicBezTo>
                    <a:pt x="3379" y="3310"/>
                    <a:pt x="3624" y="3840"/>
                    <a:pt x="3997" y="4253"/>
                  </a:cubicBezTo>
                  <a:cubicBezTo>
                    <a:pt x="4165" y="4115"/>
                    <a:pt x="4302" y="3949"/>
                    <a:pt x="4420" y="3772"/>
                  </a:cubicBezTo>
                  <a:cubicBezTo>
                    <a:pt x="4174" y="3486"/>
                    <a:pt x="4008" y="3123"/>
                    <a:pt x="3949" y="2731"/>
                  </a:cubicBezTo>
                  <a:lnTo>
                    <a:pt x="4822" y="2731"/>
                  </a:lnTo>
                  <a:cubicBezTo>
                    <a:pt x="4833" y="2632"/>
                    <a:pt x="4842" y="2524"/>
                    <a:pt x="4842" y="2416"/>
                  </a:cubicBezTo>
                  <a:cubicBezTo>
                    <a:pt x="4842" y="2308"/>
                    <a:pt x="4833" y="2210"/>
                    <a:pt x="4822" y="2102"/>
                  </a:cubicBezTo>
                  <a:lnTo>
                    <a:pt x="3949" y="2102"/>
                  </a:lnTo>
                  <a:cubicBezTo>
                    <a:pt x="4008" y="1709"/>
                    <a:pt x="4174" y="1345"/>
                    <a:pt x="4420" y="1061"/>
                  </a:cubicBezTo>
                  <a:cubicBezTo>
                    <a:pt x="4302" y="884"/>
                    <a:pt x="4165" y="727"/>
                    <a:pt x="3997" y="589"/>
                  </a:cubicBezTo>
                  <a:cubicBezTo>
                    <a:pt x="3624" y="992"/>
                    <a:pt x="3379" y="1522"/>
                    <a:pt x="3310" y="2102"/>
                  </a:cubicBezTo>
                  <a:lnTo>
                    <a:pt x="2740" y="2102"/>
                  </a:lnTo>
                  <a:lnTo>
                    <a:pt x="2740" y="20"/>
                  </a:lnTo>
                  <a:cubicBezTo>
                    <a:pt x="2633" y="0"/>
                    <a:pt x="2524" y="0"/>
                    <a:pt x="2417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9"/>
            <p:cNvSpPr/>
            <p:nvPr/>
          </p:nvSpPr>
          <p:spPr>
            <a:xfrm>
              <a:off x="4365873" y="4411227"/>
              <a:ext cx="81772" cy="163139"/>
            </a:xfrm>
            <a:custGeom>
              <a:avLst/>
              <a:gdLst/>
              <a:ahLst/>
              <a:cxnLst/>
              <a:rect l="l" t="t" r="r" b="b"/>
              <a:pathLst>
                <a:path w="2427" h="4842" extrusionOk="0">
                  <a:moveTo>
                    <a:pt x="1" y="0"/>
                  </a:moveTo>
                  <a:lnTo>
                    <a:pt x="1" y="4842"/>
                  </a:lnTo>
                  <a:cubicBezTo>
                    <a:pt x="108" y="4842"/>
                    <a:pt x="217" y="4832"/>
                    <a:pt x="324" y="4822"/>
                  </a:cubicBezTo>
                  <a:lnTo>
                    <a:pt x="324" y="2731"/>
                  </a:lnTo>
                  <a:lnTo>
                    <a:pt x="894" y="2731"/>
                  </a:lnTo>
                  <a:cubicBezTo>
                    <a:pt x="963" y="3310"/>
                    <a:pt x="1208" y="3840"/>
                    <a:pt x="1581" y="4253"/>
                  </a:cubicBezTo>
                  <a:cubicBezTo>
                    <a:pt x="1749" y="4115"/>
                    <a:pt x="1886" y="3949"/>
                    <a:pt x="2004" y="3772"/>
                  </a:cubicBezTo>
                  <a:cubicBezTo>
                    <a:pt x="1758" y="3486"/>
                    <a:pt x="1592" y="3123"/>
                    <a:pt x="1533" y="2731"/>
                  </a:cubicBezTo>
                  <a:lnTo>
                    <a:pt x="2406" y="2731"/>
                  </a:lnTo>
                  <a:cubicBezTo>
                    <a:pt x="2417" y="2632"/>
                    <a:pt x="2426" y="2524"/>
                    <a:pt x="2426" y="2416"/>
                  </a:cubicBezTo>
                  <a:cubicBezTo>
                    <a:pt x="2426" y="2308"/>
                    <a:pt x="2417" y="2210"/>
                    <a:pt x="2406" y="2102"/>
                  </a:cubicBezTo>
                  <a:lnTo>
                    <a:pt x="1533" y="2102"/>
                  </a:lnTo>
                  <a:cubicBezTo>
                    <a:pt x="1592" y="1709"/>
                    <a:pt x="1758" y="1345"/>
                    <a:pt x="2004" y="1061"/>
                  </a:cubicBezTo>
                  <a:cubicBezTo>
                    <a:pt x="1886" y="884"/>
                    <a:pt x="1749" y="727"/>
                    <a:pt x="1581" y="589"/>
                  </a:cubicBezTo>
                  <a:cubicBezTo>
                    <a:pt x="1208" y="992"/>
                    <a:pt x="963" y="1522"/>
                    <a:pt x="894" y="2102"/>
                  </a:cubicBezTo>
                  <a:lnTo>
                    <a:pt x="324" y="2102"/>
                  </a:lnTo>
                  <a:lnTo>
                    <a:pt x="324" y="20"/>
                  </a:lnTo>
                  <a:cubicBezTo>
                    <a:pt x="217" y="0"/>
                    <a:pt x="108" y="0"/>
                    <a:pt x="1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8" name="Google Shape;1688;p49"/>
          <p:cNvGrpSpPr/>
          <p:nvPr/>
        </p:nvGrpSpPr>
        <p:grpSpPr>
          <a:xfrm>
            <a:off x="1571199" y="2899546"/>
            <a:ext cx="366680" cy="363380"/>
            <a:chOff x="1571199" y="2899546"/>
            <a:chExt cx="366680" cy="363380"/>
          </a:xfrm>
        </p:grpSpPr>
        <p:sp>
          <p:nvSpPr>
            <p:cNvPr id="1689" name="Google Shape;1689;p49"/>
            <p:cNvSpPr/>
            <p:nvPr/>
          </p:nvSpPr>
          <p:spPr>
            <a:xfrm>
              <a:off x="1700917" y="2899546"/>
              <a:ext cx="63544" cy="63881"/>
            </a:xfrm>
            <a:custGeom>
              <a:avLst/>
              <a:gdLst/>
              <a:ahLst/>
              <a:cxnLst/>
              <a:rect l="l" t="t" r="r" b="b"/>
              <a:pathLst>
                <a:path w="1886" h="1896" extrusionOk="0">
                  <a:moveTo>
                    <a:pt x="943" y="0"/>
                  </a:moveTo>
                  <a:cubicBezTo>
                    <a:pt x="766" y="0"/>
                    <a:pt x="629" y="147"/>
                    <a:pt x="629" y="324"/>
                  </a:cubicBezTo>
                  <a:lnTo>
                    <a:pt x="629" y="638"/>
                  </a:lnTo>
                  <a:lnTo>
                    <a:pt x="315" y="638"/>
                  </a:lnTo>
                  <a:cubicBezTo>
                    <a:pt x="138" y="638"/>
                    <a:pt x="0" y="776"/>
                    <a:pt x="0" y="952"/>
                  </a:cubicBezTo>
                  <a:cubicBezTo>
                    <a:pt x="0" y="1129"/>
                    <a:pt x="138" y="1267"/>
                    <a:pt x="315" y="1267"/>
                  </a:cubicBezTo>
                  <a:lnTo>
                    <a:pt x="629" y="1267"/>
                  </a:lnTo>
                  <a:lnTo>
                    <a:pt x="629" y="1581"/>
                  </a:lnTo>
                  <a:cubicBezTo>
                    <a:pt x="629" y="1758"/>
                    <a:pt x="766" y="1895"/>
                    <a:pt x="943" y="1895"/>
                  </a:cubicBezTo>
                  <a:cubicBezTo>
                    <a:pt x="1120" y="1895"/>
                    <a:pt x="1257" y="1758"/>
                    <a:pt x="1257" y="1581"/>
                  </a:cubicBezTo>
                  <a:lnTo>
                    <a:pt x="1257" y="1267"/>
                  </a:lnTo>
                  <a:lnTo>
                    <a:pt x="1572" y="1267"/>
                  </a:lnTo>
                  <a:cubicBezTo>
                    <a:pt x="1748" y="1267"/>
                    <a:pt x="1886" y="1129"/>
                    <a:pt x="1886" y="952"/>
                  </a:cubicBezTo>
                  <a:cubicBezTo>
                    <a:pt x="1886" y="776"/>
                    <a:pt x="1748" y="638"/>
                    <a:pt x="1572" y="638"/>
                  </a:cubicBezTo>
                  <a:lnTo>
                    <a:pt x="1257" y="638"/>
                  </a:lnTo>
                  <a:lnTo>
                    <a:pt x="1257" y="324"/>
                  </a:lnTo>
                  <a:cubicBezTo>
                    <a:pt x="1257" y="147"/>
                    <a:pt x="1120" y="0"/>
                    <a:pt x="943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9"/>
            <p:cNvSpPr/>
            <p:nvPr/>
          </p:nvSpPr>
          <p:spPr>
            <a:xfrm>
              <a:off x="1573187" y="2970673"/>
              <a:ext cx="63881" cy="63915"/>
            </a:xfrm>
            <a:custGeom>
              <a:avLst/>
              <a:gdLst/>
              <a:ahLst/>
              <a:cxnLst/>
              <a:rect l="l" t="t" r="r" b="b"/>
              <a:pathLst>
                <a:path w="1896" h="1897" extrusionOk="0">
                  <a:moveTo>
                    <a:pt x="943" y="0"/>
                  </a:moveTo>
                  <a:cubicBezTo>
                    <a:pt x="776" y="0"/>
                    <a:pt x="629" y="138"/>
                    <a:pt x="629" y="315"/>
                  </a:cubicBezTo>
                  <a:lnTo>
                    <a:pt x="629" y="629"/>
                  </a:lnTo>
                  <a:lnTo>
                    <a:pt x="314" y="629"/>
                  </a:lnTo>
                  <a:cubicBezTo>
                    <a:pt x="138" y="629"/>
                    <a:pt x="0" y="767"/>
                    <a:pt x="0" y="943"/>
                  </a:cubicBezTo>
                  <a:cubicBezTo>
                    <a:pt x="0" y="1120"/>
                    <a:pt x="138" y="1258"/>
                    <a:pt x="314" y="1258"/>
                  </a:cubicBezTo>
                  <a:lnTo>
                    <a:pt x="629" y="1258"/>
                  </a:lnTo>
                  <a:lnTo>
                    <a:pt x="629" y="1572"/>
                  </a:lnTo>
                  <a:cubicBezTo>
                    <a:pt x="629" y="1749"/>
                    <a:pt x="776" y="1896"/>
                    <a:pt x="943" y="1896"/>
                  </a:cubicBezTo>
                  <a:cubicBezTo>
                    <a:pt x="1120" y="1896"/>
                    <a:pt x="1257" y="1749"/>
                    <a:pt x="1257" y="1572"/>
                  </a:cubicBezTo>
                  <a:lnTo>
                    <a:pt x="1257" y="1258"/>
                  </a:lnTo>
                  <a:lnTo>
                    <a:pt x="1582" y="1258"/>
                  </a:lnTo>
                  <a:cubicBezTo>
                    <a:pt x="1748" y="1258"/>
                    <a:pt x="1896" y="1120"/>
                    <a:pt x="1896" y="943"/>
                  </a:cubicBezTo>
                  <a:cubicBezTo>
                    <a:pt x="1896" y="767"/>
                    <a:pt x="1748" y="629"/>
                    <a:pt x="1582" y="629"/>
                  </a:cubicBezTo>
                  <a:lnTo>
                    <a:pt x="1257" y="629"/>
                  </a:lnTo>
                  <a:lnTo>
                    <a:pt x="1257" y="315"/>
                  </a:lnTo>
                  <a:cubicBezTo>
                    <a:pt x="1257" y="138"/>
                    <a:pt x="1120" y="0"/>
                    <a:pt x="943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9"/>
            <p:cNvSpPr/>
            <p:nvPr/>
          </p:nvSpPr>
          <p:spPr>
            <a:xfrm>
              <a:off x="1572513" y="3006421"/>
              <a:ext cx="263442" cy="256231"/>
            </a:xfrm>
            <a:custGeom>
              <a:avLst/>
              <a:gdLst/>
              <a:ahLst/>
              <a:cxnLst/>
              <a:rect l="l" t="t" r="r" b="b"/>
              <a:pathLst>
                <a:path w="7819" h="7605" extrusionOk="0">
                  <a:moveTo>
                    <a:pt x="4731" y="0"/>
                  </a:moveTo>
                  <a:cubicBezTo>
                    <a:pt x="4219" y="0"/>
                    <a:pt x="3708" y="197"/>
                    <a:pt x="3320" y="590"/>
                  </a:cubicBezTo>
                  <a:lnTo>
                    <a:pt x="2868" y="1032"/>
                  </a:lnTo>
                  <a:cubicBezTo>
                    <a:pt x="2800" y="1110"/>
                    <a:pt x="2770" y="1218"/>
                    <a:pt x="2790" y="1316"/>
                  </a:cubicBezTo>
                  <a:lnTo>
                    <a:pt x="2859" y="1700"/>
                  </a:lnTo>
                  <a:cubicBezTo>
                    <a:pt x="2888" y="1818"/>
                    <a:pt x="2849" y="1955"/>
                    <a:pt x="2761" y="2043"/>
                  </a:cubicBezTo>
                  <a:cubicBezTo>
                    <a:pt x="2689" y="2115"/>
                    <a:pt x="2592" y="2152"/>
                    <a:pt x="2492" y="2152"/>
                  </a:cubicBezTo>
                  <a:cubicBezTo>
                    <a:pt x="2441" y="2152"/>
                    <a:pt x="2388" y="2142"/>
                    <a:pt x="2338" y="2122"/>
                  </a:cubicBezTo>
                  <a:lnTo>
                    <a:pt x="1729" y="1857"/>
                  </a:lnTo>
                  <a:cubicBezTo>
                    <a:pt x="1691" y="1841"/>
                    <a:pt x="1650" y="1833"/>
                    <a:pt x="1610" y="1833"/>
                  </a:cubicBezTo>
                  <a:cubicBezTo>
                    <a:pt x="1527" y="1833"/>
                    <a:pt x="1445" y="1866"/>
                    <a:pt x="1386" y="1925"/>
                  </a:cubicBezTo>
                  <a:lnTo>
                    <a:pt x="786" y="2525"/>
                  </a:lnTo>
                  <a:cubicBezTo>
                    <a:pt x="315" y="2996"/>
                    <a:pt x="40" y="3625"/>
                    <a:pt x="20" y="4293"/>
                  </a:cubicBezTo>
                  <a:cubicBezTo>
                    <a:pt x="0" y="4961"/>
                    <a:pt x="227" y="5599"/>
                    <a:pt x="659" y="6100"/>
                  </a:cubicBezTo>
                  <a:cubicBezTo>
                    <a:pt x="668" y="6109"/>
                    <a:pt x="668" y="6120"/>
                    <a:pt x="678" y="6120"/>
                  </a:cubicBezTo>
                  <a:lnTo>
                    <a:pt x="1503" y="6954"/>
                  </a:lnTo>
                  <a:cubicBezTo>
                    <a:pt x="1513" y="6954"/>
                    <a:pt x="1513" y="6964"/>
                    <a:pt x="1523" y="6964"/>
                  </a:cubicBezTo>
                  <a:cubicBezTo>
                    <a:pt x="1995" y="7372"/>
                    <a:pt x="2599" y="7605"/>
                    <a:pt x="3219" y="7605"/>
                  </a:cubicBezTo>
                  <a:cubicBezTo>
                    <a:pt x="3256" y="7605"/>
                    <a:pt x="3293" y="7604"/>
                    <a:pt x="3330" y="7602"/>
                  </a:cubicBezTo>
                  <a:cubicBezTo>
                    <a:pt x="3998" y="7583"/>
                    <a:pt x="4636" y="7308"/>
                    <a:pt x="5108" y="6836"/>
                  </a:cubicBezTo>
                  <a:lnTo>
                    <a:pt x="5697" y="6237"/>
                  </a:lnTo>
                  <a:cubicBezTo>
                    <a:pt x="5795" y="6149"/>
                    <a:pt x="5815" y="6011"/>
                    <a:pt x="5766" y="5893"/>
                  </a:cubicBezTo>
                  <a:lnTo>
                    <a:pt x="5511" y="5284"/>
                  </a:lnTo>
                  <a:cubicBezTo>
                    <a:pt x="5442" y="5137"/>
                    <a:pt x="5481" y="4980"/>
                    <a:pt x="5589" y="4872"/>
                  </a:cubicBezTo>
                  <a:cubicBezTo>
                    <a:pt x="5658" y="4795"/>
                    <a:pt x="5751" y="4754"/>
                    <a:pt x="5849" y="4754"/>
                  </a:cubicBezTo>
                  <a:cubicBezTo>
                    <a:pt x="5877" y="4754"/>
                    <a:pt x="5905" y="4758"/>
                    <a:pt x="5933" y="4764"/>
                  </a:cubicBezTo>
                  <a:lnTo>
                    <a:pt x="6306" y="4843"/>
                  </a:lnTo>
                  <a:cubicBezTo>
                    <a:pt x="6327" y="4847"/>
                    <a:pt x="6349" y="4849"/>
                    <a:pt x="6370" y="4849"/>
                  </a:cubicBezTo>
                  <a:cubicBezTo>
                    <a:pt x="6456" y="4849"/>
                    <a:pt x="6536" y="4817"/>
                    <a:pt x="6591" y="4754"/>
                  </a:cubicBezTo>
                  <a:lnTo>
                    <a:pt x="7043" y="4302"/>
                  </a:lnTo>
                  <a:cubicBezTo>
                    <a:pt x="7819" y="3527"/>
                    <a:pt x="7819" y="2259"/>
                    <a:pt x="7043" y="1484"/>
                  </a:cubicBezTo>
                  <a:lnTo>
                    <a:pt x="6149" y="590"/>
                  </a:lnTo>
                  <a:cubicBezTo>
                    <a:pt x="5756" y="197"/>
                    <a:pt x="5243" y="0"/>
                    <a:pt x="4731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9"/>
            <p:cNvSpPr/>
            <p:nvPr/>
          </p:nvSpPr>
          <p:spPr>
            <a:xfrm>
              <a:off x="1609238" y="3041159"/>
              <a:ext cx="226717" cy="221494"/>
            </a:xfrm>
            <a:custGeom>
              <a:avLst/>
              <a:gdLst/>
              <a:ahLst/>
              <a:cxnLst/>
              <a:rect l="l" t="t" r="r" b="b"/>
              <a:pathLst>
                <a:path w="6729" h="6574" extrusionOk="0">
                  <a:moveTo>
                    <a:pt x="5501" y="1"/>
                  </a:moveTo>
                  <a:lnTo>
                    <a:pt x="1" y="5501"/>
                  </a:lnTo>
                  <a:lnTo>
                    <a:pt x="413" y="5923"/>
                  </a:lnTo>
                  <a:cubicBezTo>
                    <a:pt x="423" y="5923"/>
                    <a:pt x="423" y="5933"/>
                    <a:pt x="433" y="5933"/>
                  </a:cubicBezTo>
                  <a:cubicBezTo>
                    <a:pt x="905" y="6341"/>
                    <a:pt x="1509" y="6574"/>
                    <a:pt x="2129" y="6574"/>
                  </a:cubicBezTo>
                  <a:cubicBezTo>
                    <a:pt x="2166" y="6574"/>
                    <a:pt x="2203" y="6573"/>
                    <a:pt x="2240" y="6571"/>
                  </a:cubicBezTo>
                  <a:cubicBezTo>
                    <a:pt x="2908" y="6552"/>
                    <a:pt x="3546" y="6277"/>
                    <a:pt x="4018" y="5805"/>
                  </a:cubicBezTo>
                  <a:lnTo>
                    <a:pt x="4607" y="5206"/>
                  </a:lnTo>
                  <a:cubicBezTo>
                    <a:pt x="4705" y="5118"/>
                    <a:pt x="4725" y="4980"/>
                    <a:pt x="4676" y="4862"/>
                  </a:cubicBezTo>
                  <a:lnTo>
                    <a:pt x="4421" y="4253"/>
                  </a:lnTo>
                  <a:cubicBezTo>
                    <a:pt x="4352" y="4106"/>
                    <a:pt x="4391" y="3949"/>
                    <a:pt x="4499" y="3841"/>
                  </a:cubicBezTo>
                  <a:cubicBezTo>
                    <a:pt x="4568" y="3764"/>
                    <a:pt x="4661" y="3723"/>
                    <a:pt x="4759" y="3723"/>
                  </a:cubicBezTo>
                  <a:cubicBezTo>
                    <a:pt x="4787" y="3723"/>
                    <a:pt x="4815" y="3727"/>
                    <a:pt x="4843" y="3733"/>
                  </a:cubicBezTo>
                  <a:lnTo>
                    <a:pt x="5216" y="3812"/>
                  </a:lnTo>
                  <a:cubicBezTo>
                    <a:pt x="5237" y="3816"/>
                    <a:pt x="5259" y="3818"/>
                    <a:pt x="5280" y="3818"/>
                  </a:cubicBezTo>
                  <a:cubicBezTo>
                    <a:pt x="5366" y="3818"/>
                    <a:pt x="5446" y="3786"/>
                    <a:pt x="5501" y="3723"/>
                  </a:cubicBezTo>
                  <a:lnTo>
                    <a:pt x="5953" y="3271"/>
                  </a:lnTo>
                  <a:cubicBezTo>
                    <a:pt x="6729" y="2496"/>
                    <a:pt x="6729" y="1228"/>
                    <a:pt x="5953" y="453"/>
                  </a:cubicBezTo>
                  <a:lnTo>
                    <a:pt x="5501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9"/>
            <p:cNvSpPr/>
            <p:nvPr/>
          </p:nvSpPr>
          <p:spPr>
            <a:xfrm>
              <a:off x="1682049" y="3151100"/>
              <a:ext cx="39420" cy="66475"/>
            </a:xfrm>
            <a:custGeom>
              <a:avLst/>
              <a:gdLst/>
              <a:ahLst/>
              <a:cxnLst/>
              <a:rect l="l" t="t" r="r" b="b"/>
              <a:pathLst>
                <a:path w="1170" h="1973" extrusionOk="0">
                  <a:moveTo>
                    <a:pt x="657" y="1"/>
                  </a:moveTo>
                  <a:cubicBezTo>
                    <a:pt x="578" y="1"/>
                    <a:pt x="497" y="33"/>
                    <a:pt x="433" y="97"/>
                  </a:cubicBezTo>
                  <a:cubicBezTo>
                    <a:pt x="305" y="215"/>
                    <a:pt x="305" y="421"/>
                    <a:pt x="433" y="539"/>
                  </a:cubicBezTo>
                  <a:cubicBezTo>
                    <a:pt x="472" y="588"/>
                    <a:pt x="472" y="647"/>
                    <a:pt x="433" y="696"/>
                  </a:cubicBezTo>
                  <a:lnTo>
                    <a:pt x="285" y="843"/>
                  </a:lnTo>
                  <a:cubicBezTo>
                    <a:pt x="1" y="1128"/>
                    <a:pt x="1" y="1599"/>
                    <a:pt x="285" y="1885"/>
                  </a:cubicBezTo>
                  <a:cubicBezTo>
                    <a:pt x="344" y="1943"/>
                    <a:pt x="425" y="1973"/>
                    <a:pt x="506" y="1973"/>
                  </a:cubicBezTo>
                  <a:cubicBezTo>
                    <a:pt x="588" y="1973"/>
                    <a:pt x="669" y="1943"/>
                    <a:pt x="728" y="1885"/>
                  </a:cubicBezTo>
                  <a:cubicBezTo>
                    <a:pt x="855" y="1756"/>
                    <a:pt x="855" y="1560"/>
                    <a:pt x="728" y="1433"/>
                  </a:cubicBezTo>
                  <a:cubicBezTo>
                    <a:pt x="688" y="1393"/>
                    <a:pt x="688" y="1324"/>
                    <a:pt x="728" y="1285"/>
                  </a:cubicBezTo>
                  <a:lnTo>
                    <a:pt x="875" y="1138"/>
                  </a:lnTo>
                  <a:cubicBezTo>
                    <a:pt x="1169" y="853"/>
                    <a:pt x="1169" y="381"/>
                    <a:pt x="875" y="97"/>
                  </a:cubicBezTo>
                  <a:cubicBezTo>
                    <a:pt x="816" y="33"/>
                    <a:pt x="737" y="1"/>
                    <a:pt x="657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9"/>
            <p:cNvSpPr/>
            <p:nvPr/>
          </p:nvSpPr>
          <p:spPr>
            <a:xfrm>
              <a:off x="1617190" y="3117036"/>
              <a:ext cx="68531" cy="34602"/>
            </a:xfrm>
            <a:custGeom>
              <a:avLst/>
              <a:gdLst/>
              <a:ahLst/>
              <a:cxnLst/>
              <a:rect l="l" t="t" r="r" b="b"/>
              <a:pathLst>
                <a:path w="2034" h="1027" extrusionOk="0">
                  <a:moveTo>
                    <a:pt x="1390" y="0"/>
                  </a:moveTo>
                  <a:cubicBezTo>
                    <a:pt x="1201" y="0"/>
                    <a:pt x="1012" y="72"/>
                    <a:pt x="865" y="214"/>
                  </a:cubicBezTo>
                  <a:lnTo>
                    <a:pt x="717" y="362"/>
                  </a:lnTo>
                  <a:cubicBezTo>
                    <a:pt x="698" y="381"/>
                    <a:pt x="671" y="391"/>
                    <a:pt x="644" y="391"/>
                  </a:cubicBezTo>
                  <a:cubicBezTo>
                    <a:pt x="617" y="391"/>
                    <a:pt x="590" y="381"/>
                    <a:pt x="570" y="362"/>
                  </a:cubicBezTo>
                  <a:cubicBezTo>
                    <a:pt x="511" y="303"/>
                    <a:pt x="430" y="273"/>
                    <a:pt x="349" y="273"/>
                  </a:cubicBezTo>
                  <a:cubicBezTo>
                    <a:pt x="268" y="273"/>
                    <a:pt x="187" y="303"/>
                    <a:pt x="128" y="362"/>
                  </a:cubicBezTo>
                  <a:cubicBezTo>
                    <a:pt x="1" y="489"/>
                    <a:pt x="1" y="685"/>
                    <a:pt x="128" y="813"/>
                  </a:cubicBezTo>
                  <a:cubicBezTo>
                    <a:pt x="271" y="956"/>
                    <a:pt x="460" y="1027"/>
                    <a:pt x="649" y="1027"/>
                  </a:cubicBezTo>
                  <a:cubicBezTo>
                    <a:pt x="838" y="1027"/>
                    <a:pt x="1027" y="956"/>
                    <a:pt x="1169" y="813"/>
                  </a:cubicBezTo>
                  <a:lnTo>
                    <a:pt x="1317" y="656"/>
                  </a:lnTo>
                  <a:cubicBezTo>
                    <a:pt x="1336" y="637"/>
                    <a:pt x="1363" y="627"/>
                    <a:pt x="1390" y="627"/>
                  </a:cubicBezTo>
                  <a:cubicBezTo>
                    <a:pt x="1417" y="627"/>
                    <a:pt x="1444" y="637"/>
                    <a:pt x="1464" y="656"/>
                  </a:cubicBezTo>
                  <a:cubicBezTo>
                    <a:pt x="1528" y="720"/>
                    <a:pt x="1609" y="752"/>
                    <a:pt x="1690" y="752"/>
                  </a:cubicBezTo>
                  <a:cubicBezTo>
                    <a:pt x="1771" y="752"/>
                    <a:pt x="1852" y="720"/>
                    <a:pt x="1916" y="656"/>
                  </a:cubicBezTo>
                  <a:cubicBezTo>
                    <a:pt x="2033" y="538"/>
                    <a:pt x="2033" y="342"/>
                    <a:pt x="1916" y="214"/>
                  </a:cubicBezTo>
                  <a:cubicBezTo>
                    <a:pt x="1768" y="72"/>
                    <a:pt x="1579" y="0"/>
                    <a:pt x="1390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9"/>
            <p:cNvSpPr/>
            <p:nvPr/>
          </p:nvSpPr>
          <p:spPr>
            <a:xfrm>
              <a:off x="1903784" y="2939641"/>
              <a:ext cx="33423" cy="31401"/>
            </a:xfrm>
            <a:custGeom>
              <a:avLst/>
              <a:gdLst/>
              <a:ahLst/>
              <a:cxnLst/>
              <a:rect l="l" t="t" r="r" b="b"/>
              <a:pathLst>
                <a:path w="992" h="932" extrusionOk="0">
                  <a:moveTo>
                    <a:pt x="349" y="1"/>
                  </a:moveTo>
                  <a:cubicBezTo>
                    <a:pt x="268" y="1"/>
                    <a:pt x="187" y="33"/>
                    <a:pt x="128" y="96"/>
                  </a:cubicBezTo>
                  <a:cubicBezTo>
                    <a:pt x="0" y="225"/>
                    <a:pt x="0" y="421"/>
                    <a:pt x="128" y="539"/>
                  </a:cubicBezTo>
                  <a:lnTo>
                    <a:pt x="422" y="843"/>
                  </a:lnTo>
                  <a:cubicBezTo>
                    <a:pt x="481" y="902"/>
                    <a:pt x="570" y="932"/>
                    <a:pt x="649" y="932"/>
                  </a:cubicBezTo>
                  <a:cubicBezTo>
                    <a:pt x="727" y="932"/>
                    <a:pt x="806" y="902"/>
                    <a:pt x="874" y="843"/>
                  </a:cubicBezTo>
                  <a:cubicBezTo>
                    <a:pt x="992" y="716"/>
                    <a:pt x="992" y="519"/>
                    <a:pt x="874" y="391"/>
                  </a:cubicBezTo>
                  <a:lnTo>
                    <a:pt x="570" y="96"/>
                  </a:lnTo>
                  <a:cubicBezTo>
                    <a:pt x="511" y="33"/>
                    <a:pt x="430" y="1"/>
                    <a:pt x="349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9"/>
            <p:cNvSpPr/>
            <p:nvPr/>
          </p:nvSpPr>
          <p:spPr>
            <a:xfrm>
              <a:off x="1863722" y="2899614"/>
              <a:ext cx="33457" cy="31368"/>
            </a:xfrm>
            <a:custGeom>
              <a:avLst/>
              <a:gdLst/>
              <a:ahLst/>
              <a:cxnLst/>
              <a:rect l="l" t="t" r="r" b="b"/>
              <a:pathLst>
                <a:path w="993" h="931" extrusionOk="0">
                  <a:moveTo>
                    <a:pt x="349" y="0"/>
                  </a:moveTo>
                  <a:cubicBezTo>
                    <a:pt x="268" y="0"/>
                    <a:pt x="188" y="32"/>
                    <a:pt x="129" y="96"/>
                  </a:cubicBezTo>
                  <a:cubicBezTo>
                    <a:pt x="1" y="214"/>
                    <a:pt x="1" y="420"/>
                    <a:pt x="129" y="538"/>
                  </a:cubicBezTo>
                  <a:lnTo>
                    <a:pt x="423" y="843"/>
                  </a:lnTo>
                  <a:cubicBezTo>
                    <a:pt x="482" y="902"/>
                    <a:pt x="561" y="931"/>
                    <a:pt x="649" y="931"/>
                  </a:cubicBezTo>
                  <a:cubicBezTo>
                    <a:pt x="727" y="931"/>
                    <a:pt x="806" y="902"/>
                    <a:pt x="865" y="843"/>
                  </a:cubicBezTo>
                  <a:cubicBezTo>
                    <a:pt x="993" y="715"/>
                    <a:pt x="993" y="518"/>
                    <a:pt x="865" y="391"/>
                  </a:cubicBezTo>
                  <a:lnTo>
                    <a:pt x="570" y="96"/>
                  </a:lnTo>
                  <a:cubicBezTo>
                    <a:pt x="511" y="32"/>
                    <a:pt x="430" y="0"/>
                    <a:pt x="349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9"/>
            <p:cNvSpPr/>
            <p:nvPr/>
          </p:nvSpPr>
          <p:spPr>
            <a:xfrm>
              <a:off x="1708195" y="2899614"/>
              <a:ext cx="229008" cy="226885"/>
            </a:xfrm>
            <a:custGeom>
              <a:avLst/>
              <a:gdLst/>
              <a:ahLst/>
              <a:cxnLst/>
              <a:rect l="l" t="t" r="r" b="b"/>
              <a:pathLst>
                <a:path w="6797" h="6734" extrusionOk="0">
                  <a:moveTo>
                    <a:pt x="6007" y="0"/>
                  </a:moveTo>
                  <a:cubicBezTo>
                    <a:pt x="5926" y="0"/>
                    <a:pt x="5845" y="32"/>
                    <a:pt x="5786" y="96"/>
                  </a:cubicBezTo>
                  <a:lnTo>
                    <a:pt x="128" y="5754"/>
                  </a:lnTo>
                  <a:cubicBezTo>
                    <a:pt x="0" y="5872"/>
                    <a:pt x="0" y="6068"/>
                    <a:pt x="128" y="6195"/>
                  </a:cubicBezTo>
                  <a:lnTo>
                    <a:pt x="570" y="6638"/>
                  </a:lnTo>
                  <a:cubicBezTo>
                    <a:pt x="634" y="6701"/>
                    <a:pt x="715" y="6733"/>
                    <a:pt x="796" y="6733"/>
                  </a:cubicBezTo>
                  <a:cubicBezTo>
                    <a:pt x="877" y="6733"/>
                    <a:pt x="958" y="6701"/>
                    <a:pt x="1022" y="6638"/>
                  </a:cubicBezTo>
                  <a:lnTo>
                    <a:pt x="6679" y="990"/>
                  </a:lnTo>
                  <a:cubicBezTo>
                    <a:pt x="6797" y="862"/>
                    <a:pt x="6797" y="666"/>
                    <a:pt x="6679" y="538"/>
                  </a:cubicBezTo>
                  <a:lnTo>
                    <a:pt x="6227" y="96"/>
                  </a:lnTo>
                  <a:cubicBezTo>
                    <a:pt x="6168" y="32"/>
                    <a:pt x="6087" y="0"/>
                    <a:pt x="600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9"/>
            <p:cNvSpPr/>
            <p:nvPr/>
          </p:nvSpPr>
          <p:spPr>
            <a:xfrm>
              <a:off x="1720089" y="2910429"/>
              <a:ext cx="217114" cy="216070"/>
            </a:xfrm>
            <a:custGeom>
              <a:avLst/>
              <a:gdLst/>
              <a:ahLst/>
              <a:cxnLst/>
              <a:rect l="l" t="t" r="r" b="b"/>
              <a:pathLst>
                <a:path w="6444" h="6413" extrusionOk="0">
                  <a:moveTo>
                    <a:pt x="6101" y="1"/>
                  </a:moveTo>
                  <a:lnTo>
                    <a:pt x="1" y="6101"/>
                  </a:lnTo>
                  <a:lnTo>
                    <a:pt x="217" y="6317"/>
                  </a:lnTo>
                  <a:cubicBezTo>
                    <a:pt x="281" y="6380"/>
                    <a:pt x="362" y="6412"/>
                    <a:pt x="443" y="6412"/>
                  </a:cubicBezTo>
                  <a:cubicBezTo>
                    <a:pt x="524" y="6412"/>
                    <a:pt x="605" y="6380"/>
                    <a:pt x="669" y="6317"/>
                  </a:cubicBezTo>
                  <a:lnTo>
                    <a:pt x="6326" y="669"/>
                  </a:lnTo>
                  <a:cubicBezTo>
                    <a:pt x="6444" y="541"/>
                    <a:pt x="6444" y="345"/>
                    <a:pt x="6326" y="217"/>
                  </a:cubicBezTo>
                  <a:lnTo>
                    <a:pt x="6101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9"/>
            <p:cNvSpPr/>
            <p:nvPr/>
          </p:nvSpPr>
          <p:spPr>
            <a:xfrm>
              <a:off x="1833634" y="2929735"/>
              <a:ext cx="73483" cy="71428"/>
            </a:xfrm>
            <a:custGeom>
              <a:avLst/>
              <a:gdLst/>
              <a:ahLst/>
              <a:cxnLst/>
              <a:rect l="l" t="t" r="r" b="b"/>
              <a:pathLst>
                <a:path w="2181" h="2120" extrusionOk="0">
                  <a:moveTo>
                    <a:pt x="349" y="0"/>
                  </a:moveTo>
                  <a:cubicBezTo>
                    <a:pt x="267" y="0"/>
                    <a:pt x="186" y="32"/>
                    <a:pt x="127" y="96"/>
                  </a:cubicBezTo>
                  <a:cubicBezTo>
                    <a:pt x="0" y="214"/>
                    <a:pt x="0" y="420"/>
                    <a:pt x="127" y="538"/>
                  </a:cubicBezTo>
                  <a:lnTo>
                    <a:pt x="1611" y="2031"/>
                  </a:lnTo>
                  <a:cubicBezTo>
                    <a:pt x="1679" y="2090"/>
                    <a:pt x="1758" y="2119"/>
                    <a:pt x="1836" y="2119"/>
                  </a:cubicBezTo>
                  <a:cubicBezTo>
                    <a:pt x="1915" y="2119"/>
                    <a:pt x="1994" y="2090"/>
                    <a:pt x="2063" y="2031"/>
                  </a:cubicBezTo>
                  <a:cubicBezTo>
                    <a:pt x="2181" y="1903"/>
                    <a:pt x="2181" y="1707"/>
                    <a:pt x="2063" y="1579"/>
                  </a:cubicBezTo>
                  <a:lnTo>
                    <a:pt x="570" y="96"/>
                  </a:lnTo>
                  <a:cubicBezTo>
                    <a:pt x="511" y="32"/>
                    <a:pt x="430" y="0"/>
                    <a:pt x="349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9"/>
            <p:cNvSpPr/>
            <p:nvPr/>
          </p:nvSpPr>
          <p:spPr>
            <a:xfrm>
              <a:off x="1571199" y="3171619"/>
              <a:ext cx="94676" cy="91307"/>
            </a:xfrm>
            <a:custGeom>
              <a:avLst/>
              <a:gdLst/>
              <a:ahLst/>
              <a:cxnLst/>
              <a:rect l="l" t="t" r="r" b="b"/>
              <a:pathLst>
                <a:path w="2810" h="2710" extrusionOk="0">
                  <a:moveTo>
                    <a:pt x="1527" y="1"/>
                  </a:moveTo>
                  <a:cubicBezTo>
                    <a:pt x="1427" y="1"/>
                    <a:pt x="1327" y="49"/>
                    <a:pt x="1267" y="136"/>
                  </a:cubicBezTo>
                  <a:lnTo>
                    <a:pt x="157" y="1806"/>
                  </a:lnTo>
                  <a:cubicBezTo>
                    <a:pt x="0" y="2042"/>
                    <a:pt x="29" y="2326"/>
                    <a:pt x="236" y="2533"/>
                  </a:cubicBezTo>
                  <a:cubicBezTo>
                    <a:pt x="344" y="2651"/>
                    <a:pt x="491" y="2710"/>
                    <a:pt x="639" y="2710"/>
                  </a:cubicBezTo>
                  <a:cubicBezTo>
                    <a:pt x="747" y="2710"/>
                    <a:pt x="864" y="2670"/>
                    <a:pt x="963" y="2601"/>
                  </a:cubicBezTo>
                  <a:lnTo>
                    <a:pt x="2623" y="1501"/>
                  </a:lnTo>
                  <a:cubicBezTo>
                    <a:pt x="2789" y="1383"/>
                    <a:pt x="2809" y="1147"/>
                    <a:pt x="2672" y="1010"/>
                  </a:cubicBezTo>
                  <a:lnTo>
                    <a:pt x="1748" y="97"/>
                  </a:lnTo>
                  <a:cubicBezTo>
                    <a:pt x="1687" y="31"/>
                    <a:pt x="1607" y="1"/>
                    <a:pt x="1527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9"/>
            <p:cNvSpPr/>
            <p:nvPr/>
          </p:nvSpPr>
          <p:spPr>
            <a:xfrm>
              <a:off x="1863049" y="2957768"/>
              <a:ext cx="44070" cy="43396"/>
            </a:xfrm>
            <a:custGeom>
              <a:avLst/>
              <a:gdLst/>
              <a:ahLst/>
              <a:cxnLst/>
              <a:rect l="l" t="t" r="r" b="b"/>
              <a:pathLst>
                <a:path w="1308" h="1288" extrusionOk="0">
                  <a:moveTo>
                    <a:pt x="443" y="1"/>
                  </a:moveTo>
                  <a:lnTo>
                    <a:pt x="1" y="453"/>
                  </a:lnTo>
                  <a:lnTo>
                    <a:pt x="738" y="1199"/>
                  </a:lnTo>
                  <a:cubicBezTo>
                    <a:pt x="806" y="1258"/>
                    <a:pt x="885" y="1287"/>
                    <a:pt x="963" y="1287"/>
                  </a:cubicBezTo>
                  <a:cubicBezTo>
                    <a:pt x="1042" y="1287"/>
                    <a:pt x="1121" y="1258"/>
                    <a:pt x="1190" y="1199"/>
                  </a:cubicBezTo>
                  <a:cubicBezTo>
                    <a:pt x="1308" y="1071"/>
                    <a:pt x="1308" y="875"/>
                    <a:pt x="1190" y="747"/>
                  </a:cubicBezTo>
                  <a:lnTo>
                    <a:pt x="443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9"/>
            <p:cNvSpPr/>
            <p:nvPr/>
          </p:nvSpPr>
          <p:spPr>
            <a:xfrm>
              <a:off x="1579117" y="3190083"/>
              <a:ext cx="86758" cy="72843"/>
            </a:xfrm>
            <a:custGeom>
              <a:avLst/>
              <a:gdLst/>
              <a:ahLst/>
              <a:cxnLst/>
              <a:rect l="l" t="t" r="r" b="b"/>
              <a:pathLst>
                <a:path w="2575" h="2162" extrusionOk="0">
                  <a:moveTo>
                    <a:pt x="1975" y="1"/>
                  </a:moveTo>
                  <a:lnTo>
                    <a:pt x="1" y="1985"/>
                  </a:lnTo>
                  <a:cubicBezTo>
                    <a:pt x="109" y="2103"/>
                    <a:pt x="256" y="2162"/>
                    <a:pt x="404" y="2162"/>
                  </a:cubicBezTo>
                  <a:cubicBezTo>
                    <a:pt x="512" y="2162"/>
                    <a:pt x="629" y="2122"/>
                    <a:pt x="728" y="2053"/>
                  </a:cubicBezTo>
                  <a:lnTo>
                    <a:pt x="2388" y="953"/>
                  </a:lnTo>
                  <a:cubicBezTo>
                    <a:pt x="2554" y="835"/>
                    <a:pt x="2574" y="599"/>
                    <a:pt x="2437" y="462"/>
                  </a:cubicBezTo>
                  <a:lnTo>
                    <a:pt x="1975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9"/>
            <p:cNvSpPr/>
            <p:nvPr/>
          </p:nvSpPr>
          <p:spPr>
            <a:xfrm>
              <a:off x="1815743" y="3113802"/>
              <a:ext cx="122135" cy="149123"/>
            </a:xfrm>
            <a:custGeom>
              <a:avLst/>
              <a:gdLst/>
              <a:ahLst/>
              <a:cxnLst/>
              <a:rect l="l" t="t" r="r" b="b"/>
              <a:pathLst>
                <a:path w="3625" h="4426" extrusionOk="0">
                  <a:moveTo>
                    <a:pt x="1999" y="0"/>
                  </a:moveTo>
                  <a:cubicBezTo>
                    <a:pt x="1948" y="0"/>
                    <a:pt x="1897" y="12"/>
                    <a:pt x="1847" y="35"/>
                  </a:cubicBezTo>
                  <a:cubicBezTo>
                    <a:pt x="1749" y="94"/>
                    <a:pt x="1680" y="202"/>
                    <a:pt x="1680" y="320"/>
                  </a:cubicBezTo>
                  <a:lnTo>
                    <a:pt x="1680" y="2235"/>
                  </a:lnTo>
                  <a:cubicBezTo>
                    <a:pt x="1523" y="2156"/>
                    <a:pt x="1346" y="2108"/>
                    <a:pt x="1160" y="2108"/>
                  </a:cubicBezTo>
                  <a:cubicBezTo>
                    <a:pt x="521" y="2108"/>
                    <a:pt x="1" y="2628"/>
                    <a:pt x="1" y="3267"/>
                  </a:cubicBezTo>
                  <a:cubicBezTo>
                    <a:pt x="1" y="3905"/>
                    <a:pt x="521" y="4426"/>
                    <a:pt x="1160" y="4426"/>
                  </a:cubicBezTo>
                  <a:cubicBezTo>
                    <a:pt x="1798" y="4426"/>
                    <a:pt x="2309" y="3905"/>
                    <a:pt x="2309" y="3267"/>
                  </a:cubicBezTo>
                  <a:lnTo>
                    <a:pt x="2309" y="909"/>
                  </a:lnTo>
                  <a:lnTo>
                    <a:pt x="3085" y="1420"/>
                  </a:lnTo>
                  <a:cubicBezTo>
                    <a:pt x="3139" y="1457"/>
                    <a:pt x="3201" y="1474"/>
                    <a:pt x="3262" y="1474"/>
                  </a:cubicBezTo>
                  <a:cubicBezTo>
                    <a:pt x="3364" y="1474"/>
                    <a:pt x="3465" y="1424"/>
                    <a:pt x="3526" y="1331"/>
                  </a:cubicBezTo>
                  <a:cubicBezTo>
                    <a:pt x="3625" y="1184"/>
                    <a:pt x="3585" y="988"/>
                    <a:pt x="3438" y="899"/>
                  </a:cubicBezTo>
                  <a:lnTo>
                    <a:pt x="2171" y="54"/>
                  </a:lnTo>
                  <a:cubicBezTo>
                    <a:pt x="2118" y="17"/>
                    <a:pt x="2059" y="0"/>
                    <a:pt x="1999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9"/>
            <p:cNvSpPr/>
            <p:nvPr/>
          </p:nvSpPr>
          <p:spPr>
            <a:xfrm>
              <a:off x="1854794" y="3113802"/>
              <a:ext cx="83086" cy="149123"/>
            </a:xfrm>
            <a:custGeom>
              <a:avLst/>
              <a:gdLst/>
              <a:ahLst/>
              <a:cxnLst/>
              <a:rect l="l" t="t" r="r" b="b"/>
              <a:pathLst>
                <a:path w="2466" h="4426" extrusionOk="0">
                  <a:moveTo>
                    <a:pt x="840" y="0"/>
                  </a:moveTo>
                  <a:cubicBezTo>
                    <a:pt x="789" y="0"/>
                    <a:pt x="738" y="12"/>
                    <a:pt x="688" y="35"/>
                  </a:cubicBezTo>
                  <a:cubicBezTo>
                    <a:pt x="590" y="94"/>
                    <a:pt x="521" y="202"/>
                    <a:pt x="521" y="320"/>
                  </a:cubicBezTo>
                  <a:lnTo>
                    <a:pt x="521" y="2235"/>
                  </a:lnTo>
                  <a:cubicBezTo>
                    <a:pt x="364" y="2156"/>
                    <a:pt x="187" y="2108"/>
                    <a:pt x="1" y="2108"/>
                  </a:cubicBezTo>
                  <a:lnTo>
                    <a:pt x="1" y="4426"/>
                  </a:lnTo>
                  <a:cubicBezTo>
                    <a:pt x="639" y="4426"/>
                    <a:pt x="1150" y="3905"/>
                    <a:pt x="1150" y="3267"/>
                  </a:cubicBezTo>
                  <a:lnTo>
                    <a:pt x="1150" y="909"/>
                  </a:lnTo>
                  <a:lnTo>
                    <a:pt x="1926" y="1420"/>
                  </a:lnTo>
                  <a:cubicBezTo>
                    <a:pt x="1980" y="1457"/>
                    <a:pt x="2042" y="1474"/>
                    <a:pt x="2103" y="1474"/>
                  </a:cubicBezTo>
                  <a:cubicBezTo>
                    <a:pt x="2205" y="1474"/>
                    <a:pt x="2306" y="1424"/>
                    <a:pt x="2367" y="1331"/>
                  </a:cubicBezTo>
                  <a:cubicBezTo>
                    <a:pt x="2466" y="1184"/>
                    <a:pt x="2426" y="988"/>
                    <a:pt x="2279" y="899"/>
                  </a:cubicBezTo>
                  <a:lnTo>
                    <a:pt x="1012" y="54"/>
                  </a:lnTo>
                  <a:cubicBezTo>
                    <a:pt x="959" y="17"/>
                    <a:pt x="900" y="0"/>
                    <a:pt x="840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5" name="Google Shape;1705;p49"/>
          <p:cNvGrpSpPr/>
          <p:nvPr/>
        </p:nvGrpSpPr>
        <p:grpSpPr>
          <a:xfrm>
            <a:off x="2199946" y="2899546"/>
            <a:ext cx="364051" cy="363381"/>
            <a:chOff x="2199946" y="2899546"/>
            <a:chExt cx="364051" cy="363381"/>
          </a:xfrm>
        </p:grpSpPr>
        <p:sp>
          <p:nvSpPr>
            <p:cNvPr id="1706" name="Google Shape;1706;p49"/>
            <p:cNvSpPr/>
            <p:nvPr/>
          </p:nvSpPr>
          <p:spPr>
            <a:xfrm>
              <a:off x="2238322" y="3104064"/>
              <a:ext cx="289621" cy="130727"/>
            </a:xfrm>
            <a:custGeom>
              <a:avLst/>
              <a:gdLst/>
              <a:ahLst/>
              <a:cxnLst/>
              <a:rect l="l" t="t" r="r" b="b"/>
              <a:pathLst>
                <a:path w="8596" h="3880" extrusionOk="0">
                  <a:moveTo>
                    <a:pt x="1965" y="0"/>
                  </a:moveTo>
                  <a:cubicBezTo>
                    <a:pt x="1160" y="0"/>
                    <a:pt x="443" y="402"/>
                    <a:pt x="1" y="1011"/>
                  </a:cubicBezTo>
                  <a:lnTo>
                    <a:pt x="1" y="2947"/>
                  </a:lnTo>
                  <a:lnTo>
                    <a:pt x="1" y="3879"/>
                  </a:lnTo>
                  <a:lnTo>
                    <a:pt x="8595" y="3879"/>
                  </a:lnTo>
                  <a:lnTo>
                    <a:pt x="8595" y="2426"/>
                  </a:lnTo>
                  <a:cubicBezTo>
                    <a:pt x="8595" y="1090"/>
                    <a:pt x="7515" y="0"/>
                    <a:pt x="6179" y="0"/>
                  </a:cubicBezTo>
                  <a:lnTo>
                    <a:pt x="5855" y="0"/>
                  </a:lnTo>
                  <a:lnTo>
                    <a:pt x="4283" y="422"/>
                  </a:lnTo>
                  <a:lnTo>
                    <a:pt x="2702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9"/>
            <p:cNvSpPr/>
            <p:nvPr/>
          </p:nvSpPr>
          <p:spPr>
            <a:xfrm>
              <a:off x="2382630" y="3104064"/>
              <a:ext cx="145316" cy="130727"/>
            </a:xfrm>
            <a:custGeom>
              <a:avLst/>
              <a:gdLst/>
              <a:ahLst/>
              <a:cxnLst/>
              <a:rect l="l" t="t" r="r" b="b"/>
              <a:pathLst>
                <a:path w="4313" h="3880" extrusionOk="0">
                  <a:moveTo>
                    <a:pt x="1572" y="0"/>
                  </a:moveTo>
                  <a:lnTo>
                    <a:pt x="0" y="422"/>
                  </a:lnTo>
                  <a:lnTo>
                    <a:pt x="0" y="3879"/>
                  </a:lnTo>
                  <a:lnTo>
                    <a:pt x="4312" y="3879"/>
                  </a:lnTo>
                  <a:lnTo>
                    <a:pt x="4312" y="2426"/>
                  </a:lnTo>
                  <a:cubicBezTo>
                    <a:pt x="4312" y="1090"/>
                    <a:pt x="3232" y="0"/>
                    <a:pt x="1896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9"/>
            <p:cNvSpPr/>
            <p:nvPr/>
          </p:nvSpPr>
          <p:spPr>
            <a:xfrm>
              <a:off x="2329361" y="3070607"/>
              <a:ext cx="106232" cy="97338"/>
            </a:xfrm>
            <a:custGeom>
              <a:avLst/>
              <a:gdLst/>
              <a:ahLst/>
              <a:cxnLst/>
              <a:rect l="l" t="t" r="r" b="b"/>
              <a:pathLst>
                <a:path w="3153" h="2889" extrusionOk="0">
                  <a:moveTo>
                    <a:pt x="629" y="1"/>
                  </a:moveTo>
                  <a:lnTo>
                    <a:pt x="629" y="993"/>
                  </a:lnTo>
                  <a:lnTo>
                    <a:pt x="0" y="993"/>
                  </a:lnTo>
                  <a:lnTo>
                    <a:pt x="0" y="1307"/>
                  </a:lnTo>
                  <a:cubicBezTo>
                    <a:pt x="0" y="2181"/>
                    <a:pt x="707" y="2888"/>
                    <a:pt x="1581" y="2888"/>
                  </a:cubicBezTo>
                  <a:cubicBezTo>
                    <a:pt x="2445" y="2888"/>
                    <a:pt x="3153" y="2181"/>
                    <a:pt x="3153" y="1307"/>
                  </a:cubicBezTo>
                  <a:lnTo>
                    <a:pt x="3153" y="993"/>
                  </a:lnTo>
                  <a:lnTo>
                    <a:pt x="2524" y="993"/>
                  </a:lnTo>
                  <a:lnTo>
                    <a:pt x="2524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9"/>
            <p:cNvSpPr/>
            <p:nvPr/>
          </p:nvSpPr>
          <p:spPr>
            <a:xfrm>
              <a:off x="2382630" y="3070607"/>
              <a:ext cx="52965" cy="97338"/>
            </a:xfrm>
            <a:custGeom>
              <a:avLst/>
              <a:gdLst/>
              <a:ahLst/>
              <a:cxnLst/>
              <a:rect l="l" t="t" r="r" b="b"/>
              <a:pathLst>
                <a:path w="1572" h="2889" extrusionOk="0">
                  <a:moveTo>
                    <a:pt x="0" y="1"/>
                  </a:moveTo>
                  <a:lnTo>
                    <a:pt x="0" y="2888"/>
                  </a:lnTo>
                  <a:cubicBezTo>
                    <a:pt x="864" y="2888"/>
                    <a:pt x="1572" y="2181"/>
                    <a:pt x="1572" y="1307"/>
                  </a:cubicBezTo>
                  <a:lnTo>
                    <a:pt x="1572" y="993"/>
                  </a:lnTo>
                  <a:lnTo>
                    <a:pt x="943" y="993"/>
                  </a:lnTo>
                  <a:lnTo>
                    <a:pt x="94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9"/>
            <p:cNvSpPr/>
            <p:nvPr/>
          </p:nvSpPr>
          <p:spPr>
            <a:xfrm>
              <a:off x="2308168" y="2970673"/>
              <a:ext cx="148955" cy="134736"/>
            </a:xfrm>
            <a:custGeom>
              <a:avLst/>
              <a:gdLst/>
              <a:ahLst/>
              <a:cxnLst/>
              <a:rect l="l" t="t" r="r" b="b"/>
              <a:pathLst>
                <a:path w="4421" h="3999" extrusionOk="0">
                  <a:moveTo>
                    <a:pt x="315" y="0"/>
                  </a:moveTo>
                  <a:cubicBezTo>
                    <a:pt x="138" y="0"/>
                    <a:pt x="1" y="138"/>
                    <a:pt x="1" y="315"/>
                  </a:cubicBezTo>
                  <a:lnTo>
                    <a:pt x="1" y="1788"/>
                  </a:lnTo>
                  <a:cubicBezTo>
                    <a:pt x="1" y="3006"/>
                    <a:pt x="983" y="3998"/>
                    <a:pt x="2210" y="3998"/>
                  </a:cubicBezTo>
                  <a:cubicBezTo>
                    <a:pt x="3428" y="3998"/>
                    <a:pt x="4420" y="3006"/>
                    <a:pt x="4420" y="1788"/>
                  </a:cubicBezTo>
                  <a:lnTo>
                    <a:pt x="4420" y="1052"/>
                  </a:lnTo>
                  <a:cubicBezTo>
                    <a:pt x="4420" y="875"/>
                    <a:pt x="4273" y="0"/>
                    <a:pt x="4106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9"/>
            <p:cNvSpPr/>
            <p:nvPr/>
          </p:nvSpPr>
          <p:spPr>
            <a:xfrm>
              <a:off x="2382630" y="2970673"/>
              <a:ext cx="74494" cy="134736"/>
            </a:xfrm>
            <a:custGeom>
              <a:avLst/>
              <a:gdLst/>
              <a:ahLst/>
              <a:cxnLst/>
              <a:rect l="l" t="t" r="r" b="b"/>
              <a:pathLst>
                <a:path w="2211" h="3999" extrusionOk="0">
                  <a:moveTo>
                    <a:pt x="0" y="0"/>
                  </a:moveTo>
                  <a:lnTo>
                    <a:pt x="0" y="3998"/>
                  </a:lnTo>
                  <a:cubicBezTo>
                    <a:pt x="1218" y="3998"/>
                    <a:pt x="2210" y="3006"/>
                    <a:pt x="2210" y="1788"/>
                  </a:cubicBezTo>
                  <a:lnTo>
                    <a:pt x="2210" y="1052"/>
                  </a:lnTo>
                  <a:cubicBezTo>
                    <a:pt x="2210" y="875"/>
                    <a:pt x="2063" y="0"/>
                    <a:pt x="1896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9"/>
            <p:cNvSpPr/>
            <p:nvPr/>
          </p:nvSpPr>
          <p:spPr>
            <a:xfrm>
              <a:off x="2279697" y="2899546"/>
              <a:ext cx="177425" cy="106569"/>
            </a:xfrm>
            <a:custGeom>
              <a:avLst/>
              <a:gdLst/>
              <a:ahLst/>
              <a:cxnLst/>
              <a:rect l="l" t="t" r="r" b="b"/>
              <a:pathLst>
                <a:path w="5266" h="3163" extrusionOk="0">
                  <a:moveTo>
                    <a:pt x="315" y="0"/>
                  </a:moveTo>
                  <a:cubicBezTo>
                    <a:pt x="138" y="0"/>
                    <a:pt x="1" y="147"/>
                    <a:pt x="1" y="324"/>
                  </a:cubicBezTo>
                  <a:lnTo>
                    <a:pt x="1" y="1581"/>
                  </a:lnTo>
                  <a:cubicBezTo>
                    <a:pt x="1" y="2220"/>
                    <a:pt x="521" y="2740"/>
                    <a:pt x="1160" y="2740"/>
                  </a:cubicBezTo>
                  <a:lnTo>
                    <a:pt x="3644" y="2740"/>
                  </a:lnTo>
                  <a:cubicBezTo>
                    <a:pt x="4028" y="3015"/>
                    <a:pt x="4480" y="3163"/>
                    <a:pt x="4951" y="3163"/>
                  </a:cubicBezTo>
                  <a:lnTo>
                    <a:pt x="5265" y="3163"/>
                  </a:lnTo>
                  <a:lnTo>
                    <a:pt x="5265" y="1797"/>
                  </a:lnTo>
                  <a:cubicBezTo>
                    <a:pt x="5265" y="1159"/>
                    <a:pt x="4744" y="638"/>
                    <a:pt x="4106" y="638"/>
                  </a:cubicBezTo>
                  <a:lnTo>
                    <a:pt x="3310" y="638"/>
                  </a:lnTo>
                  <a:cubicBezTo>
                    <a:pt x="3183" y="265"/>
                    <a:pt x="2830" y="0"/>
                    <a:pt x="2417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9"/>
            <p:cNvSpPr/>
            <p:nvPr/>
          </p:nvSpPr>
          <p:spPr>
            <a:xfrm>
              <a:off x="2200283" y="2940416"/>
              <a:ext cx="54986" cy="203031"/>
            </a:xfrm>
            <a:custGeom>
              <a:avLst/>
              <a:gdLst/>
              <a:ahLst/>
              <a:cxnLst/>
              <a:rect l="l" t="t" r="r" b="b"/>
              <a:pathLst>
                <a:path w="1632" h="6026" extrusionOk="0">
                  <a:moveTo>
                    <a:pt x="338" y="0"/>
                  </a:moveTo>
                  <a:cubicBezTo>
                    <a:pt x="320" y="0"/>
                    <a:pt x="303" y="2"/>
                    <a:pt x="285" y="5"/>
                  </a:cubicBezTo>
                  <a:cubicBezTo>
                    <a:pt x="108" y="34"/>
                    <a:pt x="1" y="202"/>
                    <a:pt x="30" y="368"/>
                  </a:cubicBezTo>
                  <a:lnTo>
                    <a:pt x="973" y="5761"/>
                  </a:lnTo>
                  <a:cubicBezTo>
                    <a:pt x="1003" y="5918"/>
                    <a:pt x="1140" y="6025"/>
                    <a:pt x="1287" y="6025"/>
                  </a:cubicBezTo>
                  <a:cubicBezTo>
                    <a:pt x="1307" y="6025"/>
                    <a:pt x="1326" y="6025"/>
                    <a:pt x="1346" y="6016"/>
                  </a:cubicBezTo>
                  <a:cubicBezTo>
                    <a:pt x="1513" y="5986"/>
                    <a:pt x="1631" y="5820"/>
                    <a:pt x="1601" y="5652"/>
                  </a:cubicBezTo>
                  <a:lnTo>
                    <a:pt x="649" y="260"/>
                  </a:lnTo>
                  <a:cubicBezTo>
                    <a:pt x="622" y="111"/>
                    <a:pt x="486" y="0"/>
                    <a:pt x="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9"/>
            <p:cNvSpPr/>
            <p:nvPr/>
          </p:nvSpPr>
          <p:spPr>
            <a:xfrm>
              <a:off x="2199946" y="2940416"/>
              <a:ext cx="55323" cy="202863"/>
            </a:xfrm>
            <a:custGeom>
              <a:avLst/>
              <a:gdLst/>
              <a:ahLst/>
              <a:cxnLst/>
              <a:rect l="l" t="t" r="r" b="b"/>
              <a:pathLst>
                <a:path w="1642" h="6021" extrusionOk="0">
                  <a:moveTo>
                    <a:pt x="348" y="0"/>
                  </a:moveTo>
                  <a:cubicBezTo>
                    <a:pt x="330" y="0"/>
                    <a:pt x="313" y="2"/>
                    <a:pt x="295" y="5"/>
                  </a:cubicBezTo>
                  <a:cubicBezTo>
                    <a:pt x="118" y="34"/>
                    <a:pt x="0" y="202"/>
                    <a:pt x="40" y="368"/>
                  </a:cubicBezTo>
                  <a:lnTo>
                    <a:pt x="983" y="5761"/>
                  </a:lnTo>
                  <a:cubicBezTo>
                    <a:pt x="1009" y="5918"/>
                    <a:pt x="1144" y="6021"/>
                    <a:pt x="1298" y="6021"/>
                  </a:cubicBezTo>
                  <a:cubicBezTo>
                    <a:pt x="1317" y="6021"/>
                    <a:pt x="1337" y="6019"/>
                    <a:pt x="1356" y="6016"/>
                  </a:cubicBezTo>
                  <a:cubicBezTo>
                    <a:pt x="1523" y="5986"/>
                    <a:pt x="1641" y="5820"/>
                    <a:pt x="1611" y="5652"/>
                  </a:cubicBezTo>
                  <a:lnTo>
                    <a:pt x="659" y="260"/>
                  </a:lnTo>
                  <a:cubicBezTo>
                    <a:pt x="632" y="111"/>
                    <a:pt x="496" y="0"/>
                    <a:pt x="348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9"/>
            <p:cNvSpPr/>
            <p:nvPr/>
          </p:nvSpPr>
          <p:spPr>
            <a:xfrm>
              <a:off x="2209885" y="2940416"/>
              <a:ext cx="45384" cy="202728"/>
            </a:xfrm>
            <a:custGeom>
              <a:avLst/>
              <a:gdLst/>
              <a:ahLst/>
              <a:cxnLst/>
              <a:rect l="l" t="t" r="r" b="b"/>
              <a:pathLst>
                <a:path w="1347" h="6017" extrusionOk="0">
                  <a:moveTo>
                    <a:pt x="53" y="0"/>
                  </a:moveTo>
                  <a:cubicBezTo>
                    <a:pt x="35" y="0"/>
                    <a:pt x="18" y="2"/>
                    <a:pt x="0" y="5"/>
                  </a:cubicBezTo>
                  <a:lnTo>
                    <a:pt x="1061" y="6016"/>
                  </a:lnTo>
                  <a:cubicBezTo>
                    <a:pt x="1228" y="5986"/>
                    <a:pt x="1346" y="5820"/>
                    <a:pt x="1316" y="5652"/>
                  </a:cubicBezTo>
                  <a:lnTo>
                    <a:pt x="364" y="260"/>
                  </a:lnTo>
                  <a:cubicBezTo>
                    <a:pt x="337" y="111"/>
                    <a:pt x="201" y="0"/>
                    <a:pt x="53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9"/>
            <p:cNvSpPr/>
            <p:nvPr/>
          </p:nvSpPr>
          <p:spPr>
            <a:xfrm>
              <a:off x="2216186" y="3121821"/>
              <a:ext cx="66206" cy="84029"/>
            </a:xfrm>
            <a:custGeom>
              <a:avLst/>
              <a:gdLst/>
              <a:ahLst/>
              <a:cxnLst/>
              <a:rect l="l" t="t" r="r" b="b"/>
              <a:pathLst>
                <a:path w="1965" h="2494" extrusionOk="0">
                  <a:moveTo>
                    <a:pt x="901" y="1"/>
                  </a:moveTo>
                  <a:cubicBezTo>
                    <a:pt x="854" y="1"/>
                    <a:pt x="805" y="5"/>
                    <a:pt x="756" y="13"/>
                  </a:cubicBezTo>
                  <a:cubicBezTo>
                    <a:pt x="304" y="91"/>
                    <a:pt x="0" y="534"/>
                    <a:pt x="79" y="986"/>
                  </a:cubicBezTo>
                  <a:lnTo>
                    <a:pt x="216" y="1800"/>
                  </a:lnTo>
                  <a:cubicBezTo>
                    <a:pt x="294" y="2209"/>
                    <a:pt x="641" y="2494"/>
                    <a:pt x="1039" y="2494"/>
                  </a:cubicBezTo>
                  <a:cubicBezTo>
                    <a:pt x="1091" y="2494"/>
                    <a:pt x="1145" y="2489"/>
                    <a:pt x="1198" y="2479"/>
                  </a:cubicBezTo>
                  <a:cubicBezTo>
                    <a:pt x="1650" y="2400"/>
                    <a:pt x="1965" y="1968"/>
                    <a:pt x="1876" y="1506"/>
                  </a:cubicBezTo>
                  <a:lnTo>
                    <a:pt x="1738" y="691"/>
                  </a:lnTo>
                  <a:cubicBezTo>
                    <a:pt x="1660" y="287"/>
                    <a:pt x="1306" y="1"/>
                    <a:pt x="901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9"/>
            <p:cNvSpPr/>
            <p:nvPr/>
          </p:nvSpPr>
          <p:spPr>
            <a:xfrm>
              <a:off x="2241658" y="3121821"/>
              <a:ext cx="40734" cy="83524"/>
            </a:xfrm>
            <a:custGeom>
              <a:avLst/>
              <a:gdLst/>
              <a:ahLst/>
              <a:cxnLst/>
              <a:rect l="l" t="t" r="r" b="b"/>
              <a:pathLst>
                <a:path w="1209" h="2479" extrusionOk="0">
                  <a:moveTo>
                    <a:pt x="145" y="1"/>
                  </a:moveTo>
                  <a:cubicBezTo>
                    <a:pt x="98" y="1"/>
                    <a:pt x="49" y="5"/>
                    <a:pt x="0" y="13"/>
                  </a:cubicBezTo>
                  <a:lnTo>
                    <a:pt x="442" y="2479"/>
                  </a:lnTo>
                  <a:cubicBezTo>
                    <a:pt x="894" y="2400"/>
                    <a:pt x="1209" y="1968"/>
                    <a:pt x="1120" y="1506"/>
                  </a:cubicBezTo>
                  <a:lnTo>
                    <a:pt x="982" y="691"/>
                  </a:lnTo>
                  <a:cubicBezTo>
                    <a:pt x="904" y="287"/>
                    <a:pt x="550" y="1"/>
                    <a:pt x="145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9"/>
            <p:cNvSpPr/>
            <p:nvPr/>
          </p:nvSpPr>
          <p:spPr>
            <a:xfrm>
              <a:off x="2223127" y="3184793"/>
              <a:ext cx="319034" cy="67183"/>
            </a:xfrm>
            <a:custGeom>
              <a:avLst/>
              <a:gdLst/>
              <a:ahLst/>
              <a:cxnLst/>
              <a:rect l="l" t="t" r="r" b="b"/>
              <a:pathLst>
                <a:path w="9469" h="1994" extrusionOk="0">
                  <a:moveTo>
                    <a:pt x="314" y="1"/>
                  </a:moveTo>
                  <a:cubicBezTo>
                    <a:pt x="138" y="1"/>
                    <a:pt x="0" y="138"/>
                    <a:pt x="0" y="315"/>
                  </a:cubicBezTo>
                  <a:lnTo>
                    <a:pt x="0" y="1581"/>
                  </a:lnTo>
                  <a:lnTo>
                    <a:pt x="3487" y="1581"/>
                  </a:lnTo>
                  <a:lnTo>
                    <a:pt x="4734" y="1994"/>
                  </a:lnTo>
                  <a:lnTo>
                    <a:pt x="5707" y="1581"/>
                  </a:lnTo>
                  <a:lnTo>
                    <a:pt x="9468" y="1581"/>
                  </a:lnTo>
                  <a:lnTo>
                    <a:pt x="9468" y="315"/>
                  </a:lnTo>
                  <a:cubicBezTo>
                    <a:pt x="9468" y="138"/>
                    <a:pt x="9321" y="1"/>
                    <a:pt x="9154" y="1"/>
                  </a:cubicBezTo>
                  <a:lnTo>
                    <a:pt x="5677" y="1"/>
                  </a:lnTo>
                  <a:cubicBezTo>
                    <a:pt x="5157" y="1"/>
                    <a:pt x="4734" y="423"/>
                    <a:pt x="4734" y="943"/>
                  </a:cubicBezTo>
                  <a:cubicBezTo>
                    <a:pt x="4734" y="423"/>
                    <a:pt x="4312" y="1"/>
                    <a:pt x="3782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9"/>
            <p:cNvSpPr/>
            <p:nvPr/>
          </p:nvSpPr>
          <p:spPr>
            <a:xfrm>
              <a:off x="2382630" y="3184793"/>
              <a:ext cx="159534" cy="67183"/>
            </a:xfrm>
            <a:custGeom>
              <a:avLst/>
              <a:gdLst/>
              <a:ahLst/>
              <a:cxnLst/>
              <a:rect l="l" t="t" r="r" b="b"/>
              <a:pathLst>
                <a:path w="4735" h="1994" extrusionOk="0">
                  <a:moveTo>
                    <a:pt x="943" y="1"/>
                  </a:moveTo>
                  <a:cubicBezTo>
                    <a:pt x="423" y="1"/>
                    <a:pt x="0" y="423"/>
                    <a:pt x="0" y="943"/>
                  </a:cubicBezTo>
                  <a:lnTo>
                    <a:pt x="0" y="1994"/>
                  </a:lnTo>
                  <a:lnTo>
                    <a:pt x="973" y="1581"/>
                  </a:lnTo>
                  <a:lnTo>
                    <a:pt x="4734" y="1581"/>
                  </a:lnTo>
                  <a:lnTo>
                    <a:pt x="4734" y="315"/>
                  </a:lnTo>
                  <a:cubicBezTo>
                    <a:pt x="4734" y="138"/>
                    <a:pt x="4587" y="1"/>
                    <a:pt x="442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9"/>
            <p:cNvSpPr/>
            <p:nvPr/>
          </p:nvSpPr>
          <p:spPr>
            <a:xfrm>
              <a:off x="2200957" y="3227146"/>
              <a:ext cx="363037" cy="35781"/>
            </a:xfrm>
            <a:custGeom>
              <a:avLst/>
              <a:gdLst/>
              <a:ahLst/>
              <a:cxnLst/>
              <a:rect l="l" t="t" r="r" b="b"/>
              <a:pathLst>
                <a:path w="10775" h="1062" extrusionOk="0">
                  <a:moveTo>
                    <a:pt x="315" y="1"/>
                  </a:moveTo>
                  <a:cubicBezTo>
                    <a:pt x="138" y="1"/>
                    <a:pt x="0" y="148"/>
                    <a:pt x="0" y="324"/>
                  </a:cubicBezTo>
                  <a:cubicBezTo>
                    <a:pt x="0" y="492"/>
                    <a:pt x="138" y="639"/>
                    <a:pt x="315" y="639"/>
                  </a:cubicBezTo>
                  <a:lnTo>
                    <a:pt x="4371" y="639"/>
                  </a:lnTo>
                  <a:cubicBezTo>
                    <a:pt x="4676" y="639"/>
                    <a:pt x="4951" y="757"/>
                    <a:pt x="5167" y="963"/>
                  </a:cubicBezTo>
                  <a:cubicBezTo>
                    <a:pt x="5226" y="1022"/>
                    <a:pt x="5304" y="1062"/>
                    <a:pt x="5392" y="1062"/>
                  </a:cubicBezTo>
                  <a:cubicBezTo>
                    <a:pt x="5471" y="1062"/>
                    <a:pt x="5549" y="1022"/>
                    <a:pt x="5608" y="963"/>
                  </a:cubicBezTo>
                  <a:cubicBezTo>
                    <a:pt x="5824" y="757"/>
                    <a:pt x="6109" y="639"/>
                    <a:pt x="6404" y="639"/>
                  </a:cubicBezTo>
                  <a:lnTo>
                    <a:pt x="10460" y="639"/>
                  </a:lnTo>
                  <a:cubicBezTo>
                    <a:pt x="10637" y="639"/>
                    <a:pt x="10774" y="492"/>
                    <a:pt x="10774" y="324"/>
                  </a:cubicBezTo>
                  <a:cubicBezTo>
                    <a:pt x="10774" y="148"/>
                    <a:pt x="10637" y="1"/>
                    <a:pt x="10460" y="1"/>
                  </a:cubicBezTo>
                  <a:lnTo>
                    <a:pt x="6404" y="1"/>
                  </a:lnTo>
                  <a:cubicBezTo>
                    <a:pt x="6040" y="1"/>
                    <a:pt x="5687" y="119"/>
                    <a:pt x="5392" y="324"/>
                  </a:cubicBezTo>
                  <a:cubicBezTo>
                    <a:pt x="5097" y="119"/>
                    <a:pt x="4744" y="1"/>
                    <a:pt x="4371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9"/>
            <p:cNvSpPr/>
            <p:nvPr/>
          </p:nvSpPr>
          <p:spPr>
            <a:xfrm>
              <a:off x="2382630" y="3227146"/>
              <a:ext cx="181367" cy="35781"/>
            </a:xfrm>
            <a:custGeom>
              <a:avLst/>
              <a:gdLst/>
              <a:ahLst/>
              <a:cxnLst/>
              <a:rect l="l" t="t" r="r" b="b"/>
              <a:pathLst>
                <a:path w="5383" h="1062" extrusionOk="0">
                  <a:moveTo>
                    <a:pt x="1012" y="1"/>
                  </a:moveTo>
                  <a:cubicBezTo>
                    <a:pt x="648" y="1"/>
                    <a:pt x="295" y="119"/>
                    <a:pt x="0" y="324"/>
                  </a:cubicBezTo>
                  <a:lnTo>
                    <a:pt x="0" y="1062"/>
                  </a:lnTo>
                  <a:cubicBezTo>
                    <a:pt x="79" y="1062"/>
                    <a:pt x="157" y="1022"/>
                    <a:pt x="216" y="963"/>
                  </a:cubicBezTo>
                  <a:cubicBezTo>
                    <a:pt x="432" y="757"/>
                    <a:pt x="717" y="639"/>
                    <a:pt x="1012" y="639"/>
                  </a:cubicBezTo>
                  <a:lnTo>
                    <a:pt x="5068" y="639"/>
                  </a:lnTo>
                  <a:cubicBezTo>
                    <a:pt x="5245" y="639"/>
                    <a:pt x="5382" y="492"/>
                    <a:pt x="5382" y="324"/>
                  </a:cubicBezTo>
                  <a:cubicBezTo>
                    <a:pt x="5382" y="148"/>
                    <a:pt x="5245" y="1"/>
                    <a:pt x="5068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9"/>
            <p:cNvSpPr/>
            <p:nvPr/>
          </p:nvSpPr>
          <p:spPr>
            <a:xfrm>
              <a:off x="2382630" y="2907801"/>
              <a:ext cx="74494" cy="98315"/>
            </a:xfrm>
            <a:custGeom>
              <a:avLst/>
              <a:gdLst/>
              <a:ahLst/>
              <a:cxnLst/>
              <a:rect l="l" t="t" r="r" b="b"/>
              <a:pathLst>
                <a:path w="2211" h="2918" extrusionOk="0">
                  <a:moveTo>
                    <a:pt x="0" y="0"/>
                  </a:moveTo>
                  <a:lnTo>
                    <a:pt x="0" y="2495"/>
                  </a:lnTo>
                  <a:lnTo>
                    <a:pt x="589" y="2495"/>
                  </a:lnTo>
                  <a:cubicBezTo>
                    <a:pt x="973" y="2770"/>
                    <a:pt x="1425" y="2918"/>
                    <a:pt x="1896" y="2918"/>
                  </a:cubicBezTo>
                  <a:lnTo>
                    <a:pt x="2210" y="2918"/>
                  </a:lnTo>
                  <a:lnTo>
                    <a:pt x="2210" y="1552"/>
                  </a:lnTo>
                  <a:cubicBezTo>
                    <a:pt x="2210" y="914"/>
                    <a:pt x="1689" y="393"/>
                    <a:pt x="1051" y="393"/>
                  </a:cubicBezTo>
                  <a:lnTo>
                    <a:pt x="255" y="393"/>
                  </a:lnTo>
                  <a:cubicBezTo>
                    <a:pt x="207" y="236"/>
                    <a:pt x="118" y="109"/>
                    <a:pt x="0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3" name="Google Shape;1723;p49"/>
          <p:cNvGrpSpPr/>
          <p:nvPr/>
        </p:nvGrpSpPr>
        <p:grpSpPr>
          <a:xfrm>
            <a:off x="7224040" y="1588117"/>
            <a:ext cx="363060" cy="363065"/>
            <a:chOff x="7725105" y="1306025"/>
            <a:chExt cx="432987" cy="432993"/>
          </a:xfrm>
        </p:grpSpPr>
        <p:sp>
          <p:nvSpPr>
            <p:cNvPr id="1724" name="Google Shape;1724;p49"/>
            <p:cNvSpPr/>
            <p:nvPr/>
          </p:nvSpPr>
          <p:spPr>
            <a:xfrm>
              <a:off x="8098860" y="1637546"/>
              <a:ext cx="59233" cy="101467"/>
            </a:xfrm>
            <a:custGeom>
              <a:avLst/>
              <a:gdLst/>
              <a:ahLst/>
              <a:cxnLst/>
              <a:rect l="l" t="t" r="r" b="b"/>
              <a:pathLst>
                <a:path w="1474" h="2525" extrusionOk="0">
                  <a:moveTo>
                    <a:pt x="315" y="0"/>
                  </a:moveTo>
                  <a:cubicBezTo>
                    <a:pt x="138" y="0"/>
                    <a:pt x="0" y="148"/>
                    <a:pt x="0" y="315"/>
                  </a:cubicBezTo>
                  <a:cubicBezTo>
                    <a:pt x="0" y="344"/>
                    <a:pt x="0" y="364"/>
                    <a:pt x="11" y="384"/>
                  </a:cubicBezTo>
                  <a:lnTo>
                    <a:pt x="423" y="2279"/>
                  </a:lnTo>
                  <a:cubicBezTo>
                    <a:pt x="462" y="2427"/>
                    <a:pt x="590" y="2525"/>
                    <a:pt x="737" y="2525"/>
                  </a:cubicBezTo>
                  <a:cubicBezTo>
                    <a:pt x="884" y="2525"/>
                    <a:pt x="1012" y="2427"/>
                    <a:pt x="1042" y="2279"/>
                  </a:cubicBezTo>
                  <a:lnTo>
                    <a:pt x="1464" y="384"/>
                  </a:lnTo>
                  <a:cubicBezTo>
                    <a:pt x="1474" y="364"/>
                    <a:pt x="1474" y="344"/>
                    <a:pt x="1474" y="315"/>
                  </a:cubicBezTo>
                  <a:cubicBezTo>
                    <a:pt x="1474" y="148"/>
                    <a:pt x="1327" y="0"/>
                    <a:pt x="115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9"/>
            <p:cNvSpPr/>
            <p:nvPr/>
          </p:nvSpPr>
          <p:spPr>
            <a:xfrm>
              <a:off x="8128476" y="1637546"/>
              <a:ext cx="29616" cy="101467"/>
            </a:xfrm>
            <a:custGeom>
              <a:avLst/>
              <a:gdLst/>
              <a:ahLst/>
              <a:cxnLst/>
              <a:rect l="l" t="t" r="r" b="b"/>
              <a:pathLst>
                <a:path w="737" h="2525" extrusionOk="0">
                  <a:moveTo>
                    <a:pt x="0" y="0"/>
                  </a:moveTo>
                  <a:lnTo>
                    <a:pt x="0" y="2525"/>
                  </a:lnTo>
                  <a:cubicBezTo>
                    <a:pt x="147" y="2525"/>
                    <a:pt x="275" y="2427"/>
                    <a:pt x="305" y="2279"/>
                  </a:cubicBezTo>
                  <a:lnTo>
                    <a:pt x="727" y="384"/>
                  </a:lnTo>
                  <a:cubicBezTo>
                    <a:pt x="737" y="364"/>
                    <a:pt x="737" y="344"/>
                    <a:pt x="737" y="315"/>
                  </a:cubicBezTo>
                  <a:cubicBezTo>
                    <a:pt x="737" y="148"/>
                    <a:pt x="590" y="0"/>
                    <a:pt x="42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9"/>
            <p:cNvSpPr/>
            <p:nvPr/>
          </p:nvSpPr>
          <p:spPr>
            <a:xfrm>
              <a:off x="8098860" y="1358506"/>
              <a:ext cx="59233" cy="76191"/>
            </a:xfrm>
            <a:custGeom>
              <a:avLst/>
              <a:gdLst/>
              <a:ahLst/>
              <a:cxnLst/>
              <a:rect l="l" t="t" r="r" b="b"/>
              <a:pathLst>
                <a:path w="1474" h="1896" extrusionOk="0">
                  <a:moveTo>
                    <a:pt x="315" y="1"/>
                  </a:moveTo>
                  <a:cubicBezTo>
                    <a:pt x="138" y="1"/>
                    <a:pt x="0" y="148"/>
                    <a:pt x="0" y="315"/>
                  </a:cubicBezTo>
                  <a:lnTo>
                    <a:pt x="0" y="1582"/>
                  </a:lnTo>
                  <a:cubicBezTo>
                    <a:pt x="0" y="1758"/>
                    <a:pt x="138" y="1896"/>
                    <a:pt x="315" y="1896"/>
                  </a:cubicBezTo>
                  <a:lnTo>
                    <a:pt x="1159" y="1896"/>
                  </a:lnTo>
                  <a:cubicBezTo>
                    <a:pt x="1327" y="1896"/>
                    <a:pt x="1474" y="1758"/>
                    <a:pt x="1474" y="1582"/>
                  </a:cubicBezTo>
                  <a:lnTo>
                    <a:pt x="1474" y="315"/>
                  </a:lnTo>
                  <a:cubicBezTo>
                    <a:pt x="1474" y="148"/>
                    <a:pt x="1327" y="1"/>
                    <a:pt x="1159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9"/>
            <p:cNvSpPr/>
            <p:nvPr/>
          </p:nvSpPr>
          <p:spPr>
            <a:xfrm>
              <a:off x="8128476" y="1358506"/>
              <a:ext cx="29616" cy="76191"/>
            </a:xfrm>
            <a:custGeom>
              <a:avLst/>
              <a:gdLst/>
              <a:ahLst/>
              <a:cxnLst/>
              <a:rect l="l" t="t" r="r" b="b"/>
              <a:pathLst>
                <a:path w="737" h="1896" extrusionOk="0">
                  <a:moveTo>
                    <a:pt x="0" y="1"/>
                  </a:moveTo>
                  <a:lnTo>
                    <a:pt x="0" y="1896"/>
                  </a:lnTo>
                  <a:lnTo>
                    <a:pt x="422" y="1896"/>
                  </a:lnTo>
                  <a:cubicBezTo>
                    <a:pt x="590" y="1896"/>
                    <a:pt x="737" y="1758"/>
                    <a:pt x="737" y="1582"/>
                  </a:cubicBezTo>
                  <a:lnTo>
                    <a:pt x="737" y="315"/>
                  </a:lnTo>
                  <a:cubicBezTo>
                    <a:pt x="737" y="148"/>
                    <a:pt x="590" y="1"/>
                    <a:pt x="422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9"/>
            <p:cNvSpPr/>
            <p:nvPr/>
          </p:nvSpPr>
          <p:spPr>
            <a:xfrm>
              <a:off x="8098860" y="1422037"/>
              <a:ext cx="59233" cy="50553"/>
            </a:xfrm>
            <a:custGeom>
              <a:avLst/>
              <a:gdLst/>
              <a:ahLst/>
              <a:cxnLst/>
              <a:rect l="l" t="t" r="r" b="b"/>
              <a:pathLst>
                <a:path w="1474" h="1258" extrusionOk="0">
                  <a:moveTo>
                    <a:pt x="0" y="1"/>
                  </a:moveTo>
                  <a:lnTo>
                    <a:pt x="0" y="944"/>
                  </a:lnTo>
                  <a:cubicBezTo>
                    <a:pt x="0" y="1120"/>
                    <a:pt x="138" y="1258"/>
                    <a:pt x="315" y="1258"/>
                  </a:cubicBezTo>
                  <a:lnTo>
                    <a:pt x="1159" y="1258"/>
                  </a:lnTo>
                  <a:cubicBezTo>
                    <a:pt x="1327" y="1258"/>
                    <a:pt x="1474" y="1120"/>
                    <a:pt x="1474" y="944"/>
                  </a:cubicBezTo>
                  <a:lnTo>
                    <a:pt x="1474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9"/>
            <p:cNvSpPr/>
            <p:nvPr/>
          </p:nvSpPr>
          <p:spPr>
            <a:xfrm>
              <a:off x="8128476" y="1422037"/>
              <a:ext cx="29616" cy="50553"/>
            </a:xfrm>
            <a:custGeom>
              <a:avLst/>
              <a:gdLst/>
              <a:ahLst/>
              <a:cxnLst/>
              <a:rect l="l" t="t" r="r" b="b"/>
              <a:pathLst>
                <a:path w="737" h="1258" extrusionOk="0">
                  <a:moveTo>
                    <a:pt x="0" y="1"/>
                  </a:moveTo>
                  <a:lnTo>
                    <a:pt x="0" y="1258"/>
                  </a:lnTo>
                  <a:lnTo>
                    <a:pt x="422" y="1258"/>
                  </a:lnTo>
                  <a:cubicBezTo>
                    <a:pt x="590" y="1258"/>
                    <a:pt x="737" y="1120"/>
                    <a:pt x="737" y="944"/>
                  </a:cubicBezTo>
                  <a:lnTo>
                    <a:pt x="737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9"/>
            <p:cNvSpPr/>
            <p:nvPr/>
          </p:nvSpPr>
          <p:spPr>
            <a:xfrm>
              <a:off x="8098860" y="1459931"/>
              <a:ext cx="59233" cy="190276"/>
            </a:xfrm>
            <a:custGeom>
              <a:avLst/>
              <a:gdLst/>
              <a:ahLst/>
              <a:cxnLst/>
              <a:rect l="l" t="t" r="r" b="b"/>
              <a:pathLst>
                <a:path w="1474" h="4735" extrusionOk="0">
                  <a:moveTo>
                    <a:pt x="0" y="1"/>
                  </a:moveTo>
                  <a:lnTo>
                    <a:pt x="0" y="4735"/>
                  </a:lnTo>
                  <a:lnTo>
                    <a:pt x="1474" y="4735"/>
                  </a:lnTo>
                  <a:lnTo>
                    <a:pt x="1474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9"/>
            <p:cNvSpPr/>
            <p:nvPr/>
          </p:nvSpPr>
          <p:spPr>
            <a:xfrm>
              <a:off x="8128476" y="1459931"/>
              <a:ext cx="29616" cy="190276"/>
            </a:xfrm>
            <a:custGeom>
              <a:avLst/>
              <a:gdLst/>
              <a:ahLst/>
              <a:cxnLst/>
              <a:rect l="l" t="t" r="r" b="b"/>
              <a:pathLst>
                <a:path w="737" h="4735" extrusionOk="0">
                  <a:moveTo>
                    <a:pt x="0" y="1"/>
                  </a:moveTo>
                  <a:lnTo>
                    <a:pt x="0" y="4735"/>
                  </a:lnTo>
                  <a:lnTo>
                    <a:pt x="737" y="4735"/>
                  </a:lnTo>
                  <a:lnTo>
                    <a:pt x="737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9"/>
            <p:cNvSpPr/>
            <p:nvPr/>
          </p:nvSpPr>
          <p:spPr>
            <a:xfrm>
              <a:off x="7725105" y="1331663"/>
              <a:ext cx="329597" cy="407355"/>
            </a:xfrm>
            <a:custGeom>
              <a:avLst/>
              <a:gdLst/>
              <a:ahLst/>
              <a:cxnLst/>
              <a:rect l="l" t="t" r="r" b="b"/>
              <a:pathLst>
                <a:path w="8202" h="10137" extrusionOk="0">
                  <a:moveTo>
                    <a:pt x="943" y="1"/>
                  </a:moveTo>
                  <a:cubicBezTo>
                    <a:pt x="423" y="1"/>
                    <a:pt x="1" y="423"/>
                    <a:pt x="1" y="944"/>
                  </a:cubicBezTo>
                  <a:lnTo>
                    <a:pt x="1" y="9194"/>
                  </a:lnTo>
                  <a:cubicBezTo>
                    <a:pt x="1" y="9714"/>
                    <a:pt x="423" y="10137"/>
                    <a:pt x="943" y="10137"/>
                  </a:cubicBezTo>
                  <a:lnTo>
                    <a:pt x="7258" y="10137"/>
                  </a:lnTo>
                  <a:cubicBezTo>
                    <a:pt x="7779" y="10137"/>
                    <a:pt x="8201" y="9714"/>
                    <a:pt x="8201" y="9194"/>
                  </a:cubicBezTo>
                  <a:lnTo>
                    <a:pt x="8201" y="944"/>
                  </a:lnTo>
                  <a:cubicBezTo>
                    <a:pt x="8201" y="423"/>
                    <a:pt x="7779" y="1"/>
                    <a:pt x="7258" y="1"/>
                  </a:cubicBezTo>
                  <a:lnTo>
                    <a:pt x="6944" y="1"/>
                  </a:lnTo>
                  <a:lnTo>
                    <a:pt x="4106" y="629"/>
                  </a:lnTo>
                  <a:lnTo>
                    <a:pt x="1258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9"/>
            <p:cNvSpPr/>
            <p:nvPr/>
          </p:nvSpPr>
          <p:spPr>
            <a:xfrm>
              <a:off x="7890102" y="1331663"/>
              <a:ext cx="164598" cy="407355"/>
            </a:xfrm>
            <a:custGeom>
              <a:avLst/>
              <a:gdLst/>
              <a:ahLst/>
              <a:cxnLst/>
              <a:rect l="l" t="t" r="r" b="b"/>
              <a:pathLst>
                <a:path w="4096" h="10137" extrusionOk="0">
                  <a:moveTo>
                    <a:pt x="2838" y="1"/>
                  </a:moveTo>
                  <a:lnTo>
                    <a:pt x="0" y="629"/>
                  </a:lnTo>
                  <a:lnTo>
                    <a:pt x="0" y="10137"/>
                  </a:lnTo>
                  <a:lnTo>
                    <a:pt x="3152" y="10137"/>
                  </a:lnTo>
                  <a:cubicBezTo>
                    <a:pt x="3673" y="10137"/>
                    <a:pt x="4095" y="9714"/>
                    <a:pt x="4095" y="9194"/>
                  </a:cubicBezTo>
                  <a:lnTo>
                    <a:pt x="4095" y="944"/>
                  </a:lnTo>
                  <a:cubicBezTo>
                    <a:pt x="4095" y="423"/>
                    <a:pt x="3673" y="1"/>
                    <a:pt x="315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9"/>
            <p:cNvSpPr/>
            <p:nvPr/>
          </p:nvSpPr>
          <p:spPr>
            <a:xfrm>
              <a:off x="7775617" y="1331663"/>
              <a:ext cx="228572" cy="356843"/>
            </a:xfrm>
            <a:custGeom>
              <a:avLst/>
              <a:gdLst/>
              <a:ahLst/>
              <a:cxnLst/>
              <a:rect l="l" t="t" r="r" b="b"/>
              <a:pathLst>
                <a:path w="5688" h="8880" extrusionOk="0">
                  <a:moveTo>
                    <a:pt x="1" y="1"/>
                  </a:moveTo>
                  <a:lnTo>
                    <a:pt x="1" y="8565"/>
                  </a:lnTo>
                  <a:cubicBezTo>
                    <a:pt x="1" y="8742"/>
                    <a:pt x="148" y="8880"/>
                    <a:pt x="315" y="8880"/>
                  </a:cubicBezTo>
                  <a:lnTo>
                    <a:pt x="5373" y="8880"/>
                  </a:lnTo>
                  <a:cubicBezTo>
                    <a:pt x="5540" y="8880"/>
                    <a:pt x="5687" y="8742"/>
                    <a:pt x="5687" y="8565"/>
                  </a:cubicBezTo>
                  <a:lnTo>
                    <a:pt x="5687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9"/>
            <p:cNvSpPr/>
            <p:nvPr/>
          </p:nvSpPr>
          <p:spPr>
            <a:xfrm>
              <a:off x="7890102" y="1331663"/>
              <a:ext cx="114085" cy="356843"/>
            </a:xfrm>
            <a:custGeom>
              <a:avLst/>
              <a:gdLst/>
              <a:ahLst/>
              <a:cxnLst/>
              <a:rect l="l" t="t" r="r" b="b"/>
              <a:pathLst>
                <a:path w="2839" h="8880" extrusionOk="0">
                  <a:moveTo>
                    <a:pt x="0" y="1"/>
                  </a:moveTo>
                  <a:lnTo>
                    <a:pt x="0" y="8880"/>
                  </a:lnTo>
                  <a:lnTo>
                    <a:pt x="2524" y="8880"/>
                  </a:lnTo>
                  <a:cubicBezTo>
                    <a:pt x="2691" y="8880"/>
                    <a:pt x="2838" y="8742"/>
                    <a:pt x="2838" y="8565"/>
                  </a:cubicBezTo>
                  <a:lnTo>
                    <a:pt x="2838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9"/>
            <p:cNvSpPr/>
            <p:nvPr/>
          </p:nvSpPr>
          <p:spPr>
            <a:xfrm>
              <a:off x="7822592" y="1532545"/>
              <a:ext cx="90818" cy="105687"/>
            </a:xfrm>
            <a:custGeom>
              <a:avLst/>
              <a:gdLst/>
              <a:ahLst/>
              <a:cxnLst/>
              <a:rect l="l" t="t" r="r" b="b"/>
              <a:pathLst>
                <a:path w="2260" h="2630" extrusionOk="0">
                  <a:moveTo>
                    <a:pt x="1130" y="915"/>
                  </a:moveTo>
                  <a:lnTo>
                    <a:pt x="1385" y="1582"/>
                  </a:lnTo>
                  <a:lnTo>
                    <a:pt x="875" y="1582"/>
                  </a:lnTo>
                  <a:lnTo>
                    <a:pt x="1130" y="915"/>
                  </a:lnTo>
                  <a:close/>
                  <a:moveTo>
                    <a:pt x="1130" y="1"/>
                  </a:moveTo>
                  <a:cubicBezTo>
                    <a:pt x="1002" y="1"/>
                    <a:pt x="894" y="70"/>
                    <a:pt x="845" y="188"/>
                  </a:cubicBezTo>
                  <a:lnTo>
                    <a:pt x="845" y="197"/>
                  </a:lnTo>
                  <a:lnTo>
                    <a:pt x="50" y="2270"/>
                  </a:lnTo>
                  <a:cubicBezTo>
                    <a:pt x="0" y="2407"/>
                    <a:pt x="69" y="2554"/>
                    <a:pt x="207" y="2613"/>
                  </a:cubicBezTo>
                  <a:cubicBezTo>
                    <a:pt x="237" y="2624"/>
                    <a:pt x="267" y="2629"/>
                    <a:pt x="297" y="2629"/>
                  </a:cubicBezTo>
                  <a:cubicBezTo>
                    <a:pt x="404" y="2629"/>
                    <a:pt x="502" y="2564"/>
                    <a:pt x="541" y="2456"/>
                  </a:cubicBezTo>
                  <a:lnTo>
                    <a:pt x="678" y="2113"/>
                  </a:lnTo>
                  <a:lnTo>
                    <a:pt x="1582" y="2113"/>
                  </a:lnTo>
                  <a:lnTo>
                    <a:pt x="1709" y="2456"/>
                  </a:lnTo>
                  <a:cubicBezTo>
                    <a:pt x="1748" y="2565"/>
                    <a:pt x="1857" y="2624"/>
                    <a:pt x="1955" y="2624"/>
                  </a:cubicBezTo>
                  <a:cubicBezTo>
                    <a:pt x="1994" y="2624"/>
                    <a:pt x="2023" y="2624"/>
                    <a:pt x="2053" y="2613"/>
                  </a:cubicBezTo>
                  <a:cubicBezTo>
                    <a:pt x="2191" y="2554"/>
                    <a:pt x="2259" y="2407"/>
                    <a:pt x="2210" y="2270"/>
                  </a:cubicBezTo>
                  <a:lnTo>
                    <a:pt x="1425" y="197"/>
                  </a:lnTo>
                  <a:cubicBezTo>
                    <a:pt x="1425" y="197"/>
                    <a:pt x="1425" y="188"/>
                    <a:pt x="1414" y="188"/>
                  </a:cubicBezTo>
                  <a:cubicBezTo>
                    <a:pt x="1375" y="70"/>
                    <a:pt x="1257" y="1"/>
                    <a:pt x="1130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9"/>
            <p:cNvSpPr/>
            <p:nvPr/>
          </p:nvSpPr>
          <p:spPr>
            <a:xfrm>
              <a:off x="7900349" y="1509680"/>
              <a:ext cx="55295" cy="54893"/>
            </a:xfrm>
            <a:custGeom>
              <a:avLst/>
              <a:gdLst/>
              <a:ahLst/>
              <a:cxnLst/>
              <a:rect l="l" t="t" r="r" b="b"/>
              <a:pathLst>
                <a:path w="1376" h="1366" extrusionOk="0">
                  <a:moveTo>
                    <a:pt x="697" y="0"/>
                  </a:moveTo>
                  <a:cubicBezTo>
                    <a:pt x="550" y="0"/>
                    <a:pt x="433" y="118"/>
                    <a:pt x="433" y="255"/>
                  </a:cubicBezTo>
                  <a:lnTo>
                    <a:pt x="433" y="413"/>
                  </a:lnTo>
                  <a:lnTo>
                    <a:pt x="265" y="413"/>
                  </a:lnTo>
                  <a:cubicBezTo>
                    <a:pt x="118" y="413"/>
                    <a:pt x="0" y="530"/>
                    <a:pt x="0" y="678"/>
                  </a:cubicBezTo>
                  <a:cubicBezTo>
                    <a:pt x="0" y="825"/>
                    <a:pt x="118" y="943"/>
                    <a:pt x="265" y="943"/>
                  </a:cubicBezTo>
                  <a:lnTo>
                    <a:pt x="433" y="943"/>
                  </a:lnTo>
                  <a:lnTo>
                    <a:pt x="433" y="1100"/>
                  </a:lnTo>
                  <a:cubicBezTo>
                    <a:pt x="433" y="1248"/>
                    <a:pt x="550" y="1366"/>
                    <a:pt x="697" y="1366"/>
                  </a:cubicBezTo>
                  <a:cubicBezTo>
                    <a:pt x="835" y="1366"/>
                    <a:pt x="953" y="1248"/>
                    <a:pt x="953" y="1100"/>
                  </a:cubicBezTo>
                  <a:lnTo>
                    <a:pt x="953" y="943"/>
                  </a:lnTo>
                  <a:lnTo>
                    <a:pt x="1110" y="943"/>
                  </a:lnTo>
                  <a:cubicBezTo>
                    <a:pt x="1258" y="943"/>
                    <a:pt x="1375" y="825"/>
                    <a:pt x="1375" y="678"/>
                  </a:cubicBezTo>
                  <a:cubicBezTo>
                    <a:pt x="1375" y="530"/>
                    <a:pt x="1258" y="413"/>
                    <a:pt x="1110" y="413"/>
                  </a:cubicBezTo>
                  <a:lnTo>
                    <a:pt x="953" y="413"/>
                  </a:lnTo>
                  <a:lnTo>
                    <a:pt x="953" y="255"/>
                  </a:lnTo>
                  <a:cubicBezTo>
                    <a:pt x="953" y="118"/>
                    <a:pt x="835" y="0"/>
                    <a:pt x="697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9"/>
            <p:cNvSpPr/>
            <p:nvPr/>
          </p:nvSpPr>
          <p:spPr>
            <a:xfrm>
              <a:off x="7826531" y="1407450"/>
              <a:ext cx="126743" cy="25678"/>
            </a:xfrm>
            <a:custGeom>
              <a:avLst/>
              <a:gdLst/>
              <a:ahLst/>
              <a:cxnLst/>
              <a:rect l="l" t="t" r="r" b="b"/>
              <a:pathLst>
                <a:path w="3154" h="639" extrusionOk="0">
                  <a:moveTo>
                    <a:pt x="315" y="1"/>
                  </a:moveTo>
                  <a:cubicBezTo>
                    <a:pt x="138" y="1"/>
                    <a:pt x="0" y="148"/>
                    <a:pt x="0" y="324"/>
                  </a:cubicBezTo>
                  <a:cubicBezTo>
                    <a:pt x="0" y="492"/>
                    <a:pt x="138" y="639"/>
                    <a:pt x="315" y="639"/>
                  </a:cubicBezTo>
                  <a:lnTo>
                    <a:pt x="2839" y="639"/>
                  </a:lnTo>
                  <a:cubicBezTo>
                    <a:pt x="3016" y="639"/>
                    <a:pt x="3154" y="492"/>
                    <a:pt x="3154" y="324"/>
                  </a:cubicBezTo>
                  <a:cubicBezTo>
                    <a:pt x="3154" y="148"/>
                    <a:pt x="3016" y="1"/>
                    <a:pt x="2839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9"/>
            <p:cNvSpPr/>
            <p:nvPr/>
          </p:nvSpPr>
          <p:spPr>
            <a:xfrm>
              <a:off x="7826531" y="1458364"/>
              <a:ext cx="126743" cy="25276"/>
            </a:xfrm>
            <a:custGeom>
              <a:avLst/>
              <a:gdLst/>
              <a:ahLst/>
              <a:cxnLst/>
              <a:rect l="l" t="t" r="r" b="b"/>
              <a:pathLst>
                <a:path w="3154" h="629" extrusionOk="0">
                  <a:moveTo>
                    <a:pt x="315" y="0"/>
                  </a:moveTo>
                  <a:cubicBezTo>
                    <a:pt x="138" y="0"/>
                    <a:pt x="0" y="138"/>
                    <a:pt x="0" y="315"/>
                  </a:cubicBezTo>
                  <a:cubicBezTo>
                    <a:pt x="0" y="491"/>
                    <a:pt x="138" y="629"/>
                    <a:pt x="315" y="629"/>
                  </a:cubicBezTo>
                  <a:lnTo>
                    <a:pt x="2839" y="629"/>
                  </a:lnTo>
                  <a:cubicBezTo>
                    <a:pt x="3016" y="629"/>
                    <a:pt x="3154" y="491"/>
                    <a:pt x="3154" y="315"/>
                  </a:cubicBezTo>
                  <a:cubicBezTo>
                    <a:pt x="3154" y="138"/>
                    <a:pt x="3016" y="0"/>
                    <a:pt x="2839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9"/>
            <p:cNvSpPr/>
            <p:nvPr/>
          </p:nvSpPr>
          <p:spPr>
            <a:xfrm>
              <a:off x="7826531" y="1306025"/>
              <a:ext cx="126743" cy="63573"/>
            </a:xfrm>
            <a:custGeom>
              <a:avLst/>
              <a:gdLst/>
              <a:ahLst/>
              <a:cxnLst/>
              <a:rect l="l" t="t" r="r" b="b"/>
              <a:pathLst>
                <a:path w="3154" h="1582" extrusionOk="0">
                  <a:moveTo>
                    <a:pt x="943" y="0"/>
                  </a:moveTo>
                  <a:cubicBezTo>
                    <a:pt x="423" y="0"/>
                    <a:pt x="0" y="432"/>
                    <a:pt x="0" y="953"/>
                  </a:cubicBezTo>
                  <a:lnTo>
                    <a:pt x="0" y="1267"/>
                  </a:lnTo>
                  <a:cubicBezTo>
                    <a:pt x="0" y="1444"/>
                    <a:pt x="138" y="1582"/>
                    <a:pt x="315" y="1582"/>
                  </a:cubicBezTo>
                  <a:lnTo>
                    <a:pt x="2839" y="1582"/>
                  </a:lnTo>
                  <a:cubicBezTo>
                    <a:pt x="3016" y="1582"/>
                    <a:pt x="3154" y="1444"/>
                    <a:pt x="3154" y="1267"/>
                  </a:cubicBezTo>
                  <a:lnTo>
                    <a:pt x="3154" y="953"/>
                  </a:lnTo>
                  <a:cubicBezTo>
                    <a:pt x="3154" y="432"/>
                    <a:pt x="2731" y="0"/>
                    <a:pt x="2211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9"/>
            <p:cNvSpPr/>
            <p:nvPr/>
          </p:nvSpPr>
          <p:spPr>
            <a:xfrm>
              <a:off x="7890102" y="1567304"/>
              <a:ext cx="23307" cy="70685"/>
            </a:xfrm>
            <a:custGeom>
              <a:avLst/>
              <a:gdLst/>
              <a:ahLst/>
              <a:cxnLst/>
              <a:rect l="l" t="t" r="r" b="b"/>
              <a:pathLst>
                <a:path w="580" h="1759" extrusionOk="0">
                  <a:moveTo>
                    <a:pt x="0" y="0"/>
                  </a:moveTo>
                  <a:lnTo>
                    <a:pt x="0" y="1493"/>
                  </a:lnTo>
                  <a:lnTo>
                    <a:pt x="29" y="1591"/>
                  </a:lnTo>
                  <a:cubicBezTo>
                    <a:pt x="68" y="1700"/>
                    <a:pt x="177" y="1759"/>
                    <a:pt x="275" y="1759"/>
                  </a:cubicBezTo>
                  <a:cubicBezTo>
                    <a:pt x="314" y="1759"/>
                    <a:pt x="343" y="1759"/>
                    <a:pt x="373" y="1748"/>
                  </a:cubicBezTo>
                  <a:cubicBezTo>
                    <a:pt x="511" y="1689"/>
                    <a:pt x="579" y="1542"/>
                    <a:pt x="530" y="140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9"/>
            <p:cNvSpPr/>
            <p:nvPr/>
          </p:nvSpPr>
          <p:spPr>
            <a:xfrm>
              <a:off x="7890102" y="1407450"/>
              <a:ext cx="63171" cy="25678"/>
            </a:xfrm>
            <a:custGeom>
              <a:avLst/>
              <a:gdLst/>
              <a:ahLst/>
              <a:cxnLst/>
              <a:rect l="l" t="t" r="r" b="b"/>
              <a:pathLst>
                <a:path w="1572" h="639" extrusionOk="0">
                  <a:moveTo>
                    <a:pt x="0" y="1"/>
                  </a:moveTo>
                  <a:lnTo>
                    <a:pt x="0" y="639"/>
                  </a:lnTo>
                  <a:lnTo>
                    <a:pt x="1257" y="639"/>
                  </a:lnTo>
                  <a:cubicBezTo>
                    <a:pt x="1434" y="639"/>
                    <a:pt x="1572" y="492"/>
                    <a:pt x="1572" y="324"/>
                  </a:cubicBezTo>
                  <a:cubicBezTo>
                    <a:pt x="1572" y="148"/>
                    <a:pt x="1434" y="1"/>
                    <a:pt x="1257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9"/>
            <p:cNvSpPr/>
            <p:nvPr/>
          </p:nvSpPr>
          <p:spPr>
            <a:xfrm>
              <a:off x="7890102" y="1458364"/>
              <a:ext cx="63171" cy="25276"/>
            </a:xfrm>
            <a:custGeom>
              <a:avLst/>
              <a:gdLst/>
              <a:ahLst/>
              <a:cxnLst/>
              <a:rect l="l" t="t" r="r" b="b"/>
              <a:pathLst>
                <a:path w="1572" h="629" extrusionOk="0">
                  <a:moveTo>
                    <a:pt x="0" y="0"/>
                  </a:moveTo>
                  <a:lnTo>
                    <a:pt x="0" y="629"/>
                  </a:lnTo>
                  <a:lnTo>
                    <a:pt x="1257" y="629"/>
                  </a:lnTo>
                  <a:cubicBezTo>
                    <a:pt x="1434" y="629"/>
                    <a:pt x="1572" y="491"/>
                    <a:pt x="1572" y="315"/>
                  </a:cubicBezTo>
                  <a:cubicBezTo>
                    <a:pt x="1572" y="138"/>
                    <a:pt x="1434" y="0"/>
                    <a:pt x="1257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9"/>
            <p:cNvSpPr/>
            <p:nvPr/>
          </p:nvSpPr>
          <p:spPr>
            <a:xfrm>
              <a:off x="7890102" y="1306025"/>
              <a:ext cx="63171" cy="63573"/>
            </a:xfrm>
            <a:custGeom>
              <a:avLst/>
              <a:gdLst/>
              <a:ahLst/>
              <a:cxnLst/>
              <a:rect l="l" t="t" r="r" b="b"/>
              <a:pathLst>
                <a:path w="1572" h="1582" extrusionOk="0">
                  <a:moveTo>
                    <a:pt x="0" y="0"/>
                  </a:moveTo>
                  <a:lnTo>
                    <a:pt x="0" y="1582"/>
                  </a:lnTo>
                  <a:lnTo>
                    <a:pt x="1257" y="1582"/>
                  </a:lnTo>
                  <a:cubicBezTo>
                    <a:pt x="1434" y="1582"/>
                    <a:pt x="1572" y="1444"/>
                    <a:pt x="1572" y="1267"/>
                  </a:cubicBezTo>
                  <a:lnTo>
                    <a:pt x="1572" y="953"/>
                  </a:lnTo>
                  <a:cubicBezTo>
                    <a:pt x="1572" y="432"/>
                    <a:pt x="1149" y="0"/>
                    <a:pt x="629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5" name="Google Shape;1745;p49"/>
          <p:cNvGrpSpPr/>
          <p:nvPr/>
        </p:nvGrpSpPr>
        <p:grpSpPr>
          <a:xfrm>
            <a:off x="2829458" y="2899647"/>
            <a:ext cx="361785" cy="363397"/>
            <a:chOff x="2484102" y="2870163"/>
            <a:chExt cx="431466" cy="433390"/>
          </a:xfrm>
        </p:grpSpPr>
        <p:sp>
          <p:nvSpPr>
            <p:cNvPr id="1746" name="Google Shape;1746;p49"/>
            <p:cNvSpPr/>
            <p:nvPr/>
          </p:nvSpPr>
          <p:spPr>
            <a:xfrm>
              <a:off x="2763543" y="3250991"/>
              <a:ext cx="25276" cy="52562"/>
            </a:xfrm>
            <a:custGeom>
              <a:avLst/>
              <a:gdLst/>
              <a:ahLst/>
              <a:cxnLst/>
              <a:rect l="l" t="t" r="r" b="b"/>
              <a:pathLst>
                <a:path w="629" h="1308" extrusionOk="0">
                  <a:moveTo>
                    <a:pt x="315" y="1"/>
                  </a:moveTo>
                  <a:cubicBezTo>
                    <a:pt x="138" y="1"/>
                    <a:pt x="0" y="138"/>
                    <a:pt x="0" y="315"/>
                  </a:cubicBezTo>
                  <a:lnTo>
                    <a:pt x="0" y="983"/>
                  </a:lnTo>
                  <a:cubicBezTo>
                    <a:pt x="0" y="1160"/>
                    <a:pt x="138" y="1308"/>
                    <a:pt x="315" y="1308"/>
                  </a:cubicBezTo>
                  <a:cubicBezTo>
                    <a:pt x="482" y="1308"/>
                    <a:pt x="629" y="1160"/>
                    <a:pt x="629" y="983"/>
                  </a:cubicBezTo>
                  <a:lnTo>
                    <a:pt x="629" y="315"/>
                  </a:lnTo>
                  <a:cubicBezTo>
                    <a:pt x="629" y="138"/>
                    <a:pt x="482" y="1"/>
                    <a:pt x="315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9"/>
            <p:cNvSpPr/>
            <p:nvPr/>
          </p:nvSpPr>
          <p:spPr>
            <a:xfrm>
              <a:off x="2873247" y="3250991"/>
              <a:ext cx="25317" cy="52562"/>
            </a:xfrm>
            <a:custGeom>
              <a:avLst/>
              <a:gdLst/>
              <a:ahLst/>
              <a:cxnLst/>
              <a:rect l="l" t="t" r="r" b="b"/>
              <a:pathLst>
                <a:path w="630" h="1308" extrusionOk="0">
                  <a:moveTo>
                    <a:pt x="315" y="1"/>
                  </a:moveTo>
                  <a:cubicBezTo>
                    <a:pt x="149" y="1"/>
                    <a:pt x="1" y="138"/>
                    <a:pt x="1" y="315"/>
                  </a:cubicBezTo>
                  <a:lnTo>
                    <a:pt x="1" y="983"/>
                  </a:lnTo>
                  <a:cubicBezTo>
                    <a:pt x="1" y="1160"/>
                    <a:pt x="149" y="1308"/>
                    <a:pt x="315" y="1308"/>
                  </a:cubicBezTo>
                  <a:cubicBezTo>
                    <a:pt x="492" y="1308"/>
                    <a:pt x="629" y="1160"/>
                    <a:pt x="629" y="983"/>
                  </a:cubicBezTo>
                  <a:lnTo>
                    <a:pt x="629" y="629"/>
                  </a:lnTo>
                  <a:cubicBezTo>
                    <a:pt x="629" y="453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9"/>
            <p:cNvSpPr/>
            <p:nvPr/>
          </p:nvSpPr>
          <p:spPr>
            <a:xfrm>
              <a:off x="2763543" y="3250991"/>
              <a:ext cx="25276" cy="52562"/>
            </a:xfrm>
            <a:custGeom>
              <a:avLst/>
              <a:gdLst/>
              <a:ahLst/>
              <a:cxnLst/>
              <a:rect l="l" t="t" r="r" b="b"/>
              <a:pathLst>
                <a:path w="629" h="1308" extrusionOk="0">
                  <a:moveTo>
                    <a:pt x="315" y="1"/>
                  </a:moveTo>
                  <a:cubicBezTo>
                    <a:pt x="138" y="1"/>
                    <a:pt x="0" y="138"/>
                    <a:pt x="0" y="315"/>
                  </a:cubicBezTo>
                  <a:lnTo>
                    <a:pt x="0" y="983"/>
                  </a:lnTo>
                  <a:cubicBezTo>
                    <a:pt x="0" y="1160"/>
                    <a:pt x="138" y="1308"/>
                    <a:pt x="315" y="1308"/>
                  </a:cubicBezTo>
                  <a:cubicBezTo>
                    <a:pt x="482" y="1308"/>
                    <a:pt x="629" y="1160"/>
                    <a:pt x="629" y="983"/>
                  </a:cubicBezTo>
                  <a:lnTo>
                    <a:pt x="629" y="315"/>
                  </a:lnTo>
                  <a:cubicBezTo>
                    <a:pt x="629" y="138"/>
                    <a:pt x="482" y="1"/>
                    <a:pt x="315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9"/>
            <p:cNvSpPr/>
            <p:nvPr/>
          </p:nvSpPr>
          <p:spPr>
            <a:xfrm>
              <a:off x="2873247" y="3250991"/>
              <a:ext cx="25317" cy="52562"/>
            </a:xfrm>
            <a:custGeom>
              <a:avLst/>
              <a:gdLst/>
              <a:ahLst/>
              <a:cxnLst/>
              <a:rect l="l" t="t" r="r" b="b"/>
              <a:pathLst>
                <a:path w="630" h="1308" extrusionOk="0">
                  <a:moveTo>
                    <a:pt x="315" y="1"/>
                  </a:moveTo>
                  <a:cubicBezTo>
                    <a:pt x="149" y="1"/>
                    <a:pt x="1" y="138"/>
                    <a:pt x="1" y="315"/>
                  </a:cubicBezTo>
                  <a:lnTo>
                    <a:pt x="1" y="983"/>
                  </a:lnTo>
                  <a:cubicBezTo>
                    <a:pt x="1" y="1160"/>
                    <a:pt x="149" y="1308"/>
                    <a:pt x="315" y="1308"/>
                  </a:cubicBezTo>
                  <a:cubicBezTo>
                    <a:pt x="492" y="1308"/>
                    <a:pt x="629" y="1160"/>
                    <a:pt x="629" y="983"/>
                  </a:cubicBezTo>
                  <a:lnTo>
                    <a:pt x="629" y="629"/>
                  </a:lnTo>
                  <a:cubicBezTo>
                    <a:pt x="629" y="453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9"/>
            <p:cNvSpPr/>
            <p:nvPr/>
          </p:nvSpPr>
          <p:spPr>
            <a:xfrm>
              <a:off x="2611205" y="3250991"/>
              <a:ext cx="25276" cy="52562"/>
            </a:xfrm>
            <a:custGeom>
              <a:avLst/>
              <a:gdLst/>
              <a:ahLst/>
              <a:cxnLst/>
              <a:rect l="l" t="t" r="r" b="b"/>
              <a:pathLst>
                <a:path w="629" h="1308" extrusionOk="0">
                  <a:moveTo>
                    <a:pt x="314" y="1"/>
                  </a:moveTo>
                  <a:cubicBezTo>
                    <a:pt x="138" y="1"/>
                    <a:pt x="0" y="138"/>
                    <a:pt x="0" y="315"/>
                  </a:cubicBezTo>
                  <a:lnTo>
                    <a:pt x="0" y="983"/>
                  </a:lnTo>
                  <a:cubicBezTo>
                    <a:pt x="0" y="1160"/>
                    <a:pt x="138" y="1308"/>
                    <a:pt x="314" y="1308"/>
                  </a:cubicBezTo>
                  <a:cubicBezTo>
                    <a:pt x="491" y="1308"/>
                    <a:pt x="629" y="1160"/>
                    <a:pt x="629" y="983"/>
                  </a:cubicBezTo>
                  <a:lnTo>
                    <a:pt x="629" y="315"/>
                  </a:lnTo>
                  <a:cubicBezTo>
                    <a:pt x="629" y="138"/>
                    <a:pt x="491" y="1"/>
                    <a:pt x="314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9"/>
            <p:cNvSpPr/>
            <p:nvPr/>
          </p:nvSpPr>
          <p:spPr>
            <a:xfrm>
              <a:off x="2501099" y="3250991"/>
              <a:ext cx="25678" cy="52562"/>
            </a:xfrm>
            <a:custGeom>
              <a:avLst/>
              <a:gdLst/>
              <a:ahLst/>
              <a:cxnLst/>
              <a:rect l="l" t="t" r="r" b="b"/>
              <a:pathLst>
                <a:path w="639" h="1308" extrusionOk="0">
                  <a:moveTo>
                    <a:pt x="315" y="1"/>
                  </a:moveTo>
                  <a:cubicBezTo>
                    <a:pt x="147" y="1"/>
                    <a:pt x="0" y="453"/>
                    <a:pt x="0" y="629"/>
                  </a:cubicBezTo>
                  <a:lnTo>
                    <a:pt x="0" y="983"/>
                  </a:lnTo>
                  <a:cubicBezTo>
                    <a:pt x="0" y="1160"/>
                    <a:pt x="147" y="1308"/>
                    <a:pt x="315" y="1308"/>
                  </a:cubicBezTo>
                  <a:cubicBezTo>
                    <a:pt x="491" y="1308"/>
                    <a:pt x="638" y="1160"/>
                    <a:pt x="638" y="983"/>
                  </a:cubicBezTo>
                  <a:lnTo>
                    <a:pt x="638" y="315"/>
                  </a:lnTo>
                  <a:cubicBezTo>
                    <a:pt x="638" y="138"/>
                    <a:pt x="491" y="1"/>
                    <a:pt x="315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9"/>
            <p:cNvSpPr/>
            <p:nvPr/>
          </p:nvSpPr>
          <p:spPr>
            <a:xfrm>
              <a:off x="2611205" y="3250991"/>
              <a:ext cx="25276" cy="52562"/>
            </a:xfrm>
            <a:custGeom>
              <a:avLst/>
              <a:gdLst/>
              <a:ahLst/>
              <a:cxnLst/>
              <a:rect l="l" t="t" r="r" b="b"/>
              <a:pathLst>
                <a:path w="629" h="1308" extrusionOk="0">
                  <a:moveTo>
                    <a:pt x="314" y="1"/>
                  </a:moveTo>
                  <a:cubicBezTo>
                    <a:pt x="138" y="1"/>
                    <a:pt x="0" y="138"/>
                    <a:pt x="0" y="315"/>
                  </a:cubicBezTo>
                  <a:lnTo>
                    <a:pt x="0" y="983"/>
                  </a:lnTo>
                  <a:cubicBezTo>
                    <a:pt x="0" y="1160"/>
                    <a:pt x="138" y="1308"/>
                    <a:pt x="314" y="1308"/>
                  </a:cubicBezTo>
                  <a:cubicBezTo>
                    <a:pt x="491" y="1308"/>
                    <a:pt x="629" y="1160"/>
                    <a:pt x="629" y="983"/>
                  </a:cubicBezTo>
                  <a:lnTo>
                    <a:pt x="629" y="315"/>
                  </a:lnTo>
                  <a:cubicBezTo>
                    <a:pt x="629" y="138"/>
                    <a:pt x="491" y="1"/>
                    <a:pt x="314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9"/>
            <p:cNvSpPr/>
            <p:nvPr/>
          </p:nvSpPr>
          <p:spPr>
            <a:xfrm>
              <a:off x="2501099" y="3250991"/>
              <a:ext cx="25678" cy="52562"/>
            </a:xfrm>
            <a:custGeom>
              <a:avLst/>
              <a:gdLst/>
              <a:ahLst/>
              <a:cxnLst/>
              <a:rect l="l" t="t" r="r" b="b"/>
              <a:pathLst>
                <a:path w="639" h="1308" extrusionOk="0">
                  <a:moveTo>
                    <a:pt x="315" y="1"/>
                  </a:moveTo>
                  <a:cubicBezTo>
                    <a:pt x="147" y="1"/>
                    <a:pt x="0" y="453"/>
                    <a:pt x="0" y="629"/>
                  </a:cubicBezTo>
                  <a:lnTo>
                    <a:pt x="0" y="983"/>
                  </a:lnTo>
                  <a:cubicBezTo>
                    <a:pt x="0" y="1160"/>
                    <a:pt x="147" y="1308"/>
                    <a:pt x="315" y="1308"/>
                  </a:cubicBezTo>
                  <a:cubicBezTo>
                    <a:pt x="491" y="1308"/>
                    <a:pt x="638" y="1160"/>
                    <a:pt x="638" y="983"/>
                  </a:cubicBezTo>
                  <a:lnTo>
                    <a:pt x="638" y="315"/>
                  </a:lnTo>
                  <a:cubicBezTo>
                    <a:pt x="638" y="138"/>
                    <a:pt x="491" y="1"/>
                    <a:pt x="315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9"/>
            <p:cNvSpPr/>
            <p:nvPr/>
          </p:nvSpPr>
          <p:spPr>
            <a:xfrm>
              <a:off x="2547673" y="2895801"/>
              <a:ext cx="25276" cy="101467"/>
            </a:xfrm>
            <a:custGeom>
              <a:avLst/>
              <a:gdLst/>
              <a:ahLst/>
              <a:cxnLst/>
              <a:rect l="l" t="t" r="r" b="b"/>
              <a:pathLst>
                <a:path w="629" h="2525" extrusionOk="0">
                  <a:moveTo>
                    <a:pt x="315" y="0"/>
                  </a:moveTo>
                  <a:cubicBezTo>
                    <a:pt x="147" y="0"/>
                    <a:pt x="0" y="138"/>
                    <a:pt x="0" y="314"/>
                  </a:cubicBezTo>
                  <a:lnTo>
                    <a:pt x="0" y="2210"/>
                  </a:lnTo>
                  <a:cubicBezTo>
                    <a:pt x="0" y="2377"/>
                    <a:pt x="147" y="2525"/>
                    <a:pt x="315" y="2525"/>
                  </a:cubicBezTo>
                  <a:cubicBezTo>
                    <a:pt x="491" y="2525"/>
                    <a:pt x="629" y="2377"/>
                    <a:pt x="629" y="2210"/>
                  </a:cubicBezTo>
                  <a:lnTo>
                    <a:pt x="629" y="314"/>
                  </a:lnTo>
                  <a:cubicBezTo>
                    <a:pt x="629" y="138"/>
                    <a:pt x="491" y="0"/>
                    <a:pt x="315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9"/>
            <p:cNvSpPr/>
            <p:nvPr/>
          </p:nvSpPr>
          <p:spPr>
            <a:xfrm>
              <a:off x="2495554" y="2921117"/>
              <a:ext cx="45409" cy="76151"/>
            </a:xfrm>
            <a:custGeom>
              <a:avLst/>
              <a:gdLst/>
              <a:ahLst/>
              <a:cxnLst/>
              <a:rect l="l" t="t" r="r" b="b"/>
              <a:pathLst>
                <a:path w="1130" h="1895" extrusionOk="0">
                  <a:moveTo>
                    <a:pt x="357" y="0"/>
                  </a:moveTo>
                  <a:cubicBezTo>
                    <a:pt x="323" y="0"/>
                    <a:pt x="289" y="6"/>
                    <a:pt x="256" y="18"/>
                  </a:cubicBezTo>
                  <a:cubicBezTo>
                    <a:pt x="89" y="68"/>
                    <a:pt x="1" y="245"/>
                    <a:pt x="49" y="411"/>
                  </a:cubicBezTo>
                  <a:lnTo>
                    <a:pt x="472" y="1679"/>
                  </a:lnTo>
                  <a:cubicBezTo>
                    <a:pt x="521" y="1806"/>
                    <a:pt x="639" y="1895"/>
                    <a:pt x="776" y="1895"/>
                  </a:cubicBezTo>
                  <a:cubicBezTo>
                    <a:pt x="806" y="1895"/>
                    <a:pt x="835" y="1885"/>
                    <a:pt x="875" y="1875"/>
                  </a:cubicBezTo>
                  <a:cubicBezTo>
                    <a:pt x="1042" y="1826"/>
                    <a:pt x="1130" y="1639"/>
                    <a:pt x="1071" y="1472"/>
                  </a:cubicBezTo>
                  <a:lnTo>
                    <a:pt x="649" y="215"/>
                  </a:lnTo>
                  <a:cubicBezTo>
                    <a:pt x="610" y="83"/>
                    <a:pt x="485" y="0"/>
                    <a:pt x="357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9"/>
            <p:cNvSpPr/>
            <p:nvPr/>
          </p:nvSpPr>
          <p:spPr>
            <a:xfrm>
              <a:off x="2491978" y="2971990"/>
              <a:ext cx="103075" cy="101467"/>
            </a:xfrm>
            <a:custGeom>
              <a:avLst/>
              <a:gdLst/>
              <a:ahLst/>
              <a:cxnLst/>
              <a:rect l="l" t="t" r="r" b="b"/>
              <a:pathLst>
                <a:path w="2565" h="2525" extrusionOk="0">
                  <a:moveTo>
                    <a:pt x="335" y="0"/>
                  </a:moveTo>
                  <a:cubicBezTo>
                    <a:pt x="149" y="0"/>
                    <a:pt x="1" y="157"/>
                    <a:pt x="21" y="344"/>
                  </a:cubicBezTo>
                  <a:lnTo>
                    <a:pt x="267" y="2524"/>
                  </a:lnTo>
                  <a:lnTo>
                    <a:pt x="2299" y="2524"/>
                  </a:lnTo>
                  <a:lnTo>
                    <a:pt x="2545" y="344"/>
                  </a:lnTo>
                  <a:cubicBezTo>
                    <a:pt x="2565" y="157"/>
                    <a:pt x="2417" y="0"/>
                    <a:pt x="223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9"/>
            <p:cNvSpPr/>
            <p:nvPr/>
          </p:nvSpPr>
          <p:spPr>
            <a:xfrm>
              <a:off x="2543293" y="2971990"/>
              <a:ext cx="51758" cy="101467"/>
            </a:xfrm>
            <a:custGeom>
              <a:avLst/>
              <a:gdLst/>
              <a:ahLst/>
              <a:cxnLst/>
              <a:rect l="l" t="t" r="r" b="b"/>
              <a:pathLst>
                <a:path w="1288" h="2525" extrusionOk="0">
                  <a:moveTo>
                    <a:pt x="1" y="0"/>
                  </a:moveTo>
                  <a:lnTo>
                    <a:pt x="1" y="2524"/>
                  </a:lnTo>
                  <a:lnTo>
                    <a:pt x="1022" y="2524"/>
                  </a:lnTo>
                  <a:lnTo>
                    <a:pt x="1268" y="344"/>
                  </a:lnTo>
                  <a:cubicBezTo>
                    <a:pt x="1288" y="157"/>
                    <a:pt x="1140" y="0"/>
                    <a:pt x="954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9"/>
            <p:cNvSpPr/>
            <p:nvPr/>
          </p:nvSpPr>
          <p:spPr>
            <a:xfrm>
              <a:off x="2623823" y="2883143"/>
              <a:ext cx="152382" cy="202934"/>
            </a:xfrm>
            <a:custGeom>
              <a:avLst/>
              <a:gdLst/>
              <a:ahLst/>
              <a:cxnLst/>
              <a:rect l="l" t="t" r="r" b="b"/>
              <a:pathLst>
                <a:path w="3792" h="5050" extrusionOk="0">
                  <a:moveTo>
                    <a:pt x="845" y="1"/>
                  </a:moveTo>
                  <a:cubicBezTo>
                    <a:pt x="374" y="1"/>
                    <a:pt x="0" y="374"/>
                    <a:pt x="0" y="836"/>
                  </a:cubicBezTo>
                  <a:lnTo>
                    <a:pt x="0" y="5049"/>
                  </a:lnTo>
                  <a:lnTo>
                    <a:pt x="3792" y="5049"/>
                  </a:lnTo>
                  <a:lnTo>
                    <a:pt x="3792" y="836"/>
                  </a:lnTo>
                  <a:cubicBezTo>
                    <a:pt x="3792" y="374"/>
                    <a:pt x="3409" y="1"/>
                    <a:pt x="2947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9"/>
            <p:cNvSpPr/>
            <p:nvPr/>
          </p:nvSpPr>
          <p:spPr>
            <a:xfrm>
              <a:off x="2700012" y="2883143"/>
              <a:ext cx="76191" cy="202934"/>
            </a:xfrm>
            <a:custGeom>
              <a:avLst/>
              <a:gdLst/>
              <a:ahLst/>
              <a:cxnLst/>
              <a:rect l="l" t="t" r="r" b="b"/>
              <a:pathLst>
                <a:path w="1896" h="5050" extrusionOk="0">
                  <a:moveTo>
                    <a:pt x="0" y="1"/>
                  </a:moveTo>
                  <a:lnTo>
                    <a:pt x="0" y="5049"/>
                  </a:lnTo>
                  <a:lnTo>
                    <a:pt x="1896" y="5049"/>
                  </a:lnTo>
                  <a:lnTo>
                    <a:pt x="1896" y="836"/>
                  </a:lnTo>
                  <a:cubicBezTo>
                    <a:pt x="1896" y="374"/>
                    <a:pt x="1513" y="1"/>
                    <a:pt x="1051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9"/>
            <p:cNvSpPr/>
            <p:nvPr/>
          </p:nvSpPr>
          <p:spPr>
            <a:xfrm>
              <a:off x="2611205" y="2870163"/>
              <a:ext cx="177618" cy="215914"/>
            </a:xfrm>
            <a:custGeom>
              <a:avLst/>
              <a:gdLst/>
              <a:ahLst/>
              <a:cxnLst/>
              <a:rect l="l" t="t" r="r" b="b"/>
              <a:pathLst>
                <a:path w="4420" h="5373" extrusionOk="0">
                  <a:moveTo>
                    <a:pt x="1159" y="0"/>
                  </a:moveTo>
                  <a:cubicBezTo>
                    <a:pt x="521" y="0"/>
                    <a:pt x="0" y="520"/>
                    <a:pt x="0" y="1159"/>
                  </a:cubicBezTo>
                  <a:lnTo>
                    <a:pt x="0" y="5372"/>
                  </a:lnTo>
                  <a:lnTo>
                    <a:pt x="629" y="5372"/>
                  </a:lnTo>
                  <a:lnTo>
                    <a:pt x="629" y="1159"/>
                  </a:lnTo>
                  <a:cubicBezTo>
                    <a:pt x="629" y="874"/>
                    <a:pt x="864" y="638"/>
                    <a:pt x="1159" y="638"/>
                  </a:cubicBezTo>
                  <a:lnTo>
                    <a:pt x="3261" y="638"/>
                  </a:lnTo>
                  <a:cubicBezTo>
                    <a:pt x="3556" y="638"/>
                    <a:pt x="3791" y="874"/>
                    <a:pt x="3791" y="1159"/>
                  </a:cubicBezTo>
                  <a:lnTo>
                    <a:pt x="3791" y="5372"/>
                  </a:lnTo>
                  <a:lnTo>
                    <a:pt x="4420" y="5372"/>
                  </a:lnTo>
                  <a:lnTo>
                    <a:pt x="4420" y="1159"/>
                  </a:lnTo>
                  <a:cubicBezTo>
                    <a:pt x="4420" y="520"/>
                    <a:pt x="3900" y="0"/>
                    <a:pt x="3261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9"/>
            <p:cNvSpPr/>
            <p:nvPr/>
          </p:nvSpPr>
          <p:spPr>
            <a:xfrm>
              <a:off x="2700012" y="2870163"/>
              <a:ext cx="88809" cy="215914"/>
            </a:xfrm>
            <a:custGeom>
              <a:avLst/>
              <a:gdLst/>
              <a:ahLst/>
              <a:cxnLst/>
              <a:rect l="l" t="t" r="r" b="b"/>
              <a:pathLst>
                <a:path w="2210" h="5373" extrusionOk="0">
                  <a:moveTo>
                    <a:pt x="0" y="0"/>
                  </a:moveTo>
                  <a:lnTo>
                    <a:pt x="0" y="638"/>
                  </a:lnTo>
                  <a:lnTo>
                    <a:pt x="1051" y="638"/>
                  </a:lnTo>
                  <a:cubicBezTo>
                    <a:pt x="1346" y="638"/>
                    <a:pt x="1581" y="874"/>
                    <a:pt x="1581" y="1159"/>
                  </a:cubicBezTo>
                  <a:lnTo>
                    <a:pt x="1581" y="5372"/>
                  </a:lnTo>
                  <a:lnTo>
                    <a:pt x="2210" y="5372"/>
                  </a:lnTo>
                  <a:lnTo>
                    <a:pt x="2210" y="1159"/>
                  </a:lnTo>
                  <a:cubicBezTo>
                    <a:pt x="2210" y="520"/>
                    <a:pt x="1690" y="0"/>
                    <a:pt x="1051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9"/>
            <p:cNvSpPr/>
            <p:nvPr/>
          </p:nvSpPr>
          <p:spPr>
            <a:xfrm>
              <a:off x="2501099" y="3098652"/>
              <a:ext cx="397470" cy="177658"/>
            </a:xfrm>
            <a:custGeom>
              <a:avLst/>
              <a:gdLst/>
              <a:ahLst/>
              <a:cxnLst/>
              <a:rect l="l" t="t" r="r" b="b"/>
              <a:pathLst>
                <a:path w="9891" h="4421" extrusionOk="0">
                  <a:moveTo>
                    <a:pt x="0" y="1"/>
                  </a:moveTo>
                  <a:lnTo>
                    <a:pt x="0" y="4420"/>
                  </a:lnTo>
                  <a:lnTo>
                    <a:pt x="9890" y="4420"/>
                  </a:lnTo>
                  <a:lnTo>
                    <a:pt x="9890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9"/>
            <p:cNvSpPr/>
            <p:nvPr/>
          </p:nvSpPr>
          <p:spPr>
            <a:xfrm>
              <a:off x="2700012" y="3098652"/>
              <a:ext cx="198554" cy="177658"/>
            </a:xfrm>
            <a:custGeom>
              <a:avLst/>
              <a:gdLst/>
              <a:ahLst/>
              <a:cxnLst/>
              <a:rect l="l" t="t" r="r" b="b"/>
              <a:pathLst>
                <a:path w="4941" h="4421" extrusionOk="0">
                  <a:moveTo>
                    <a:pt x="0" y="1"/>
                  </a:moveTo>
                  <a:lnTo>
                    <a:pt x="0" y="4420"/>
                  </a:lnTo>
                  <a:lnTo>
                    <a:pt x="4940" y="4420"/>
                  </a:lnTo>
                  <a:lnTo>
                    <a:pt x="4940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9"/>
            <p:cNvSpPr/>
            <p:nvPr/>
          </p:nvSpPr>
          <p:spPr>
            <a:xfrm>
              <a:off x="2602525" y="3149606"/>
              <a:ext cx="194616" cy="75789"/>
            </a:xfrm>
            <a:custGeom>
              <a:avLst/>
              <a:gdLst/>
              <a:ahLst/>
              <a:cxnLst/>
              <a:rect l="l" t="t" r="r" b="b"/>
              <a:pathLst>
                <a:path w="4843" h="1886" extrusionOk="0">
                  <a:moveTo>
                    <a:pt x="325" y="0"/>
                  </a:moveTo>
                  <a:cubicBezTo>
                    <a:pt x="148" y="0"/>
                    <a:pt x="0" y="138"/>
                    <a:pt x="0" y="314"/>
                  </a:cubicBezTo>
                  <a:lnTo>
                    <a:pt x="0" y="1571"/>
                  </a:lnTo>
                  <a:cubicBezTo>
                    <a:pt x="0" y="1748"/>
                    <a:pt x="148" y="1886"/>
                    <a:pt x="325" y="1886"/>
                  </a:cubicBezTo>
                  <a:lnTo>
                    <a:pt x="4528" y="1886"/>
                  </a:lnTo>
                  <a:cubicBezTo>
                    <a:pt x="4705" y="1886"/>
                    <a:pt x="4843" y="1748"/>
                    <a:pt x="4843" y="1571"/>
                  </a:cubicBezTo>
                  <a:lnTo>
                    <a:pt x="4843" y="314"/>
                  </a:lnTo>
                  <a:cubicBezTo>
                    <a:pt x="4843" y="138"/>
                    <a:pt x="4705" y="0"/>
                    <a:pt x="4528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9"/>
            <p:cNvSpPr/>
            <p:nvPr/>
          </p:nvSpPr>
          <p:spPr>
            <a:xfrm>
              <a:off x="2484102" y="3060758"/>
              <a:ext cx="431466" cy="50553"/>
            </a:xfrm>
            <a:custGeom>
              <a:avLst/>
              <a:gdLst/>
              <a:ahLst/>
              <a:cxnLst/>
              <a:rect l="l" t="t" r="r" b="b"/>
              <a:pathLst>
                <a:path w="10737" h="1258" extrusionOk="0">
                  <a:moveTo>
                    <a:pt x="325" y="1"/>
                  </a:moveTo>
                  <a:cubicBezTo>
                    <a:pt x="148" y="1"/>
                    <a:pt x="1" y="138"/>
                    <a:pt x="1" y="315"/>
                  </a:cubicBezTo>
                  <a:lnTo>
                    <a:pt x="1" y="944"/>
                  </a:lnTo>
                  <a:cubicBezTo>
                    <a:pt x="1" y="1120"/>
                    <a:pt x="148" y="1258"/>
                    <a:pt x="325" y="1258"/>
                  </a:cubicBezTo>
                  <a:lnTo>
                    <a:pt x="10422" y="1258"/>
                  </a:lnTo>
                  <a:cubicBezTo>
                    <a:pt x="10599" y="1258"/>
                    <a:pt x="10736" y="1120"/>
                    <a:pt x="10736" y="944"/>
                  </a:cubicBezTo>
                  <a:lnTo>
                    <a:pt x="10736" y="315"/>
                  </a:lnTo>
                  <a:cubicBezTo>
                    <a:pt x="10736" y="138"/>
                    <a:pt x="10599" y="1"/>
                    <a:pt x="10422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9"/>
            <p:cNvSpPr/>
            <p:nvPr/>
          </p:nvSpPr>
          <p:spPr>
            <a:xfrm>
              <a:off x="2700012" y="3060758"/>
              <a:ext cx="215552" cy="50553"/>
            </a:xfrm>
            <a:custGeom>
              <a:avLst/>
              <a:gdLst/>
              <a:ahLst/>
              <a:cxnLst/>
              <a:rect l="l" t="t" r="r" b="b"/>
              <a:pathLst>
                <a:path w="5364" h="1258" extrusionOk="0">
                  <a:moveTo>
                    <a:pt x="0" y="1"/>
                  </a:moveTo>
                  <a:lnTo>
                    <a:pt x="0" y="1258"/>
                  </a:lnTo>
                  <a:lnTo>
                    <a:pt x="5049" y="1258"/>
                  </a:lnTo>
                  <a:cubicBezTo>
                    <a:pt x="5226" y="1258"/>
                    <a:pt x="5363" y="1120"/>
                    <a:pt x="5363" y="944"/>
                  </a:cubicBezTo>
                  <a:lnTo>
                    <a:pt x="5363" y="315"/>
                  </a:lnTo>
                  <a:cubicBezTo>
                    <a:pt x="5363" y="138"/>
                    <a:pt x="5226" y="1"/>
                    <a:pt x="5049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9"/>
            <p:cNvSpPr/>
            <p:nvPr/>
          </p:nvSpPr>
          <p:spPr>
            <a:xfrm>
              <a:off x="2700012" y="3149606"/>
              <a:ext cx="97127" cy="75789"/>
            </a:xfrm>
            <a:custGeom>
              <a:avLst/>
              <a:gdLst/>
              <a:ahLst/>
              <a:cxnLst/>
              <a:rect l="l" t="t" r="r" b="b"/>
              <a:pathLst>
                <a:path w="2417" h="1886" extrusionOk="0">
                  <a:moveTo>
                    <a:pt x="0" y="0"/>
                  </a:moveTo>
                  <a:lnTo>
                    <a:pt x="0" y="1886"/>
                  </a:lnTo>
                  <a:lnTo>
                    <a:pt x="2102" y="1886"/>
                  </a:lnTo>
                  <a:cubicBezTo>
                    <a:pt x="2279" y="1886"/>
                    <a:pt x="2417" y="1748"/>
                    <a:pt x="2417" y="1571"/>
                  </a:cubicBezTo>
                  <a:lnTo>
                    <a:pt x="2417" y="314"/>
                  </a:lnTo>
                  <a:cubicBezTo>
                    <a:pt x="2417" y="138"/>
                    <a:pt x="2279" y="0"/>
                    <a:pt x="2102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9"/>
            <p:cNvSpPr/>
            <p:nvPr/>
          </p:nvSpPr>
          <p:spPr>
            <a:xfrm>
              <a:off x="2729588" y="2958931"/>
              <a:ext cx="160700" cy="50995"/>
            </a:xfrm>
            <a:custGeom>
              <a:avLst/>
              <a:gdLst/>
              <a:ahLst/>
              <a:cxnLst/>
              <a:rect l="l" t="t" r="r" b="b"/>
              <a:pathLst>
                <a:path w="3999" h="1269" extrusionOk="0">
                  <a:moveTo>
                    <a:pt x="629" y="1"/>
                  </a:moveTo>
                  <a:cubicBezTo>
                    <a:pt x="286" y="1"/>
                    <a:pt x="1" y="286"/>
                    <a:pt x="1" y="639"/>
                  </a:cubicBezTo>
                  <a:cubicBezTo>
                    <a:pt x="1" y="983"/>
                    <a:pt x="286" y="1268"/>
                    <a:pt x="629" y="1268"/>
                  </a:cubicBezTo>
                  <a:lnTo>
                    <a:pt x="3684" y="1268"/>
                  </a:lnTo>
                  <a:cubicBezTo>
                    <a:pt x="3861" y="1268"/>
                    <a:pt x="3999" y="1131"/>
                    <a:pt x="3999" y="954"/>
                  </a:cubicBezTo>
                  <a:lnTo>
                    <a:pt x="3999" y="325"/>
                  </a:lnTo>
                  <a:cubicBezTo>
                    <a:pt x="3999" y="148"/>
                    <a:pt x="3861" y="1"/>
                    <a:pt x="3684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9"/>
            <p:cNvSpPr/>
            <p:nvPr/>
          </p:nvSpPr>
          <p:spPr>
            <a:xfrm>
              <a:off x="2729588" y="3009884"/>
              <a:ext cx="160700" cy="50914"/>
            </a:xfrm>
            <a:custGeom>
              <a:avLst/>
              <a:gdLst/>
              <a:ahLst/>
              <a:cxnLst/>
              <a:rect l="l" t="t" r="r" b="b"/>
              <a:pathLst>
                <a:path w="3999" h="1267" extrusionOk="0">
                  <a:moveTo>
                    <a:pt x="629" y="0"/>
                  </a:moveTo>
                  <a:cubicBezTo>
                    <a:pt x="286" y="0"/>
                    <a:pt x="1" y="285"/>
                    <a:pt x="1" y="629"/>
                  </a:cubicBezTo>
                  <a:cubicBezTo>
                    <a:pt x="1" y="982"/>
                    <a:pt x="286" y="1267"/>
                    <a:pt x="629" y="1267"/>
                  </a:cubicBezTo>
                  <a:lnTo>
                    <a:pt x="3999" y="1267"/>
                  </a:lnTo>
                  <a:lnTo>
                    <a:pt x="3999" y="314"/>
                  </a:lnTo>
                  <a:cubicBezTo>
                    <a:pt x="3999" y="138"/>
                    <a:pt x="3861" y="0"/>
                    <a:pt x="36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9"/>
            <p:cNvSpPr/>
            <p:nvPr/>
          </p:nvSpPr>
          <p:spPr>
            <a:xfrm>
              <a:off x="2809715" y="3009884"/>
              <a:ext cx="80571" cy="50914"/>
            </a:xfrm>
            <a:custGeom>
              <a:avLst/>
              <a:gdLst/>
              <a:ahLst/>
              <a:cxnLst/>
              <a:rect l="l" t="t" r="r" b="b"/>
              <a:pathLst>
                <a:path w="2005" h="1267" extrusionOk="0">
                  <a:moveTo>
                    <a:pt x="1" y="0"/>
                  </a:moveTo>
                  <a:lnTo>
                    <a:pt x="1" y="1267"/>
                  </a:lnTo>
                  <a:lnTo>
                    <a:pt x="2005" y="1267"/>
                  </a:lnTo>
                  <a:lnTo>
                    <a:pt x="2005" y="314"/>
                  </a:lnTo>
                  <a:cubicBezTo>
                    <a:pt x="2005" y="138"/>
                    <a:pt x="1867" y="0"/>
                    <a:pt x="1690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9"/>
            <p:cNvSpPr/>
            <p:nvPr/>
          </p:nvSpPr>
          <p:spPr>
            <a:xfrm>
              <a:off x="2809715" y="2958931"/>
              <a:ext cx="80571" cy="50995"/>
            </a:xfrm>
            <a:custGeom>
              <a:avLst/>
              <a:gdLst/>
              <a:ahLst/>
              <a:cxnLst/>
              <a:rect l="l" t="t" r="r" b="b"/>
              <a:pathLst>
                <a:path w="2005" h="1269" extrusionOk="0">
                  <a:moveTo>
                    <a:pt x="1" y="1"/>
                  </a:moveTo>
                  <a:lnTo>
                    <a:pt x="1" y="1268"/>
                  </a:lnTo>
                  <a:lnTo>
                    <a:pt x="1690" y="1268"/>
                  </a:lnTo>
                  <a:cubicBezTo>
                    <a:pt x="1867" y="1268"/>
                    <a:pt x="2005" y="1131"/>
                    <a:pt x="2005" y="954"/>
                  </a:cubicBezTo>
                  <a:lnTo>
                    <a:pt x="2005" y="325"/>
                  </a:lnTo>
                  <a:cubicBezTo>
                    <a:pt x="2005" y="148"/>
                    <a:pt x="1867" y="1"/>
                    <a:pt x="169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2" name="Google Shape;1772;p49"/>
          <p:cNvGrpSpPr/>
          <p:nvPr/>
        </p:nvGrpSpPr>
        <p:grpSpPr>
          <a:xfrm>
            <a:off x="3476645" y="2899546"/>
            <a:ext cx="306841" cy="363381"/>
            <a:chOff x="3476645" y="2899546"/>
            <a:chExt cx="306841" cy="363381"/>
          </a:xfrm>
        </p:grpSpPr>
        <p:sp>
          <p:nvSpPr>
            <p:cNvPr id="1773" name="Google Shape;1773;p49"/>
            <p:cNvSpPr/>
            <p:nvPr/>
          </p:nvSpPr>
          <p:spPr>
            <a:xfrm>
              <a:off x="3563034" y="3159658"/>
              <a:ext cx="150605" cy="96664"/>
            </a:xfrm>
            <a:custGeom>
              <a:avLst/>
              <a:gdLst/>
              <a:ahLst/>
              <a:cxnLst/>
              <a:rect l="l" t="t" r="r" b="b"/>
              <a:pathLst>
                <a:path w="4470" h="2869" extrusionOk="0">
                  <a:moveTo>
                    <a:pt x="1055" y="0"/>
                  </a:moveTo>
                  <a:cubicBezTo>
                    <a:pt x="1026" y="0"/>
                    <a:pt x="998" y="18"/>
                    <a:pt x="973" y="39"/>
                  </a:cubicBezTo>
                  <a:cubicBezTo>
                    <a:pt x="904" y="98"/>
                    <a:pt x="865" y="186"/>
                    <a:pt x="865" y="275"/>
                  </a:cubicBezTo>
                  <a:lnTo>
                    <a:pt x="865" y="707"/>
                  </a:lnTo>
                  <a:cubicBezTo>
                    <a:pt x="865" y="1395"/>
                    <a:pt x="600" y="2033"/>
                    <a:pt x="109" y="2524"/>
                  </a:cubicBezTo>
                  <a:cubicBezTo>
                    <a:pt x="20" y="2613"/>
                    <a:pt x="1" y="2750"/>
                    <a:pt x="50" y="2868"/>
                  </a:cubicBezTo>
                  <a:lnTo>
                    <a:pt x="4421" y="2868"/>
                  </a:lnTo>
                  <a:cubicBezTo>
                    <a:pt x="4469" y="2750"/>
                    <a:pt x="4440" y="2613"/>
                    <a:pt x="4352" y="2524"/>
                  </a:cubicBezTo>
                  <a:cubicBezTo>
                    <a:pt x="3860" y="2033"/>
                    <a:pt x="3596" y="1395"/>
                    <a:pt x="3596" y="707"/>
                  </a:cubicBezTo>
                  <a:lnTo>
                    <a:pt x="3596" y="579"/>
                  </a:lnTo>
                  <a:cubicBezTo>
                    <a:pt x="3596" y="485"/>
                    <a:pt x="3557" y="398"/>
                    <a:pt x="3492" y="398"/>
                  </a:cubicBezTo>
                  <a:cubicBezTo>
                    <a:pt x="3448" y="398"/>
                    <a:pt x="3393" y="437"/>
                    <a:pt x="3330" y="540"/>
                  </a:cubicBezTo>
                  <a:lnTo>
                    <a:pt x="1219" y="236"/>
                  </a:lnTo>
                  <a:cubicBezTo>
                    <a:pt x="1162" y="54"/>
                    <a:pt x="1106" y="0"/>
                    <a:pt x="105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9"/>
            <p:cNvSpPr/>
            <p:nvPr/>
          </p:nvSpPr>
          <p:spPr>
            <a:xfrm>
              <a:off x="3638169" y="3172529"/>
              <a:ext cx="75471" cy="83793"/>
            </a:xfrm>
            <a:custGeom>
              <a:avLst/>
              <a:gdLst/>
              <a:ahLst/>
              <a:cxnLst/>
              <a:rect l="l" t="t" r="r" b="b"/>
              <a:pathLst>
                <a:path w="2240" h="2487" extrusionOk="0">
                  <a:moveTo>
                    <a:pt x="0" y="1"/>
                  </a:moveTo>
                  <a:lnTo>
                    <a:pt x="0" y="2486"/>
                  </a:lnTo>
                  <a:lnTo>
                    <a:pt x="2191" y="2486"/>
                  </a:lnTo>
                  <a:cubicBezTo>
                    <a:pt x="2239" y="2368"/>
                    <a:pt x="2210" y="2231"/>
                    <a:pt x="2122" y="2142"/>
                  </a:cubicBezTo>
                  <a:cubicBezTo>
                    <a:pt x="1630" y="1651"/>
                    <a:pt x="1366" y="1013"/>
                    <a:pt x="1366" y="325"/>
                  </a:cubicBezTo>
                  <a:lnTo>
                    <a:pt x="1366" y="197"/>
                  </a:lnTo>
                  <a:cubicBezTo>
                    <a:pt x="1366" y="103"/>
                    <a:pt x="1327" y="16"/>
                    <a:pt x="1262" y="16"/>
                  </a:cubicBezTo>
                  <a:cubicBezTo>
                    <a:pt x="1218" y="16"/>
                    <a:pt x="1163" y="55"/>
                    <a:pt x="1100" y="1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9"/>
            <p:cNvSpPr/>
            <p:nvPr/>
          </p:nvSpPr>
          <p:spPr>
            <a:xfrm>
              <a:off x="3476645" y="2902848"/>
              <a:ext cx="304850" cy="287599"/>
            </a:xfrm>
            <a:custGeom>
              <a:avLst/>
              <a:gdLst/>
              <a:ahLst/>
              <a:cxnLst/>
              <a:rect l="l" t="t" r="r" b="b"/>
              <a:pathLst>
                <a:path w="9048" h="8536" extrusionOk="0">
                  <a:moveTo>
                    <a:pt x="2162" y="766"/>
                  </a:moveTo>
                  <a:lnTo>
                    <a:pt x="8242" y="6856"/>
                  </a:lnTo>
                  <a:cubicBezTo>
                    <a:pt x="7436" y="7554"/>
                    <a:pt x="6430" y="7903"/>
                    <a:pt x="5423" y="7903"/>
                  </a:cubicBezTo>
                  <a:cubicBezTo>
                    <a:pt x="4319" y="7903"/>
                    <a:pt x="3216" y="7483"/>
                    <a:pt x="2378" y="6640"/>
                  </a:cubicBezTo>
                  <a:cubicBezTo>
                    <a:pt x="767" y="5029"/>
                    <a:pt x="699" y="2465"/>
                    <a:pt x="2162" y="766"/>
                  </a:cubicBezTo>
                  <a:close/>
                  <a:moveTo>
                    <a:pt x="2152" y="0"/>
                  </a:moveTo>
                  <a:cubicBezTo>
                    <a:pt x="2071" y="0"/>
                    <a:pt x="1990" y="29"/>
                    <a:pt x="1926" y="88"/>
                  </a:cubicBezTo>
                  <a:cubicBezTo>
                    <a:pt x="1" y="2024"/>
                    <a:pt x="1" y="5156"/>
                    <a:pt x="1926" y="7082"/>
                  </a:cubicBezTo>
                  <a:cubicBezTo>
                    <a:pt x="2889" y="8054"/>
                    <a:pt x="4156" y="8535"/>
                    <a:pt x="5423" y="8535"/>
                  </a:cubicBezTo>
                  <a:cubicBezTo>
                    <a:pt x="6690" y="8535"/>
                    <a:pt x="7957" y="8054"/>
                    <a:pt x="8919" y="7082"/>
                  </a:cubicBezTo>
                  <a:cubicBezTo>
                    <a:pt x="9047" y="6964"/>
                    <a:pt x="9047" y="6767"/>
                    <a:pt x="8919" y="6640"/>
                  </a:cubicBezTo>
                  <a:lnTo>
                    <a:pt x="2378" y="88"/>
                  </a:lnTo>
                  <a:cubicBezTo>
                    <a:pt x="2314" y="29"/>
                    <a:pt x="2233" y="0"/>
                    <a:pt x="2152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9"/>
            <p:cNvSpPr/>
            <p:nvPr/>
          </p:nvSpPr>
          <p:spPr>
            <a:xfrm>
              <a:off x="3638169" y="2987553"/>
              <a:ext cx="143328" cy="202896"/>
            </a:xfrm>
            <a:custGeom>
              <a:avLst/>
              <a:gdLst/>
              <a:ahLst/>
              <a:cxnLst/>
              <a:rect l="l" t="t" r="r" b="b"/>
              <a:pathLst>
                <a:path w="4254" h="6022" extrusionOk="0">
                  <a:moveTo>
                    <a:pt x="0" y="1"/>
                  </a:moveTo>
                  <a:lnTo>
                    <a:pt x="0" y="894"/>
                  </a:lnTo>
                  <a:lnTo>
                    <a:pt x="3448" y="4342"/>
                  </a:lnTo>
                  <a:cubicBezTo>
                    <a:pt x="2643" y="5040"/>
                    <a:pt x="1638" y="5390"/>
                    <a:pt x="631" y="5390"/>
                  </a:cubicBezTo>
                  <a:cubicBezTo>
                    <a:pt x="420" y="5390"/>
                    <a:pt x="209" y="5374"/>
                    <a:pt x="0" y="5344"/>
                  </a:cubicBezTo>
                  <a:lnTo>
                    <a:pt x="0" y="5982"/>
                  </a:lnTo>
                  <a:cubicBezTo>
                    <a:pt x="207" y="6001"/>
                    <a:pt x="423" y="6021"/>
                    <a:pt x="629" y="6021"/>
                  </a:cubicBezTo>
                  <a:cubicBezTo>
                    <a:pt x="1896" y="6021"/>
                    <a:pt x="3163" y="5540"/>
                    <a:pt x="4125" y="4568"/>
                  </a:cubicBezTo>
                  <a:cubicBezTo>
                    <a:pt x="4253" y="4450"/>
                    <a:pt x="4253" y="4253"/>
                    <a:pt x="4125" y="412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9"/>
            <p:cNvSpPr/>
            <p:nvPr/>
          </p:nvSpPr>
          <p:spPr>
            <a:xfrm>
              <a:off x="3521018" y="3241364"/>
              <a:ext cx="234298" cy="21563"/>
            </a:xfrm>
            <a:custGeom>
              <a:avLst/>
              <a:gdLst/>
              <a:ahLst/>
              <a:cxnLst/>
              <a:rect l="l" t="t" r="r" b="b"/>
              <a:pathLst>
                <a:path w="6954" h="640" extrusionOk="0">
                  <a:moveTo>
                    <a:pt x="325" y="1"/>
                  </a:moveTo>
                  <a:cubicBezTo>
                    <a:pt x="148" y="1"/>
                    <a:pt x="0" y="148"/>
                    <a:pt x="0" y="315"/>
                  </a:cubicBezTo>
                  <a:cubicBezTo>
                    <a:pt x="0" y="492"/>
                    <a:pt x="148" y="640"/>
                    <a:pt x="325" y="640"/>
                  </a:cubicBezTo>
                  <a:lnTo>
                    <a:pt x="6640" y="640"/>
                  </a:lnTo>
                  <a:cubicBezTo>
                    <a:pt x="6807" y="640"/>
                    <a:pt x="6954" y="492"/>
                    <a:pt x="6954" y="315"/>
                  </a:cubicBezTo>
                  <a:cubicBezTo>
                    <a:pt x="6954" y="148"/>
                    <a:pt x="6807" y="1"/>
                    <a:pt x="6640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9"/>
            <p:cNvSpPr/>
            <p:nvPr/>
          </p:nvSpPr>
          <p:spPr>
            <a:xfrm>
              <a:off x="3638169" y="3241364"/>
              <a:ext cx="117149" cy="21563"/>
            </a:xfrm>
            <a:custGeom>
              <a:avLst/>
              <a:gdLst/>
              <a:ahLst/>
              <a:cxnLst/>
              <a:rect l="l" t="t" r="r" b="b"/>
              <a:pathLst>
                <a:path w="3477" h="640" extrusionOk="0">
                  <a:moveTo>
                    <a:pt x="0" y="1"/>
                  </a:moveTo>
                  <a:lnTo>
                    <a:pt x="0" y="640"/>
                  </a:lnTo>
                  <a:lnTo>
                    <a:pt x="3163" y="640"/>
                  </a:lnTo>
                  <a:cubicBezTo>
                    <a:pt x="3330" y="640"/>
                    <a:pt x="3477" y="492"/>
                    <a:pt x="3477" y="315"/>
                  </a:cubicBezTo>
                  <a:cubicBezTo>
                    <a:pt x="3477" y="148"/>
                    <a:pt x="3330" y="1"/>
                    <a:pt x="3163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9"/>
            <p:cNvSpPr/>
            <p:nvPr/>
          </p:nvSpPr>
          <p:spPr>
            <a:xfrm>
              <a:off x="3535237" y="2899546"/>
              <a:ext cx="246899" cy="248213"/>
            </a:xfrm>
            <a:custGeom>
              <a:avLst/>
              <a:gdLst/>
              <a:ahLst/>
              <a:cxnLst/>
              <a:rect l="l" t="t" r="r" b="b"/>
              <a:pathLst>
                <a:path w="7328" h="7367" extrusionOk="0">
                  <a:moveTo>
                    <a:pt x="3684" y="0"/>
                  </a:moveTo>
                  <a:cubicBezTo>
                    <a:pt x="3350" y="0"/>
                    <a:pt x="3016" y="49"/>
                    <a:pt x="2712" y="138"/>
                  </a:cubicBezTo>
                  <a:lnTo>
                    <a:pt x="138" y="2711"/>
                  </a:lnTo>
                  <a:cubicBezTo>
                    <a:pt x="50" y="3025"/>
                    <a:pt x="1" y="3349"/>
                    <a:pt x="1" y="3683"/>
                  </a:cubicBezTo>
                  <a:cubicBezTo>
                    <a:pt x="1" y="4174"/>
                    <a:pt x="99" y="4636"/>
                    <a:pt x="276" y="5068"/>
                  </a:cubicBezTo>
                  <a:lnTo>
                    <a:pt x="3821" y="7367"/>
                  </a:lnTo>
                  <a:cubicBezTo>
                    <a:pt x="5599" y="7308"/>
                    <a:pt x="7073" y="5962"/>
                    <a:pt x="7328" y="4243"/>
                  </a:cubicBezTo>
                  <a:lnTo>
                    <a:pt x="4519" y="98"/>
                  </a:lnTo>
                  <a:cubicBezTo>
                    <a:pt x="4253" y="39"/>
                    <a:pt x="3969" y="0"/>
                    <a:pt x="3684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9"/>
            <p:cNvSpPr/>
            <p:nvPr/>
          </p:nvSpPr>
          <p:spPr>
            <a:xfrm>
              <a:off x="3585878" y="2958105"/>
              <a:ext cx="196259" cy="189655"/>
            </a:xfrm>
            <a:custGeom>
              <a:avLst/>
              <a:gdLst/>
              <a:ahLst/>
              <a:cxnLst/>
              <a:rect l="l" t="t" r="r" b="b"/>
              <a:pathLst>
                <a:path w="5825" h="5629" extrusionOk="0">
                  <a:moveTo>
                    <a:pt x="4125" y="0"/>
                  </a:moveTo>
                  <a:lnTo>
                    <a:pt x="0" y="4125"/>
                  </a:lnTo>
                  <a:lnTo>
                    <a:pt x="2318" y="5629"/>
                  </a:lnTo>
                  <a:cubicBezTo>
                    <a:pt x="4096" y="5570"/>
                    <a:pt x="5570" y="4224"/>
                    <a:pt x="5825" y="2505"/>
                  </a:cubicBezTo>
                  <a:lnTo>
                    <a:pt x="4125" y="0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9"/>
            <p:cNvSpPr/>
            <p:nvPr/>
          </p:nvSpPr>
          <p:spPr>
            <a:xfrm>
              <a:off x="3539886" y="2904162"/>
              <a:ext cx="101617" cy="100303"/>
            </a:xfrm>
            <a:custGeom>
              <a:avLst/>
              <a:gdLst/>
              <a:ahLst/>
              <a:cxnLst/>
              <a:rect l="l" t="t" r="r" b="b"/>
              <a:pathLst>
                <a:path w="3016" h="2977" extrusionOk="0">
                  <a:moveTo>
                    <a:pt x="2574" y="1"/>
                  </a:moveTo>
                  <a:cubicBezTo>
                    <a:pt x="1326" y="344"/>
                    <a:pt x="344" y="1326"/>
                    <a:pt x="0" y="2574"/>
                  </a:cubicBezTo>
                  <a:lnTo>
                    <a:pt x="206" y="2701"/>
                  </a:lnTo>
                  <a:cubicBezTo>
                    <a:pt x="491" y="2888"/>
                    <a:pt x="835" y="2976"/>
                    <a:pt x="1169" y="2976"/>
                  </a:cubicBezTo>
                  <a:cubicBezTo>
                    <a:pt x="1238" y="2976"/>
                    <a:pt x="1297" y="2976"/>
                    <a:pt x="1365" y="2967"/>
                  </a:cubicBezTo>
                  <a:cubicBezTo>
                    <a:pt x="1768" y="2928"/>
                    <a:pt x="2161" y="2741"/>
                    <a:pt x="2446" y="2446"/>
                  </a:cubicBezTo>
                  <a:cubicBezTo>
                    <a:pt x="2740" y="2161"/>
                    <a:pt x="2927" y="1769"/>
                    <a:pt x="2967" y="1366"/>
                  </a:cubicBezTo>
                  <a:cubicBezTo>
                    <a:pt x="3015" y="963"/>
                    <a:pt x="2917" y="551"/>
                    <a:pt x="2701" y="207"/>
                  </a:cubicBezTo>
                  <a:lnTo>
                    <a:pt x="2574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9"/>
            <p:cNvSpPr/>
            <p:nvPr/>
          </p:nvSpPr>
          <p:spPr>
            <a:xfrm>
              <a:off x="3544502" y="3030579"/>
              <a:ext cx="127796" cy="117183"/>
            </a:xfrm>
            <a:custGeom>
              <a:avLst/>
              <a:gdLst/>
              <a:ahLst/>
              <a:cxnLst/>
              <a:rect l="l" t="t" r="r" b="b"/>
              <a:pathLst>
                <a:path w="3793" h="3478" extrusionOk="0">
                  <a:moveTo>
                    <a:pt x="1562" y="1"/>
                  </a:moveTo>
                  <a:cubicBezTo>
                    <a:pt x="1307" y="1"/>
                    <a:pt x="1071" y="99"/>
                    <a:pt x="894" y="276"/>
                  </a:cubicBezTo>
                  <a:lnTo>
                    <a:pt x="1" y="1179"/>
                  </a:lnTo>
                  <a:cubicBezTo>
                    <a:pt x="541" y="2524"/>
                    <a:pt x="1867" y="3478"/>
                    <a:pt x="3409" y="3478"/>
                  </a:cubicBezTo>
                  <a:lnTo>
                    <a:pt x="3546" y="3478"/>
                  </a:lnTo>
                  <a:lnTo>
                    <a:pt x="3703" y="2947"/>
                  </a:lnTo>
                  <a:cubicBezTo>
                    <a:pt x="3792" y="2623"/>
                    <a:pt x="3753" y="2269"/>
                    <a:pt x="3566" y="1985"/>
                  </a:cubicBezTo>
                  <a:cubicBezTo>
                    <a:pt x="3389" y="1690"/>
                    <a:pt x="3094" y="1494"/>
                    <a:pt x="2751" y="1444"/>
                  </a:cubicBezTo>
                  <a:cubicBezTo>
                    <a:pt x="2584" y="1415"/>
                    <a:pt x="2466" y="1248"/>
                    <a:pt x="2485" y="1081"/>
                  </a:cubicBezTo>
                  <a:cubicBezTo>
                    <a:pt x="2535" y="786"/>
                    <a:pt x="2426" y="492"/>
                    <a:pt x="2221" y="276"/>
                  </a:cubicBezTo>
                  <a:cubicBezTo>
                    <a:pt x="2044" y="99"/>
                    <a:pt x="1808" y="1"/>
                    <a:pt x="1562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9"/>
            <p:cNvSpPr/>
            <p:nvPr/>
          </p:nvSpPr>
          <p:spPr>
            <a:xfrm>
              <a:off x="3642482" y="2902848"/>
              <a:ext cx="141003" cy="170450"/>
            </a:xfrm>
            <a:custGeom>
              <a:avLst/>
              <a:gdLst/>
              <a:ahLst/>
              <a:cxnLst/>
              <a:rect l="l" t="t" r="r" b="b"/>
              <a:pathLst>
                <a:path w="4185" h="5059" extrusionOk="0">
                  <a:moveTo>
                    <a:pt x="1336" y="0"/>
                  </a:moveTo>
                  <a:lnTo>
                    <a:pt x="1208" y="206"/>
                  </a:lnTo>
                  <a:cubicBezTo>
                    <a:pt x="795" y="894"/>
                    <a:pt x="638" y="1719"/>
                    <a:pt x="776" y="2515"/>
                  </a:cubicBezTo>
                  <a:cubicBezTo>
                    <a:pt x="805" y="2701"/>
                    <a:pt x="747" y="2897"/>
                    <a:pt x="609" y="3045"/>
                  </a:cubicBezTo>
                  <a:lnTo>
                    <a:pt x="422" y="3222"/>
                  </a:lnTo>
                  <a:cubicBezTo>
                    <a:pt x="0" y="3644"/>
                    <a:pt x="0" y="4322"/>
                    <a:pt x="422" y="4744"/>
                  </a:cubicBezTo>
                  <a:cubicBezTo>
                    <a:pt x="618" y="4951"/>
                    <a:pt x="893" y="5058"/>
                    <a:pt x="1179" y="5058"/>
                  </a:cubicBezTo>
                  <a:lnTo>
                    <a:pt x="1286" y="5058"/>
                  </a:lnTo>
                  <a:cubicBezTo>
                    <a:pt x="1611" y="5019"/>
                    <a:pt x="1895" y="4852"/>
                    <a:pt x="2072" y="4577"/>
                  </a:cubicBezTo>
                  <a:cubicBezTo>
                    <a:pt x="2308" y="4220"/>
                    <a:pt x="2705" y="4017"/>
                    <a:pt x="3128" y="4017"/>
                  </a:cubicBezTo>
                  <a:cubicBezTo>
                    <a:pt x="3182" y="4017"/>
                    <a:pt x="3236" y="4021"/>
                    <a:pt x="3290" y="4027"/>
                  </a:cubicBezTo>
                  <a:lnTo>
                    <a:pt x="4145" y="4145"/>
                  </a:lnTo>
                  <a:cubicBezTo>
                    <a:pt x="4174" y="3958"/>
                    <a:pt x="4184" y="3772"/>
                    <a:pt x="4184" y="3585"/>
                  </a:cubicBezTo>
                  <a:cubicBezTo>
                    <a:pt x="4184" y="1847"/>
                    <a:pt x="2966" y="383"/>
                    <a:pt x="1336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9"/>
            <p:cNvSpPr/>
            <p:nvPr/>
          </p:nvSpPr>
          <p:spPr>
            <a:xfrm>
              <a:off x="3571659" y="3055377"/>
              <a:ext cx="100639" cy="92385"/>
            </a:xfrm>
            <a:custGeom>
              <a:avLst/>
              <a:gdLst/>
              <a:ahLst/>
              <a:cxnLst/>
              <a:rect l="l" t="t" r="r" b="b"/>
              <a:pathLst>
                <a:path w="2987" h="2742" extrusionOk="0">
                  <a:moveTo>
                    <a:pt x="1670" y="1"/>
                  </a:moveTo>
                  <a:lnTo>
                    <a:pt x="0" y="1661"/>
                  </a:lnTo>
                  <a:cubicBezTo>
                    <a:pt x="668" y="2329"/>
                    <a:pt x="1591" y="2742"/>
                    <a:pt x="2603" y="2742"/>
                  </a:cubicBezTo>
                  <a:lnTo>
                    <a:pt x="2740" y="2742"/>
                  </a:lnTo>
                  <a:lnTo>
                    <a:pt x="2897" y="2211"/>
                  </a:lnTo>
                  <a:cubicBezTo>
                    <a:pt x="2986" y="1887"/>
                    <a:pt x="2947" y="1533"/>
                    <a:pt x="2760" y="1249"/>
                  </a:cubicBezTo>
                  <a:cubicBezTo>
                    <a:pt x="2583" y="954"/>
                    <a:pt x="2288" y="758"/>
                    <a:pt x="1945" y="708"/>
                  </a:cubicBezTo>
                  <a:cubicBezTo>
                    <a:pt x="1778" y="679"/>
                    <a:pt x="1660" y="512"/>
                    <a:pt x="1679" y="345"/>
                  </a:cubicBezTo>
                  <a:cubicBezTo>
                    <a:pt x="1699" y="227"/>
                    <a:pt x="1690" y="109"/>
                    <a:pt x="1670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49"/>
            <p:cNvSpPr/>
            <p:nvPr/>
          </p:nvSpPr>
          <p:spPr>
            <a:xfrm>
              <a:off x="3646087" y="2935935"/>
              <a:ext cx="137398" cy="137364"/>
            </a:xfrm>
            <a:custGeom>
              <a:avLst/>
              <a:gdLst/>
              <a:ahLst/>
              <a:cxnLst/>
              <a:rect l="l" t="t" r="r" b="b"/>
              <a:pathLst>
                <a:path w="4078" h="4077" extrusionOk="0">
                  <a:moveTo>
                    <a:pt x="2997" y="1"/>
                  </a:moveTo>
                  <a:lnTo>
                    <a:pt x="1" y="3006"/>
                  </a:lnTo>
                  <a:cubicBezTo>
                    <a:pt x="1" y="3281"/>
                    <a:pt x="99" y="3556"/>
                    <a:pt x="315" y="3762"/>
                  </a:cubicBezTo>
                  <a:cubicBezTo>
                    <a:pt x="511" y="3969"/>
                    <a:pt x="786" y="4076"/>
                    <a:pt x="1072" y="4076"/>
                  </a:cubicBezTo>
                  <a:lnTo>
                    <a:pt x="1179" y="4076"/>
                  </a:lnTo>
                  <a:cubicBezTo>
                    <a:pt x="1504" y="4037"/>
                    <a:pt x="1788" y="3870"/>
                    <a:pt x="1965" y="3595"/>
                  </a:cubicBezTo>
                  <a:cubicBezTo>
                    <a:pt x="2201" y="3238"/>
                    <a:pt x="2598" y="3035"/>
                    <a:pt x="3021" y="3035"/>
                  </a:cubicBezTo>
                  <a:cubicBezTo>
                    <a:pt x="3075" y="3035"/>
                    <a:pt x="3129" y="3039"/>
                    <a:pt x="3183" y="3045"/>
                  </a:cubicBezTo>
                  <a:lnTo>
                    <a:pt x="4038" y="3163"/>
                  </a:lnTo>
                  <a:cubicBezTo>
                    <a:pt x="4067" y="2976"/>
                    <a:pt x="4077" y="2790"/>
                    <a:pt x="4077" y="2603"/>
                  </a:cubicBezTo>
                  <a:cubicBezTo>
                    <a:pt x="4077" y="1592"/>
                    <a:pt x="3665" y="668"/>
                    <a:pt x="2997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6" name="Google Shape;1786;p49"/>
          <p:cNvGrpSpPr/>
          <p:nvPr/>
        </p:nvGrpSpPr>
        <p:grpSpPr>
          <a:xfrm>
            <a:off x="4083929" y="2904701"/>
            <a:ext cx="366040" cy="353070"/>
            <a:chOff x="4083929" y="2904701"/>
            <a:chExt cx="366040" cy="353070"/>
          </a:xfrm>
        </p:grpSpPr>
        <p:sp>
          <p:nvSpPr>
            <p:cNvPr id="1787" name="Google Shape;1787;p49"/>
            <p:cNvSpPr/>
            <p:nvPr/>
          </p:nvSpPr>
          <p:spPr>
            <a:xfrm>
              <a:off x="4083929" y="3177280"/>
              <a:ext cx="92014" cy="80491"/>
            </a:xfrm>
            <a:custGeom>
              <a:avLst/>
              <a:gdLst/>
              <a:ahLst/>
              <a:cxnLst/>
              <a:rect l="l" t="t" r="r" b="b"/>
              <a:pathLst>
                <a:path w="2731" h="2389" extrusionOk="0">
                  <a:moveTo>
                    <a:pt x="1719" y="0"/>
                  </a:moveTo>
                  <a:cubicBezTo>
                    <a:pt x="1638" y="0"/>
                    <a:pt x="1557" y="32"/>
                    <a:pt x="1493" y="95"/>
                  </a:cubicBezTo>
                  <a:lnTo>
                    <a:pt x="108" y="1481"/>
                  </a:lnTo>
                  <a:cubicBezTo>
                    <a:pt x="29" y="1549"/>
                    <a:pt x="0" y="1658"/>
                    <a:pt x="20" y="1765"/>
                  </a:cubicBezTo>
                  <a:cubicBezTo>
                    <a:pt x="49" y="1874"/>
                    <a:pt x="118" y="1952"/>
                    <a:pt x="216" y="1991"/>
                  </a:cubicBezTo>
                  <a:lnTo>
                    <a:pt x="1188" y="2365"/>
                  </a:lnTo>
                  <a:cubicBezTo>
                    <a:pt x="1227" y="2381"/>
                    <a:pt x="1266" y="2388"/>
                    <a:pt x="1305" y="2388"/>
                  </a:cubicBezTo>
                  <a:cubicBezTo>
                    <a:pt x="1385" y="2388"/>
                    <a:pt x="1463" y="2355"/>
                    <a:pt x="1522" y="2296"/>
                  </a:cubicBezTo>
                  <a:lnTo>
                    <a:pt x="2613" y="1206"/>
                  </a:lnTo>
                  <a:cubicBezTo>
                    <a:pt x="2731" y="1088"/>
                    <a:pt x="2731" y="881"/>
                    <a:pt x="2613" y="763"/>
                  </a:cubicBezTo>
                  <a:lnTo>
                    <a:pt x="1945" y="95"/>
                  </a:lnTo>
                  <a:cubicBezTo>
                    <a:pt x="1881" y="32"/>
                    <a:pt x="1800" y="0"/>
                    <a:pt x="1719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49"/>
            <p:cNvSpPr/>
            <p:nvPr/>
          </p:nvSpPr>
          <p:spPr>
            <a:xfrm>
              <a:off x="4103134" y="3191734"/>
              <a:ext cx="72809" cy="66037"/>
            </a:xfrm>
            <a:custGeom>
              <a:avLst/>
              <a:gdLst/>
              <a:ahLst/>
              <a:cxnLst/>
              <a:rect l="l" t="t" r="r" b="b"/>
              <a:pathLst>
                <a:path w="2161" h="1960" extrusionOk="0">
                  <a:moveTo>
                    <a:pt x="1709" y="0"/>
                  </a:moveTo>
                  <a:lnTo>
                    <a:pt x="0" y="1700"/>
                  </a:lnTo>
                  <a:lnTo>
                    <a:pt x="618" y="1936"/>
                  </a:lnTo>
                  <a:cubicBezTo>
                    <a:pt x="657" y="1952"/>
                    <a:pt x="696" y="1959"/>
                    <a:pt x="735" y="1959"/>
                  </a:cubicBezTo>
                  <a:cubicBezTo>
                    <a:pt x="815" y="1959"/>
                    <a:pt x="893" y="1926"/>
                    <a:pt x="952" y="1867"/>
                  </a:cubicBezTo>
                  <a:lnTo>
                    <a:pt x="2043" y="777"/>
                  </a:lnTo>
                  <a:cubicBezTo>
                    <a:pt x="2161" y="659"/>
                    <a:pt x="2161" y="452"/>
                    <a:pt x="2043" y="334"/>
                  </a:cubicBezTo>
                  <a:lnTo>
                    <a:pt x="1709" y="0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49"/>
            <p:cNvSpPr/>
            <p:nvPr/>
          </p:nvSpPr>
          <p:spPr>
            <a:xfrm>
              <a:off x="4119980" y="3088431"/>
              <a:ext cx="144676" cy="142620"/>
            </a:xfrm>
            <a:custGeom>
              <a:avLst/>
              <a:gdLst/>
              <a:ahLst/>
              <a:cxnLst/>
              <a:rect l="l" t="t" r="r" b="b"/>
              <a:pathLst>
                <a:path w="4294" h="4233" extrusionOk="0">
                  <a:moveTo>
                    <a:pt x="1495" y="1"/>
                  </a:moveTo>
                  <a:cubicBezTo>
                    <a:pt x="1466" y="1"/>
                    <a:pt x="1436" y="5"/>
                    <a:pt x="1405" y="12"/>
                  </a:cubicBezTo>
                  <a:cubicBezTo>
                    <a:pt x="1297" y="41"/>
                    <a:pt x="1209" y="140"/>
                    <a:pt x="1189" y="248"/>
                  </a:cubicBezTo>
                  <a:lnTo>
                    <a:pt x="1130" y="562"/>
                  </a:lnTo>
                  <a:cubicBezTo>
                    <a:pt x="983" y="1269"/>
                    <a:pt x="639" y="1918"/>
                    <a:pt x="129" y="2428"/>
                  </a:cubicBezTo>
                  <a:cubicBezTo>
                    <a:pt x="1" y="2556"/>
                    <a:pt x="1" y="2752"/>
                    <a:pt x="129" y="2880"/>
                  </a:cubicBezTo>
                  <a:lnTo>
                    <a:pt x="1395" y="4137"/>
                  </a:lnTo>
                  <a:cubicBezTo>
                    <a:pt x="1454" y="4201"/>
                    <a:pt x="1535" y="4233"/>
                    <a:pt x="1616" y="4233"/>
                  </a:cubicBezTo>
                  <a:cubicBezTo>
                    <a:pt x="1698" y="4233"/>
                    <a:pt x="1779" y="4201"/>
                    <a:pt x="1838" y="4137"/>
                  </a:cubicBezTo>
                  <a:cubicBezTo>
                    <a:pt x="2348" y="3627"/>
                    <a:pt x="2997" y="3283"/>
                    <a:pt x="3704" y="3145"/>
                  </a:cubicBezTo>
                  <a:lnTo>
                    <a:pt x="4018" y="3077"/>
                  </a:lnTo>
                  <a:cubicBezTo>
                    <a:pt x="4077" y="3066"/>
                    <a:pt x="4136" y="3037"/>
                    <a:pt x="4175" y="2998"/>
                  </a:cubicBezTo>
                  <a:cubicBezTo>
                    <a:pt x="4214" y="2959"/>
                    <a:pt x="4244" y="2909"/>
                    <a:pt x="4254" y="2861"/>
                  </a:cubicBezTo>
                  <a:cubicBezTo>
                    <a:pt x="4293" y="2752"/>
                    <a:pt x="4263" y="2625"/>
                    <a:pt x="4175" y="2546"/>
                  </a:cubicBezTo>
                  <a:lnTo>
                    <a:pt x="1720" y="91"/>
                  </a:lnTo>
                  <a:cubicBezTo>
                    <a:pt x="1661" y="32"/>
                    <a:pt x="1581" y="1"/>
                    <a:pt x="1495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9"/>
            <p:cNvSpPr/>
            <p:nvPr/>
          </p:nvSpPr>
          <p:spPr>
            <a:xfrm>
              <a:off x="4145486" y="3132838"/>
              <a:ext cx="119170" cy="98214"/>
            </a:xfrm>
            <a:custGeom>
              <a:avLst/>
              <a:gdLst/>
              <a:ahLst/>
              <a:cxnLst/>
              <a:rect l="l" t="t" r="r" b="b"/>
              <a:pathLst>
                <a:path w="3537" h="2915" extrusionOk="0">
                  <a:moveTo>
                    <a:pt x="2190" y="0"/>
                  </a:moveTo>
                  <a:lnTo>
                    <a:pt x="0" y="2191"/>
                  </a:lnTo>
                  <a:lnTo>
                    <a:pt x="638" y="2819"/>
                  </a:lnTo>
                  <a:cubicBezTo>
                    <a:pt x="697" y="2883"/>
                    <a:pt x="778" y="2915"/>
                    <a:pt x="859" y="2915"/>
                  </a:cubicBezTo>
                  <a:cubicBezTo>
                    <a:pt x="941" y="2915"/>
                    <a:pt x="1022" y="2883"/>
                    <a:pt x="1081" y="2819"/>
                  </a:cubicBezTo>
                  <a:cubicBezTo>
                    <a:pt x="1591" y="2309"/>
                    <a:pt x="2240" y="1965"/>
                    <a:pt x="2947" y="1827"/>
                  </a:cubicBezTo>
                  <a:lnTo>
                    <a:pt x="3261" y="1759"/>
                  </a:lnTo>
                  <a:cubicBezTo>
                    <a:pt x="3320" y="1748"/>
                    <a:pt x="3379" y="1719"/>
                    <a:pt x="3418" y="1680"/>
                  </a:cubicBezTo>
                  <a:cubicBezTo>
                    <a:pt x="3457" y="1641"/>
                    <a:pt x="3487" y="1591"/>
                    <a:pt x="3497" y="1543"/>
                  </a:cubicBezTo>
                  <a:cubicBezTo>
                    <a:pt x="3536" y="1434"/>
                    <a:pt x="3506" y="1307"/>
                    <a:pt x="3418" y="1228"/>
                  </a:cubicBezTo>
                  <a:lnTo>
                    <a:pt x="2190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9"/>
            <p:cNvSpPr/>
            <p:nvPr/>
          </p:nvSpPr>
          <p:spPr>
            <a:xfrm>
              <a:off x="4191140" y="2947189"/>
              <a:ext cx="213813" cy="212802"/>
            </a:xfrm>
            <a:custGeom>
              <a:avLst/>
              <a:gdLst/>
              <a:ahLst/>
              <a:cxnLst/>
              <a:rect l="l" t="t" r="r" b="b"/>
              <a:pathLst>
                <a:path w="6346" h="6316" extrusionOk="0">
                  <a:moveTo>
                    <a:pt x="4135" y="1"/>
                  </a:moveTo>
                  <a:lnTo>
                    <a:pt x="118" y="3458"/>
                  </a:lnTo>
                  <a:cubicBezTo>
                    <a:pt x="1" y="3576"/>
                    <a:pt x="1" y="3782"/>
                    <a:pt x="118" y="3899"/>
                  </a:cubicBezTo>
                  <a:lnTo>
                    <a:pt x="2446" y="6228"/>
                  </a:lnTo>
                  <a:cubicBezTo>
                    <a:pt x="2510" y="6286"/>
                    <a:pt x="2591" y="6316"/>
                    <a:pt x="2672" y="6316"/>
                  </a:cubicBezTo>
                  <a:cubicBezTo>
                    <a:pt x="2753" y="6316"/>
                    <a:pt x="2834" y="6286"/>
                    <a:pt x="2898" y="6228"/>
                  </a:cubicBezTo>
                  <a:lnTo>
                    <a:pt x="6346" y="2220"/>
                  </a:lnTo>
                  <a:lnTo>
                    <a:pt x="4135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49"/>
            <p:cNvSpPr/>
            <p:nvPr/>
          </p:nvSpPr>
          <p:spPr>
            <a:xfrm>
              <a:off x="4234470" y="2984554"/>
              <a:ext cx="170484" cy="175437"/>
            </a:xfrm>
            <a:custGeom>
              <a:avLst/>
              <a:gdLst/>
              <a:ahLst/>
              <a:cxnLst/>
              <a:rect l="l" t="t" r="r" b="b"/>
              <a:pathLst>
                <a:path w="5060" h="5207" extrusionOk="0">
                  <a:moveTo>
                    <a:pt x="3949" y="1"/>
                  </a:moveTo>
                  <a:lnTo>
                    <a:pt x="1" y="3960"/>
                  </a:lnTo>
                  <a:lnTo>
                    <a:pt x="1160" y="5119"/>
                  </a:lnTo>
                  <a:cubicBezTo>
                    <a:pt x="1224" y="5177"/>
                    <a:pt x="1305" y="5207"/>
                    <a:pt x="1386" y="5207"/>
                  </a:cubicBezTo>
                  <a:cubicBezTo>
                    <a:pt x="1467" y="5207"/>
                    <a:pt x="1548" y="5177"/>
                    <a:pt x="1612" y="5119"/>
                  </a:cubicBezTo>
                  <a:lnTo>
                    <a:pt x="5060" y="1111"/>
                  </a:lnTo>
                  <a:lnTo>
                    <a:pt x="3949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49"/>
            <p:cNvSpPr/>
            <p:nvPr/>
          </p:nvSpPr>
          <p:spPr>
            <a:xfrm>
              <a:off x="4337739" y="2904701"/>
              <a:ext cx="112230" cy="109669"/>
            </a:xfrm>
            <a:custGeom>
              <a:avLst/>
              <a:gdLst/>
              <a:ahLst/>
              <a:cxnLst/>
              <a:rect l="l" t="t" r="r" b="b"/>
              <a:pathLst>
                <a:path w="3331" h="3255" extrusionOk="0">
                  <a:moveTo>
                    <a:pt x="1489" y="0"/>
                  </a:moveTo>
                  <a:cubicBezTo>
                    <a:pt x="1317" y="0"/>
                    <a:pt x="1143" y="59"/>
                    <a:pt x="1002" y="181"/>
                  </a:cubicBezTo>
                  <a:lnTo>
                    <a:pt x="0" y="1035"/>
                  </a:lnTo>
                  <a:lnTo>
                    <a:pt x="2220" y="3255"/>
                  </a:lnTo>
                  <a:lnTo>
                    <a:pt x="3084" y="2253"/>
                  </a:lnTo>
                  <a:cubicBezTo>
                    <a:pt x="3330" y="1958"/>
                    <a:pt x="3320" y="1526"/>
                    <a:pt x="3045" y="1251"/>
                  </a:cubicBezTo>
                  <a:lnTo>
                    <a:pt x="2004" y="210"/>
                  </a:lnTo>
                  <a:cubicBezTo>
                    <a:pt x="1865" y="72"/>
                    <a:pt x="1678" y="0"/>
                    <a:pt x="1489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49"/>
            <p:cNvSpPr/>
            <p:nvPr/>
          </p:nvSpPr>
          <p:spPr>
            <a:xfrm>
              <a:off x="4375138" y="2929331"/>
              <a:ext cx="74831" cy="85040"/>
            </a:xfrm>
            <a:custGeom>
              <a:avLst/>
              <a:gdLst/>
              <a:ahLst/>
              <a:cxnLst/>
              <a:rect l="l" t="t" r="r" b="b"/>
              <a:pathLst>
                <a:path w="2221" h="2524" extrusionOk="0">
                  <a:moveTo>
                    <a:pt x="1415" y="0"/>
                  </a:moveTo>
                  <a:lnTo>
                    <a:pt x="1" y="1414"/>
                  </a:lnTo>
                  <a:lnTo>
                    <a:pt x="1110" y="2524"/>
                  </a:lnTo>
                  <a:lnTo>
                    <a:pt x="1974" y="1522"/>
                  </a:lnTo>
                  <a:cubicBezTo>
                    <a:pt x="2220" y="1227"/>
                    <a:pt x="2210" y="795"/>
                    <a:pt x="1935" y="520"/>
                  </a:cubicBezTo>
                  <a:lnTo>
                    <a:pt x="1415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9"/>
            <p:cNvSpPr/>
            <p:nvPr/>
          </p:nvSpPr>
          <p:spPr>
            <a:xfrm>
              <a:off x="4320859" y="2931049"/>
              <a:ext cx="101313" cy="99460"/>
            </a:xfrm>
            <a:custGeom>
              <a:avLst/>
              <a:gdLst/>
              <a:ahLst/>
              <a:cxnLst/>
              <a:rect l="l" t="t" r="r" b="b"/>
              <a:pathLst>
                <a:path w="3007" h="2952" extrusionOk="0">
                  <a:moveTo>
                    <a:pt x="344" y="1"/>
                  </a:moveTo>
                  <a:cubicBezTo>
                    <a:pt x="263" y="1"/>
                    <a:pt x="182" y="32"/>
                    <a:pt x="119" y="96"/>
                  </a:cubicBezTo>
                  <a:cubicBezTo>
                    <a:pt x="1" y="214"/>
                    <a:pt x="1" y="421"/>
                    <a:pt x="119" y="538"/>
                  </a:cubicBezTo>
                  <a:lnTo>
                    <a:pt x="2437" y="2856"/>
                  </a:lnTo>
                  <a:cubicBezTo>
                    <a:pt x="2500" y="2920"/>
                    <a:pt x="2581" y="2952"/>
                    <a:pt x="2662" y="2952"/>
                  </a:cubicBezTo>
                  <a:cubicBezTo>
                    <a:pt x="2743" y="2952"/>
                    <a:pt x="2824" y="2920"/>
                    <a:pt x="2888" y="2856"/>
                  </a:cubicBezTo>
                  <a:cubicBezTo>
                    <a:pt x="3006" y="2739"/>
                    <a:pt x="3006" y="2532"/>
                    <a:pt x="2888" y="2414"/>
                  </a:cubicBezTo>
                  <a:lnTo>
                    <a:pt x="570" y="96"/>
                  </a:lnTo>
                  <a:cubicBezTo>
                    <a:pt x="506" y="32"/>
                    <a:pt x="425" y="1"/>
                    <a:pt x="344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49"/>
            <p:cNvSpPr/>
            <p:nvPr/>
          </p:nvSpPr>
          <p:spPr>
            <a:xfrm>
              <a:off x="4363885" y="2973334"/>
              <a:ext cx="58288" cy="57176"/>
            </a:xfrm>
            <a:custGeom>
              <a:avLst/>
              <a:gdLst/>
              <a:ahLst/>
              <a:cxnLst/>
              <a:rect l="l" t="t" r="r" b="b"/>
              <a:pathLst>
                <a:path w="1730" h="1697" extrusionOk="0">
                  <a:moveTo>
                    <a:pt x="452" y="0"/>
                  </a:moveTo>
                  <a:lnTo>
                    <a:pt x="1" y="442"/>
                  </a:lnTo>
                  <a:lnTo>
                    <a:pt x="1160" y="1601"/>
                  </a:lnTo>
                  <a:cubicBezTo>
                    <a:pt x="1223" y="1665"/>
                    <a:pt x="1304" y="1697"/>
                    <a:pt x="1385" y="1697"/>
                  </a:cubicBezTo>
                  <a:cubicBezTo>
                    <a:pt x="1466" y="1697"/>
                    <a:pt x="1547" y="1665"/>
                    <a:pt x="1611" y="1601"/>
                  </a:cubicBezTo>
                  <a:cubicBezTo>
                    <a:pt x="1729" y="1484"/>
                    <a:pt x="1729" y="1277"/>
                    <a:pt x="1611" y="1159"/>
                  </a:cubicBezTo>
                  <a:lnTo>
                    <a:pt x="452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49"/>
            <p:cNvSpPr/>
            <p:nvPr/>
          </p:nvSpPr>
          <p:spPr>
            <a:xfrm>
              <a:off x="4269544" y="3010801"/>
              <a:ext cx="72843" cy="71024"/>
            </a:xfrm>
            <a:custGeom>
              <a:avLst/>
              <a:gdLst/>
              <a:ahLst/>
              <a:cxnLst/>
              <a:rect l="l" t="t" r="r" b="b"/>
              <a:pathLst>
                <a:path w="2162" h="2108" extrusionOk="0">
                  <a:moveTo>
                    <a:pt x="1818" y="0"/>
                  </a:moveTo>
                  <a:cubicBezTo>
                    <a:pt x="1737" y="0"/>
                    <a:pt x="1656" y="32"/>
                    <a:pt x="1592" y="97"/>
                  </a:cubicBezTo>
                  <a:lnTo>
                    <a:pt x="119" y="1570"/>
                  </a:lnTo>
                  <a:cubicBezTo>
                    <a:pt x="1" y="1688"/>
                    <a:pt x="1" y="1884"/>
                    <a:pt x="119" y="2011"/>
                  </a:cubicBezTo>
                  <a:cubicBezTo>
                    <a:pt x="183" y="2075"/>
                    <a:pt x="264" y="2107"/>
                    <a:pt x="345" y="2107"/>
                  </a:cubicBezTo>
                  <a:cubicBezTo>
                    <a:pt x="426" y="2107"/>
                    <a:pt x="507" y="2075"/>
                    <a:pt x="571" y="2011"/>
                  </a:cubicBezTo>
                  <a:lnTo>
                    <a:pt x="2044" y="538"/>
                  </a:lnTo>
                  <a:cubicBezTo>
                    <a:pt x="2162" y="411"/>
                    <a:pt x="2162" y="214"/>
                    <a:pt x="2044" y="97"/>
                  </a:cubicBezTo>
                  <a:cubicBezTo>
                    <a:pt x="1980" y="32"/>
                    <a:pt x="1899" y="0"/>
                    <a:pt x="1818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49"/>
            <p:cNvSpPr/>
            <p:nvPr/>
          </p:nvSpPr>
          <p:spPr>
            <a:xfrm>
              <a:off x="4273520" y="3014036"/>
              <a:ext cx="68867" cy="67789"/>
            </a:xfrm>
            <a:custGeom>
              <a:avLst/>
              <a:gdLst/>
              <a:ahLst/>
              <a:cxnLst/>
              <a:rect l="l" t="t" r="r" b="b"/>
              <a:pathLst>
                <a:path w="2044" h="2012" extrusionOk="0">
                  <a:moveTo>
                    <a:pt x="1926" y="1"/>
                  </a:moveTo>
                  <a:lnTo>
                    <a:pt x="1" y="1915"/>
                  </a:lnTo>
                  <a:cubicBezTo>
                    <a:pt x="65" y="1979"/>
                    <a:pt x="146" y="2011"/>
                    <a:pt x="227" y="2011"/>
                  </a:cubicBezTo>
                  <a:cubicBezTo>
                    <a:pt x="308" y="2011"/>
                    <a:pt x="389" y="1979"/>
                    <a:pt x="453" y="1915"/>
                  </a:cubicBezTo>
                  <a:lnTo>
                    <a:pt x="1926" y="442"/>
                  </a:lnTo>
                  <a:cubicBezTo>
                    <a:pt x="2044" y="315"/>
                    <a:pt x="2044" y="118"/>
                    <a:pt x="1926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49"/>
            <p:cNvSpPr/>
            <p:nvPr/>
          </p:nvSpPr>
          <p:spPr>
            <a:xfrm>
              <a:off x="4163680" y="3063666"/>
              <a:ext cx="125100" cy="125134"/>
            </a:xfrm>
            <a:custGeom>
              <a:avLst/>
              <a:gdLst/>
              <a:ahLst/>
              <a:cxnLst/>
              <a:rect l="l" t="t" r="r" b="b"/>
              <a:pathLst>
                <a:path w="3713" h="3714" extrusionOk="0">
                  <a:moveTo>
                    <a:pt x="933" y="1"/>
                  </a:moveTo>
                  <a:lnTo>
                    <a:pt x="0" y="806"/>
                  </a:lnTo>
                  <a:lnTo>
                    <a:pt x="2898" y="3713"/>
                  </a:lnTo>
                  <a:lnTo>
                    <a:pt x="3713" y="2771"/>
                  </a:lnTo>
                  <a:lnTo>
                    <a:pt x="933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49"/>
            <p:cNvSpPr/>
            <p:nvPr/>
          </p:nvSpPr>
          <p:spPr>
            <a:xfrm>
              <a:off x="4212333" y="3110331"/>
              <a:ext cx="76448" cy="78470"/>
            </a:xfrm>
            <a:custGeom>
              <a:avLst/>
              <a:gdLst/>
              <a:ahLst/>
              <a:cxnLst/>
              <a:rect l="l" t="t" r="r" b="b"/>
              <a:pathLst>
                <a:path w="2269" h="2329" extrusionOk="0">
                  <a:moveTo>
                    <a:pt x="874" y="0"/>
                  </a:moveTo>
                  <a:lnTo>
                    <a:pt x="0" y="875"/>
                  </a:lnTo>
                  <a:lnTo>
                    <a:pt x="1454" y="2328"/>
                  </a:lnTo>
                  <a:lnTo>
                    <a:pt x="2269" y="1386"/>
                  </a:lnTo>
                  <a:lnTo>
                    <a:pt x="874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1" name="Google Shape;1801;p49"/>
          <p:cNvGrpSpPr/>
          <p:nvPr/>
        </p:nvGrpSpPr>
        <p:grpSpPr>
          <a:xfrm>
            <a:off x="4712339" y="2899546"/>
            <a:ext cx="363075" cy="363380"/>
            <a:chOff x="4712339" y="2899546"/>
            <a:chExt cx="363075" cy="363380"/>
          </a:xfrm>
        </p:grpSpPr>
        <p:sp>
          <p:nvSpPr>
            <p:cNvPr id="1802" name="Google Shape;1802;p49"/>
            <p:cNvSpPr/>
            <p:nvPr/>
          </p:nvSpPr>
          <p:spPr>
            <a:xfrm>
              <a:off x="4797414" y="2910429"/>
              <a:ext cx="192923" cy="54649"/>
            </a:xfrm>
            <a:custGeom>
              <a:avLst/>
              <a:gdLst/>
              <a:ahLst/>
              <a:cxnLst/>
              <a:rect l="l" t="t" r="r" b="b"/>
              <a:pathLst>
                <a:path w="5726" h="1622" extrusionOk="0">
                  <a:moveTo>
                    <a:pt x="0" y="1"/>
                  </a:moveTo>
                  <a:cubicBezTo>
                    <a:pt x="0" y="90"/>
                    <a:pt x="39" y="168"/>
                    <a:pt x="108" y="237"/>
                  </a:cubicBezTo>
                  <a:lnTo>
                    <a:pt x="1581" y="1533"/>
                  </a:lnTo>
                  <a:cubicBezTo>
                    <a:pt x="1640" y="1592"/>
                    <a:pt x="1709" y="1622"/>
                    <a:pt x="1788" y="1622"/>
                  </a:cubicBezTo>
                  <a:lnTo>
                    <a:pt x="3938" y="1622"/>
                  </a:lnTo>
                  <a:cubicBezTo>
                    <a:pt x="4017" y="1622"/>
                    <a:pt x="4086" y="1592"/>
                    <a:pt x="4145" y="1533"/>
                  </a:cubicBezTo>
                  <a:lnTo>
                    <a:pt x="5618" y="237"/>
                  </a:lnTo>
                  <a:cubicBezTo>
                    <a:pt x="5687" y="168"/>
                    <a:pt x="5726" y="90"/>
                    <a:pt x="5726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49"/>
            <p:cNvSpPr/>
            <p:nvPr/>
          </p:nvSpPr>
          <p:spPr>
            <a:xfrm>
              <a:off x="4893675" y="2910429"/>
              <a:ext cx="96664" cy="54649"/>
            </a:xfrm>
            <a:custGeom>
              <a:avLst/>
              <a:gdLst/>
              <a:ahLst/>
              <a:cxnLst/>
              <a:rect l="l" t="t" r="r" b="b"/>
              <a:pathLst>
                <a:path w="2869" h="1622" extrusionOk="0">
                  <a:moveTo>
                    <a:pt x="1" y="1"/>
                  </a:moveTo>
                  <a:lnTo>
                    <a:pt x="1" y="1622"/>
                  </a:lnTo>
                  <a:lnTo>
                    <a:pt x="1081" y="1622"/>
                  </a:lnTo>
                  <a:cubicBezTo>
                    <a:pt x="1160" y="1622"/>
                    <a:pt x="1229" y="1592"/>
                    <a:pt x="1288" y="1533"/>
                  </a:cubicBezTo>
                  <a:lnTo>
                    <a:pt x="2761" y="237"/>
                  </a:lnTo>
                  <a:cubicBezTo>
                    <a:pt x="2830" y="168"/>
                    <a:pt x="2869" y="90"/>
                    <a:pt x="2869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49"/>
            <p:cNvSpPr/>
            <p:nvPr/>
          </p:nvSpPr>
          <p:spPr>
            <a:xfrm>
              <a:off x="4776221" y="2899546"/>
              <a:ext cx="235308" cy="21530"/>
            </a:xfrm>
            <a:custGeom>
              <a:avLst/>
              <a:gdLst/>
              <a:ahLst/>
              <a:cxnLst/>
              <a:rect l="l" t="t" r="r" b="b"/>
              <a:pathLst>
                <a:path w="6984" h="639" extrusionOk="0">
                  <a:moveTo>
                    <a:pt x="315" y="0"/>
                  </a:moveTo>
                  <a:cubicBezTo>
                    <a:pt x="138" y="0"/>
                    <a:pt x="1" y="147"/>
                    <a:pt x="1" y="324"/>
                  </a:cubicBezTo>
                  <a:cubicBezTo>
                    <a:pt x="1" y="491"/>
                    <a:pt x="138" y="638"/>
                    <a:pt x="315" y="638"/>
                  </a:cubicBezTo>
                  <a:lnTo>
                    <a:pt x="6669" y="638"/>
                  </a:lnTo>
                  <a:cubicBezTo>
                    <a:pt x="6846" y="638"/>
                    <a:pt x="6983" y="491"/>
                    <a:pt x="6983" y="324"/>
                  </a:cubicBezTo>
                  <a:cubicBezTo>
                    <a:pt x="6983" y="147"/>
                    <a:pt x="6846" y="0"/>
                    <a:pt x="666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49"/>
            <p:cNvSpPr/>
            <p:nvPr/>
          </p:nvSpPr>
          <p:spPr>
            <a:xfrm>
              <a:off x="4847044" y="2959116"/>
              <a:ext cx="93665" cy="48349"/>
            </a:xfrm>
            <a:custGeom>
              <a:avLst/>
              <a:gdLst/>
              <a:ahLst/>
              <a:cxnLst/>
              <a:rect l="l" t="t" r="r" b="b"/>
              <a:pathLst>
                <a:path w="2780" h="1435" extrusionOk="0">
                  <a:moveTo>
                    <a:pt x="0" y="0"/>
                  </a:moveTo>
                  <a:lnTo>
                    <a:pt x="0" y="1434"/>
                  </a:lnTo>
                  <a:lnTo>
                    <a:pt x="2780" y="1434"/>
                  </a:lnTo>
                  <a:lnTo>
                    <a:pt x="2780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49"/>
            <p:cNvSpPr/>
            <p:nvPr/>
          </p:nvSpPr>
          <p:spPr>
            <a:xfrm>
              <a:off x="4893675" y="2959116"/>
              <a:ext cx="47035" cy="48349"/>
            </a:xfrm>
            <a:custGeom>
              <a:avLst/>
              <a:gdLst/>
              <a:ahLst/>
              <a:cxnLst/>
              <a:rect l="l" t="t" r="r" b="b"/>
              <a:pathLst>
                <a:path w="1396" h="1435" extrusionOk="0">
                  <a:moveTo>
                    <a:pt x="1" y="0"/>
                  </a:moveTo>
                  <a:lnTo>
                    <a:pt x="1" y="1434"/>
                  </a:lnTo>
                  <a:lnTo>
                    <a:pt x="1396" y="1434"/>
                  </a:lnTo>
                  <a:lnTo>
                    <a:pt x="1396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9"/>
            <p:cNvSpPr/>
            <p:nvPr/>
          </p:nvSpPr>
          <p:spPr>
            <a:xfrm>
              <a:off x="4841417" y="3198035"/>
              <a:ext cx="233994" cy="64892"/>
            </a:xfrm>
            <a:custGeom>
              <a:avLst/>
              <a:gdLst/>
              <a:ahLst/>
              <a:cxnLst/>
              <a:rect l="l" t="t" r="r" b="b"/>
              <a:pathLst>
                <a:path w="6945" h="1926" extrusionOk="0">
                  <a:moveTo>
                    <a:pt x="345" y="0"/>
                  </a:moveTo>
                  <a:cubicBezTo>
                    <a:pt x="266" y="0"/>
                    <a:pt x="187" y="30"/>
                    <a:pt x="128" y="88"/>
                  </a:cubicBezTo>
                  <a:cubicBezTo>
                    <a:pt x="0" y="217"/>
                    <a:pt x="0" y="413"/>
                    <a:pt x="128" y="540"/>
                  </a:cubicBezTo>
                  <a:cubicBezTo>
                    <a:pt x="1051" y="1463"/>
                    <a:pt x="2259" y="1926"/>
                    <a:pt x="3468" y="1926"/>
                  </a:cubicBezTo>
                  <a:cubicBezTo>
                    <a:pt x="4685" y="1926"/>
                    <a:pt x="5893" y="1463"/>
                    <a:pt x="6816" y="540"/>
                  </a:cubicBezTo>
                  <a:cubicBezTo>
                    <a:pt x="6944" y="413"/>
                    <a:pt x="6944" y="217"/>
                    <a:pt x="6816" y="88"/>
                  </a:cubicBezTo>
                  <a:cubicBezTo>
                    <a:pt x="6757" y="30"/>
                    <a:pt x="6679" y="0"/>
                    <a:pt x="6599" y="0"/>
                  </a:cubicBezTo>
                  <a:cubicBezTo>
                    <a:pt x="6519" y="0"/>
                    <a:pt x="6438" y="30"/>
                    <a:pt x="6375" y="88"/>
                  </a:cubicBezTo>
                  <a:cubicBezTo>
                    <a:pt x="5574" y="889"/>
                    <a:pt x="4523" y="1289"/>
                    <a:pt x="3472" y="1289"/>
                  </a:cubicBezTo>
                  <a:cubicBezTo>
                    <a:pt x="2421" y="1289"/>
                    <a:pt x="1370" y="889"/>
                    <a:pt x="570" y="88"/>
                  </a:cubicBezTo>
                  <a:cubicBezTo>
                    <a:pt x="506" y="30"/>
                    <a:pt x="425" y="0"/>
                    <a:pt x="345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9"/>
            <p:cNvSpPr/>
            <p:nvPr/>
          </p:nvSpPr>
          <p:spPr>
            <a:xfrm>
              <a:off x="4871539" y="3167913"/>
              <a:ext cx="173752" cy="52324"/>
            </a:xfrm>
            <a:custGeom>
              <a:avLst/>
              <a:gdLst/>
              <a:ahLst/>
              <a:cxnLst/>
              <a:rect l="l" t="t" r="r" b="b"/>
              <a:pathLst>
                <a:path w="5157" h="1553" extrusionOk="0">
                  <a:moveTo>
                    <a:pt x="344" y="1"/>
                  </a:moveTo>
                  <a:cubicBezTo>
                    <a:pt x="263" y="1"/>
                    <a:pt x="182" y="30"/>
                    <a:pt x="118" y="89"/>
                  </a:cubicBezTo>
                  <a:cubicBezTo>
                    <a:pt x="0" y="216"/>
                    <a:pt x="0" y="413"/>
                    <a:pt x="118" y="541"/>
                  </a:cubicBezTo>
                  <a:cubicBezTo>
                    <a:pt x="795" y="1218"/>
                    <a:pt x="1690" y="1552"/>
                    <a:pt x="2574" y="1552"/>
                  </a:cubicBezTo>
                  <a:cubicBezTo>
                    <a:pt x="3467" y="1552"/>
                    <a:pt x="4361" y="1218"/>
                    <a:pt x="5038" y="541"/>
                  </a:cubicBezTo>
                  <a:cubicBezTo>
                    <a:pt x="5156" y="413"/>
                    <a:pt x="5156" y="216"/>
                    <a:pt x="5038" y="89"/>
                  </a:cubicBezTo>
                  <a:cubicBezTo>
                    <a:pt x="4975" y="30"/>
                    <a:pt x="4894" y="1"/>
                    <a:pt x="4813" y="1"/>
                  </a:cubicBezTo>
                  <a:cubicBezTo>
                    <a:pt x="4732" y="1"/>
                    <a:pt x="4651" y="30"/>
                    <a:pt x="4587" y="89"/>
                  </a:cubicBezTo>
                  <a:cubicBezTo>
                    <a:pt x="4032" y="644"/>
                    <a:pt x="3305" y="921"/>
                    <a:pt x="2578" y="921"/>
                  </a:cubicBezTo>
                  <a:cubicBezTo>
                    <a:pt x="1851" y="921"/>
                    <a:pt x="1125" y="644"/>
                    <a:pt x="570" y="89"/>
                  </a:cubicBezTo>
                  <a:cubicBezTo>
                    <a:pt x="506" y="30"/>
                    <a:pt x="425" y="1"/>
                    <a:pt x="344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49"/>
            <p:cNvSpPr/>
            <p:nvPr/>
          </p:nvSpPr>
          <p:spPr>
            <a:xfrm>
              <a:off x="4712339" y="2996819"/>
              <a:ext cx="363070" cy="138375"/>
            </a:xfrm>
            <a:custGeom>
              <a:avLst/>
              <a:gdLst/>
              <a:ahLst/>
              <a:cxnLst/>
              <a:rect l="l" t="t" r="r" b="b"/>
              <a:pathLst>
                <a:path w="10776" h="4107" extrusionOk="0">
                  <a:moveTo>
                    <a:pt x="943" y="1"/>
                  </a:moveTo>
                  <a:cubicBezTo>
                    <a:pt x="423" y="1"/>
                    <a:pt x="1" y="423"/>
                    <a:pt x="1" y="944"/>
                  </a:cubicBezTo>
                  <a:lnTo>
                    <a:pt x="1" y="3153"/>
                  </a:lnTo>
                  <a:cubicBezTo>
                    <a:pt x="1" y="3684"/>
                    <a:pt x="423" y="4106"/>
                    <a:pt x="943" y="4106"/>
                  </a:cubicBezTo>
                  <a:lnTo>
                    <a:pt x="1052" y="4106"/>
                  </a:lnTo>
                  <a:lnTo>
                    <a:pt x="2633" y="3831"/>
                  </a:lnTo>
                  <a:lnTo>
                    <a:pt x="4204" y="4106"/>
                  </a:lnTo>
                  <a:lnTo>
                    <a:pt x="9833" y="4106"/>
                  </a:lnTo>
                  <a:cubicBezTo>
                    <a:pt x="10353" y="4106"/>
                    <a:pt x="10775" y="3684"/>
                    <a:pt x="10775" y="3153"/>
                  </a:cubicBezTo>
                  <a:lnTo>
                    <a:pt x="10775" y="944"/>
                  </a:lnTo>
                  <a:cubicBezTo>
                    <a:pt x="10775" y="423"/>
                    <a:pt x="10353" y="1"/>
                    <a:pt x="9833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49"/>
            <p:cNvSpPr/>
            <p:nvPr/>
          </p:nvSpPr>
          <p:spPr>
            <a:xfrm>
              <a:off x="4893675" y="2996819"/>
              <a:ext cx="181737" cy="138375"/>
            </a:xfrm>
            <a:custGeom>
              <a:avLst/>
              <a:gdLst/>
              <a:ahLst/>
              <a:cxnLst/>
              <a:rect l="l" t="t" r="r" b="b"/>
              <a:pathLst>
                <a:path w="5394" h="4107" extrusionOk="0">
                  <a:moveTo>
                    <a:pt x="1" y="1"/>
                  </a:moveTo>
                  <a:lnTo>
                    <a:pt x="1" y="4106"/>
                  </a:lnTo>
                  <a:lnTo>
                    <a:pt x="4451" y="4106"/>
                  </a:lnTo>
                  <a:cubicBezTo>
                    <a:pt x="4971" y="4106"/>
                    <a:pt x="5393" y="3684"/>
                    <a:pt x="5393" y="3153"/>
                  </a:cubicBezTo>
                  <a:lnTo>
                    <a:pt x="5393" y="944"/>
                  </a:lnTo>
                  <a:cubicBezTo>
                    <a:pt x="5393" y="423"/>
                    <a:pt x="4971" y="1"/>
                    <a:pt x="4451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49"/>
            <p:cNvSpPr/>
            <p:nvPr/>
          </p:nvSpPr>
          <p:spPr>
            <a:xfrm>
              <a:off x="4893675" y="2899546"/>
              <a:ext cx="117856" cy="21530"/>
            </a:xfrm>
            <a:custGeom>
              <a:avLst/>
              <a:gdLst/>
              <a:ahLst/>
              <a:cxnLst/>
              <a:rect l="l" t="t" r="r" b="b"/>
              <a:pathLst>
                <a:path w="3498" h="639" extrusionOk="0">
                  <a:moveTo>
                    <a:pt x="1" y="0"/>
                  </a:moveTo>
                  <a:lnTo>
                    <a:pt x="1" y="638"/>
                  </a:lnTo>
                  <a:lnTo>
                    <a:pt x="3183" y="638"/>
                  </a:lnTo>
                  <a:cubicBezTo>
                    <a:pt x="3360" y="638"/>
                    <a:pt x="3497" y="491"/>
                    <a:pt x="3497" y="324"/>
                  </a:cubicBezTo>
                  <a:cubicBezTo>
                    <a:pt x="3497" y="147"/>
                    <a:pt x="3360" y="0"/>
                    <a:pt x="3183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49"/>
            <p:cNvSpPr/>
            <p:nvPr/>
          </p:nvSpPr>
          <p:spPr>
            <a:xfrm>
              <a:off x="4840069" y="3028591"/>
              <a:ext cx="21226" cy="21530"/>
            </a:xfrm>
            <a:custGeom>
              <a:avLst/>
              <a:gdLst/>
              <a:ahLst/>
              <a:cxnLst/>
              <a:rect l="l" t="t" r="r" b="b"/>
              <a:pathLst>
                <a:path w="630" h="639" extrusionOk="0">
                  <a:moveTo>
                    <a:pt x="315" y="1"/>
                  </a:moveTo>
                  <a:cubicBezTo>
                    <a:pt x="138" y="1"/>
                    <a:pt x="1" y="148"/>
                    <a:pt x="1" y="324"/>
                  </a:cubicBezTo>
                  <a:cubicBezTo>
                    <a:pt x="1" y="492"/>
                    <a:pt x="138" y="639"/>
                    <a:pt x="315" y="639"/>
                  </a:cubicBezTo>
                  <a:cubicBezTo>
                    <a:pt x="492" y="639"/>
                    <a:pt x="629" y="492"/>
                    <a:pt x="629" y="324"/>
                  </a:cubicBezTo>
                  <a:cubicBezTo>
                    <a:pt x="629" y="148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49"/>
            <p:cNvSpPr/>
            <p:nvPr/>
          </p:nvSpPr>
          <p:spPr>
            <a:xfrm>
              <a:off x="4797414" y="3028591"/>
              <a:ext cx="21193" cy="21530"/>
            </a:xfrm>
            <a:custGeom>
              <a:avLst/>
              <a:gdLst/>
              <a:ahLst/>
              <a:cxnLst/>
              <a:rect l="l" t="t" r="r" b="b"/>
              <a:pathLst>
                <a:path w="629" h="639" extrusionOk="0">
                  <a:moveTo>
                    <a:pt x="314" y="1"/>
                  </a:moveTo>
                  <a:cubicBezTo>
                    <a:pt x="138" y="1"/>
                    <a:pt x="0" y="148"/>
                    <a:pt x="0" y="324"/>
                  </a:cubicBezTo>
                  <a:cubicBezTo>
                    <a:pt x="0" y="492"/>
                    <a:pt x="138" y="639"/>
                    <a:pt x="314" y="639"/>
                  </a:cubicBezTo>
                  <a:cubicBezTo>
                    <a:pt x="491" y="639"/>
                    <a:pt x="629" y="492"/>
                    <a:pt x="629" y="324"/>
                  </a:cubicBezTo>
                  <a:cubicBezTo>
                    <a:pt x="629" y="148"/>
                    <a:pt x="491" y="1"/>
                    <a:pt x="314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49"/>
            <p:cNvSpPr/>
            <p:nvPr/>
          </p:nvSpPr>
          <p:spPr>
            <a:xfrm>
              <a:off x="4754691" y="3028591"/>
              <a:ext cx="21563" cy="21530"/>
            </a:xfrm>
            <a:custGeom>
              <a:avLst/>
              <a:gdLst/>
              <a:ahLst/>
              <a:cxnLst/>
              <a:rect l="l" t="t" r="r" b="b"/>
              <a:pathLst>
                <a:path w="640" h="639" extrusionOk="0">
                  <a:moveTo>
                    <a:pt x="325" y="1"/>
                  </a:moveTo>
                  <a:cubicBezTo>
                    <a:pt x="148" y="1"/>
                    <a:pt x="1" y="148"/>
                    <a:pt x="1" y="324"/>
                  </a:cubicBezTo>
                  <a:cubicBezTo>
                    <a:pt x="1" y="492"/>
                    <a:pt x="148" y="639"/>
                    <a:pt x="325" y="639"/>
                  </a:cubicBezTo>
                  <a:cubicBezTo>
                    <a:pt x="492" y="639"/>
                    <a:pt x="640" y="492"/>
                    <a:pt x="640" y="324"/>
                  </a:cubicBezTo>
                  <a:cubicBezTo>
                    <a:pt x="640" y="148"/>
                    <a:pt x="492" y="1"/>
                    <a:pt x="325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49"/>
            <p:cNvSpPr/>
            <p:nvPr/>
          </p:nvSpPr>
          <p:spPr>
            <a:xfrm>
              <a:off x="4758363" y="3081860"/>
              <a:ext cx="85040" cy="42722"/>
            </a:xfrm>
            <a:custGeom>
              <a:avLst/>
              <a:gdLst/>
              <a:ahLst/>
              <a:cxnLst/>
              <a:rect l="l" t="t" r="r" b="b"/>
              <a:pathLst>
                <a:path w="2524" h="1268" extrusionOk="0">
                  <a:moveTo>
                    <a:pt x="0" y="1"/>
                  </a:moveTo>
                  <a:lnTo>
                    <a:pt x="0" y="1268"/>
                  </a:lnTo>
                  <a:lnTo>
                    <a:pt x="2524" y="1268"/>
                  </a:lnTo>
                  <a:lnTo>
                    <a:pt x="2524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9"/>
            <p:cNvSpPr/>
            <p:nvPr/>
          </p:nvSpPr>
          <p:spPr>
            <a:xfrm>
              <a:off x="4801019" y="3081860"/>
              <a:ext cx="34" cy="42722"/>
            </a:xfrm>
            <a:custGeom>
              <a:avLst/>
              <a:gdLst/>
              <a:ahLst/>
              <a:cxnLst/>
              <a:rect l="l" t="t" r="r" b="b"/>
              <a:pathLst>
                <a:path w="1" h="1268" extrusionOk="0">
                  <a:moveTo>
                    <a:pt x="1" y="1268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9"/>
            <p:cNvSpPr/>
            <p:nvPr/>
          </p:nvSpPr>
          <p:spPr>
            <a:xfrm>
              <a:off x="4747750" y="3071281"/>
              <a:ext cx="106266" cy="63915"/>
            </a:xfrm>
            <a:custGeom>
              <a:avLst/>
              <a:gdLst/>
              <a:ahLst/>
              <a:cxnLst/>
              <a:rect l="l" t="t" r="r" b="b"/>
              <a:pathLst>
                <a:path w="3154" h="1897" extrusionOk="0">
                  <a:moveTo>
                    <a:pt x="1268" y="629"/>
                  </a:moveTo>
                  <a:lnTo>
                    <a:pt x="1268" y="1268"/>
                  </a:lnTo>
                  <a:lnTo>
                    <a:pt x="629" y="1268"/>
                  </a:lnTo>
                  <a:lnTo>
                    <a:pt x="629" y="629"/>
                  </a:lnTo>
                  <a:close/>
                  <a:moveTo>
                    <a:pt x="2525" y="629"/>
                  </a:moveTo>
                  <a:lnTo>
                    <a:pt x="2525" y="1268"/>
                  </a:lnTo>
                  <a:lnTo>
                    <a:pt x="1896" y="1268"/>
                  </a:lnTo>
                  <a:lnTo>
                    <a:pt x="1896" y="629"/>
                  </a:lnTo>
                  <a:close/>
                  <a:moveTo>
                    <a:pt x="315" y="0"/>
                  </a:moveTo>
                  <a:cubicBezTo>
                    <a:pt x="138" y="0"/>
                    <a:pt x="1" y="138"/>
                    <a:pt x="1" y="315"/>
                  </a:cubicBezTo>
                  <a:lnTo>
                    <a:pt x="1" y="1896"/>
                  </a:lnTo>
                  <a:lnTo>
                    <a:pt x="3153" y="1896"/>
                  </a:lnTo>
                  <a:lnTo>
                    <a:pt x="3153" y="315"/>
                  </a:lnTo>
                  <a:cubicBezTo>
                    <a:pt x="3153" y="138"/>
                    <a:pt x="3016" y="0"/>
                    <a:pt x="283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9"/>
            <p:cNvSpPr/>
            <p:nvPr/>
          </p:nvSpPr>
          <p:spPr>
            <a:xfrm>
              <a:off x="4883769" y="3028591"/>
              <a:ext cx="148955" cy="148955"/>
            </a:xfrm>
            <a:custGeom>
              <a:avLst/>
              <a:gdLst/>
              <a:ahLst/>
              <a:cxnLst/>
              <a:rect l="l" t="t" r="r" b="b"/>
              <a:pathLst>
                <a:path w="4421" h="4421" extrusionOk="0">
                  <a:moveTo>
                    <a:pt x="2211" y="1"/>
                  </a:moveTo>
                  <a:cubicBezTo>
                    <a:pt x="993" y="1"/>
                    <a:pt x="0" y="992"/>
                    <a:pt x="0" y="2210"/>
                  </a:cubicBezTo>
                  <a:cubicBezTo>
                    <a:pt x="0" y="3428"/>
                    <a:pt x="993" y="4420"/>
                    <a:pt x="2211" y="4420"/>
                  </a:cubicBezTo>
                  <a:cubicBezTo>
                    <a:pt x="3438" y="4420"/>
                    <a:pt x="4420" y="3428"/>
                    <a:pt x="4420" y="2210"/>
                  </a:cubicBezTo>
                  <a:cubicBezTo>
                    <a:pt x="4420" y="992"/>
                    <a:pt x="3438" y="1"/>
                    <a:pt x="2211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9"/>
            <p:cNvSpPr/>
            <p:nvPr/>
          </p:nvSpPr>
          <p:spPr>
            <a:xfrm>
              <a:off x="4958231" y="3028591"/>
              <a:ext cx="74494" cy="148955"/>
            </a:xfrm>
            <a:custGeom>
              <a:avLst/>
              <a:gdLst/>
              <a:ahLst/>
              <a:cxnLst/>
              <a:rect l="l" t="t" r="r" b="b"/>
              <a:pathLst>
                <a:path w="2211" h="4421" extrusionOk="0">
                  <a:moveTo>
                    <a:pt x="1" y="1"/>
                  </a:moveTo>
                  <a:lnTo>
                    <a:pt x="1" y="4420"/>
                  </a:lnTo>
                  <a:cubicBezTo>
                    <a:pt x="1228" y="4420"/>
                    <a:pt x="2210" y="3428"/>
                    <a:pt x="2210" y="2210"/>
                  </a:cubicBezTo>
                  <a:cubicBezTo>
                    <a:pt x="2210" y="992"/>
                    <a:pt x="1228" y="1"/>
                    <a:pt x="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9"/>
            <p:cNvSpPr/>
            <p:nvPr/>
          </p:nvSpPr>
          <p:spPr>
            <a:xfrm>
              <a:off x="4926458" y="3071281"/>
              <a:ext cx="63881" cy="63915"/>
            </a:xfrm>
            <a:custGeom>
              <a:avLst/>
              <a:gdLst/>
              <a:ahLst/>
              <a:cxnLst/>
              <a:rect l="l" t="t" r="r" b="b"/>
              <a:pathLst>
                <a:path w="1896" h="1897" extrusionOk="0">
                  <a:moveTo>
                    <a:pt x="944" y="0"/>
                  </a:moveTo>
                  <a:cubicBezTo>
                    <a:pt x="423" y="0"/>
                    <a:pt x="1" y="423"/>
                    <a:pt x="1" y="943"/>
                  </a:cubicBezTo>
                  <a:cubicBezTo>
                    <a:pt x="1" y="1474"/>
                    <a:pt x="423" y="1896"/>
                    <a:pt x="944" y="1896"/>
                  </a:cubicBezTo>
                  <a:cubicBezTo>
                    <a:pt x="1474" y="1896"/>
                    <a:pt x="1896" y="1474"/>
                    <a:pt x="1896" y="943"/>
                  </a:cubicBezTo>
                  <a:cubicBezTo>
                    <a:pt x="1896" y="423"/>
                    <a:pt x="1474" y="0"/>
                    <a:pt x="944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9"/>
            <p:cNvSpPr/>
            <p:nvPr/>
          </p:nvSpPr>
          <p:spPr>
            <a:xfrm>
              <a:off x="4958231" y="3198035"/>
              <a:ext cx="117183" cy="64892"/>
            </a:xfrm>
            <a:custGeom>
              <a:avLst/>
              <a:gdLst/>
              <a:ahLst/>
              <a:cxnLst/>
              <a:rect l="l" t="t" r="r" b="b"/>
              <a:pathLst>
                <a:path w="3478" h="1926" extrusionOk="0">
                  <a:moveTo>
                    <a:pt x="3132" y="0"/>
                  </a:moveTo>
                  <a:cubicBezTo>
                    <a:pt x="3052" y="0"/>
                    <a:pt x="2971" y="30"/>
                    <a:pt x="2908" y="88"/>
                  </a:cubicBezTo>
                  <a:cubicBezTo>
                    <a:pt x="2112" y="894"/>
                    <a:pt x="1051" y="1287"/>
                    <a:pt x="1" y="1287"/>
                  </a:cubicBezTo>
                  <a:lnTo>
                    <a:pt x="1" y="1926"/>
                  </a:lnTo>
                  <a:cubicBezTo>
                    <a:pt x="1218" y="1926"/>
                    <a:pt x="2426" y="1463"/>
                    <a:pt x="3349" y="540"/>
                  </a:cubicBezTo>
                  <a:cubicBezTo>
                    <a:pt x="3477" y="413"/>
                    <a:pt x="3477" y="217"/>
                    <a:pt x="3349" y="88"/>
                  </a:cubicBezTo>
                  <a:cubicBezTo>
                    <a:pt x="3290" y="30"/>
                    <a:pt x="3212" y="0"/>
                    <a:pt x="313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49"/>
            <p:cNvSpPr/>
            <p:nvPr/>
          </p:nvSpPr>
          <p:spPr>
            <a:xfrm>
              <a:off x="4958231" y="3167913"/>
              <a:ext cx="87061" cy="52324"/>
            </a:xfrm>
            <a:custGeom>
              <a:avLst/>
              <a:gdLst/>
              <a:ahLst/>
              <a:cxnLst/>
              <a:rect l="l" t="t" r="r" b="b"/>
              <a:pathLst>
                <a:path w="2584" h="1553" extrusionOk="0">
                  <a:moveTo>
                    <a:pt x="2240" y="1"/>
                  </a:moveTo>
                  <a:cubicBezTo>
                    <a:pt x="2159" y="1"/>
                    <a:pt x="2078" y="30"/>
                    <a:pt x="2014" y="89"/>
                  </a:cubicBezTo>
                  <a:cubicBezTo>
                    <a:pt x="1464" y="648"/>
                    <a:pt x="737" y="924"/>
                    <a:pt x="1" y="924"/>
                  </a:cubicBezTo>
                  <a:lnTo>
                    <a:pt x="1" y="1552"/>
                  </a:lnTo>
                  <a:cubicBezTo>
                    <a:pt x="894" y="1552"/>
                    <a:pt x="1788" y="1218"/>
                    <a:pt x="2465" y="541"/>
                  </a:cubicBezTo>
                  <a:cubicBezTo>
                    <a:pt x="2583" y="413"/>
                    <a:pt x="2583" y="216"/>
                    <a:pt x="2465" y="89"/>
                  </a:cubicBezTo>
                  <a:cubicBezTo>
                    <a:pt x="2402" y="30"/>
                    <a:pt x="2321" y="1"/>
                    <a:pt x="224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49"/>
            <p:cNvSpPr/>
            <p:nvPr/>
          </p:nvSpPr>
          <p:spPr>
            <a:xfrm>
              <a:off x="4958231" y="3071281"/>
              <a:ext cx="32109" cy="63915"/>
            </a:xfrm>
            <a:custGeom>
              <a:avLst/>
              <a:gdLst/>
              <a:ahLst/>
              <a:cxnLst/>
              <a:rect l="l" t="t" r="r" b="b"/>
              <a:pathLst>
                <a:path w="953" h="1897" extrusionOk="0">
                  <a:moveTo>
                    <a:pt x="1" y="0"/>
                  </a:moveTo>
                  <a:lnTo>
                    <a:pt x="1" y="1896"/>
                  </a:lnTo>
                  <a:cubicBezTo>
                    <a:pt x="531" y="1896"/>
                    <a:pt x="953" y="1474"/>
                    <a:pt x="953" y="943"/>
                  </a:cubicBezTo>
                  <a:cubicBezTo>
                    <a:pt x="953" y="423"/>
                    <a:pt x="531" y="0"/>
                    <a:pt x="1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4" name="Google Shape;1824;p49"/>
          <p:cNvGrpSpPr/>
          <p:nvPr/>
        </p:nvGrpSpPr>
        <p:grpSpPr>
          <a:xfrm>
            <a:off x="5340108" y="2899546"/>
            <a:ext cx="363074" cy="363374"/>
            <a:chOff x="5340108" y="2899546"/>
            <a:chExt cx="363074" cy="363374"/>
          </a:xfrm>
        </p:grpSpPr>
        <p:sp>
          <p:nvSpPr>
            <p:cNvPr id="1825" name="Google Shape;1825;p49"/>
            <p:cNvSpPr/>
            <p:nvPr/>
          </p:nvSpPr>
          <p:spPr>
            <a:xfrm>
              <a:off x="5340108" y="2936609"/>
              <a:ext cx="363070" cy="326312"/>
            </a:xfrm>
            <a:custGeom>
              <a:avLst/>
              <a:gdLst/>
              <a:ahLst/>
              <a:cxnLst/>
              <a:rect l="l" t="t" r="r" b="b"/>
              <a:pathLst>
                <a:path w="10776" h="9685" extrusionOk="0">
                  <a:moveTo>
                    <a:pt x="315" y="0"/>
                  </a:moveTo>
                  <a:cubicBezTo>
                    <a:pt x="138" y="0"/>
                    <a:pt x="1" y="138"/>
                    <a:pt x="1" y="315"/>
                  </a:cubicBezTo>
                  <a:lnTo>
                    <a:pt x="1" y="8103"/>
                  </a:lnTo>
                  <a:cubicBezTo>
                    <a:pt x="1" y="8280"/>
                    <a:pt x="138" y="8417"/>
                    <a:pt x="315" y="8417"/>
                  </a:cubicBezTo>
                  <a:lnTo>
                    <a:pt x="3841" y="8417"/>
                  </a:lnTo>
                  <a:cubicBezTo>
                    <a:pt x="3989" y="9134"/>
                    <a:pt x="4627" y="9685"/>
                    <a:pt x="5393" y="9685"/>
                  </a:cubicBezTo>
                  <a:cubicBezTo>
                    <a:pt x="6149" y="9685"/>
                    <a:pt x="6787" y="9134"/>
                    <a:pt x="6935" y="8417"/>
                  </a:cubicBezTo>
                  <a:lnTo>
                    <a:pt x="10461" y="8417"/>
                  </a:lnTo>
                  <a:cubicBezTo>
                    <a:pt x="10638" y="8417"/>
                    <a:pt x="10775" y="8280"/>
                    <a:pt x="10775" y="8103"/>
                  </a:cubicBezTo>
                  <a:lnTo>
                    <a:pt x="10775" y="315"/>
                  </a:lnTo>
                  <a:cubicBezTo>
                    <a:pt x="10775" y="138"/>
                    <a:pt x="10638" y="0"/>
                    <a:pt x="1046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49"/>
            <p:cNvSpPr/>
            <p:nvPr/>
          </p:nvSpPr>
          <p:spPr>
            <a:xfrm>
              <a:off x="5521782" y="2936609"/>
              <a:ext cx="181400" cy="326312"/>
            </a:xfrm>
            <a:custGeom>
              <a:avLst/>
              <a:gdLst/>
              <a:ahLst/>
              <a:cxnLst/>
              <a:rect l="l" t="t" r="r" b="b"/>
              <a:pathLst>
                <a:path w="5384" h="9685" extrusionOk="0">
                  <a:moveTo>
                    <a:pt x="1" y="0"/>
                  </a:moveTo>
                  <a:lnTo>
                    <a:pt x="1" y="9685"/>
                  </a:lnTo>
                  <a:cubicBezTo>
                    <a:pt x="757" y="9685"/>
                    <a:pt x="1395" y="9134"/>
                    <a:pt x="1543" y="8417"/>
                  </a:cubicBezTo>
                  <a:lnTo>
                    <a:pt x="5069" y="8417"/>
                  </a:lnTo>
                  <a:cubicBezTo>
                    <a:pt x="5246" y="8417"/>
                    <a:pt x="5383" y="8280"/>
                    <a:pt x="5383" y="8103"/>
                  </a:cubicBezTo>
                  <a:lnTo>
                    <a:pt x="5383" y="315"/>
                  </a:lnTo>
                  <a:cubicBezTo>
                    <a:pt x="5383" y="138"/>
                    <a:pt x="5246" y="0"/>
                    <a:pt x="5069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49"/>
            <p:cNvSpPr/>
            <p:nvPr/>
          </p:nvSpPr>
          <p:spPr>
            <a:xfrm>
              <a:off x="5382798" y="2899546"/>
              <a:ext cx="277997" cy="320685"/>
            </a:xfrm>
            <a:custGeom>
              <a:avLst/>
              <a:gdLst/>
              <a:ahLst/>
              <a:cxnLst/>
              <a:rect l="l" t="t" r="r" b="b"/>
              <a:pathLst>
                <a:path w="8251" h="9518" extrusionOk="0">
                  <a:moveTo>
                    <a:pt x="315" y="0"/>
                  </a:moveTo>
                  <a:cubicBezTo>
                    <a:pt x="138" y="0"/>
                    <a:pt x="1" y="147"/>
                    <a:pt x="1" y="324"/>
                  </a:cubicBezTo>
                  <a:lnTo>
                    <a:pt x="1" y="7936"/>
                  </a:lnTo>
                  <a:cubicBezTo>
                    <a:pt x="1" y="8113"/>
                    <a:pt x="138" y="8250"/>
                    <a:pt x="315" y="8250"/>
                  </a:cubicBezTo>
                  <a:lnTo>
                    <a:pt x="2859" y="8250"/>
                  </a:lnTo>
                  <a:cubicBezTo>
                    <a:pt x="3379" y="8250"/>
                    <a:pt x="3811" y="8683"/>
                    <a:pt x="3811" y="9203"/>
                  </a:cubicBezTo>
                  <a:cubicBezTo>
                    <a:pt x="3811" y="9380"/>
                    <a:pt x="3949" y="9517"/>
                    <a:pt x="4126" y="9517"/>
                  </a:cubicBezTo>
                  <a:cubicBezTo>
                    <a:pt x="4293" y="9517"/>
                    <a:pt x="4440" y="9380"/>
                    <a:pt x="4440" y="9203"/>
                  </a:cubicBezTo>
                  <a:cubicBezTo>
                    <a:pt x="4440" y="8683"/>
                    <a:pt x="4863" y="8250"/>
                    <a:pt x="5383" y="8250"/>
                  </a:cubicBezTo>
                  <a:lnTo>
                    <a:pt x="7937" y="8250"/>
                  </a:lnTo>
                  <a:cubicBezTo>
                    <a:pt x="8104" y="8250"/>
                    <a:pt x="8251" y="8113"/>
                    <a:pt x="8251" y="7936"/>
                  </a:cubicBezTo>
                  <a:lnTo>
                    <a:pt x="8251" y="324"/>
                  </a:lnTo>
                  <a:cubicBezTo>
                    <a:pt x="8251" y="147"/>
                    <a:pt x="8104" y="0"/>
                    <a:pt x="7937" y="0"/>
                  </a:cubicBezTo>
                  <a:lnTo>
                    <a:pt x="6827" y="0"/>
                  </a:lnTo>
                  <a:lnTo>
                    <a:pt x="6188" y="422"/>
                  </a:lnTo>
                  <a:lnTo>
                    <a:pt x="5540" y="0"/>
                  </a:lnTo>
                  <a:lnTo>
                    <a:pt x="5383" y="0"/>
                  </a:lnTo>
                  <a:cubicBezTo>
                    <a:pt x="4872" y="0"/>
                    <a:pt x="4411" y="256"/>
                    <a:pt x="4126" y="638"/>
                  </a:cubicBezTo>
                  <a:cubicBezTo>
                    <a:pt x="3831" y="256"/>
                    <a:pt x="3379" y="0"/>
                    <a:pt x="285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49"/>
            <p:cNvSpPr/>
            <p:nvPr/>
          </p:nvSpPr>
          <p:spPr>
            <a:xfrm>
              <a:off x="5521782" y="2899546"/>
              <a:ext cx="139015" cy="320685"/>
            </a:xfrm>
            <a:custGeom>
              <a:avLst/>
              <a:gdLst/>
              <a:ahLst/>
              <a:cxnLst/>
              <a:rect l="l" t="t" r="r" b="b"/>
              <a:pathLst>
                <a:path w="4126" h="9518" extrusionOk="0">
                  <a:moveTo>
                    <a:pt x="1258" y="0"/>
                  </a:moveTo>
                  <a:cubicBezTo>
                    <a:pt x="747" y="0"/>
                    <a:pt x="286" y="256"/>
                    <a:pt x="1" y="638"/>
                  </a:cubicBezTo>
                  <a:lnTo>
                    <a:pt x="1" y="9517"/>
                  </a:lnTo>
                  <a:cubicBezTo>
                    <a:pt x="168" y="9517"/>
                    <a:pt x="315" y="9380"/>
                    <a:pt x="315" y="9203"/>
                  </a:cubicBezTo>
                  <a:cubicBezTo>
                    <a:pt x="315" y="8683"/>
                    <a:pt x="738" y="8250"/>
                    <a:pt x="1258" y="8250"/>
                  </a:cubicBezTo>
                  <a:lnTo>
                    <a:pt x="3812" y="8250"/>
                  </a:lnTo>
                  <a:cubicBezTo>
                    <a:pt x="3979" y="8250"/>
                    <a:pt x="4126" y="8113"/>
                    <a:pt x="4126" y="7936"/>
                  </a:cubicBezTo>
                  <a:lnTo>
                    <a:pt x="4126" y="324"/>
                  </a:lnTo>
                  <a:cubicBezTo>
                    <a:pt x="4126" y="147"/>
                    <a:pt x="3979" y="0"/>
                    <a:pt x="3812" y="0"/>
                  </a:cubicBezTo>
                  <a:lnTo>
                    <a:pt x="2702" y="0"/>
                  </a:lnTo>
                  <a:lnTo>
                    <a:pt x="2063" y="422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49"/>
            <p:cNvSpPr/>
            <p:nvPr/>
          </p:nvSpPr>
          <p:spPr>
            <a:xfrm>
              <a:off x="5419860" y="2943550"/>
              <a:ext cx="64589" cy="21530"/>
            </a:xfrm>
            <a:custGeom>
              <a:avLst/>
              <a:gdLst/>
              <a:ahLst/>
              <a:cxnLst/>
              <a:rect l="l" t="t" r="r" b="b"/>
              <a:pathLst>
                <a:path w="1917" h="639" extrusionOk="0">
                  <a:moveTo>
                    <a:pt x="315" y="0"/>
                  </a:moveTo>
                  <a:cubicBezTo>
                    <a:pt x="148" y="0"/>
                    <a:pt x="1" y="148"/>
                    <a:pt x="1" y="314"/>
                  </a:cubicBezTo>
                  <a:cubicBezTo>
                    <a:pt x="1" y="491"/>
                    <a:pt x="148" y="639"/>
                    <a:pt x="315" y="639"/>
                  </a:cubicBezTo>
                  <a:lnTo>
                    <a:pt x="1602" y="639"/>
                  </a:lnTo>
                  <a:cubicBezTo>
                    <a:pt x="1779" y="639"/>
                    <a:pt x="1916" y="491"/>
                    <a:pt x="1916" y="314"/>
                  </a:cubicBezTo>
                  <a:cubicBezTo>
                    <a:pt x="1916" y="148"/>
                    <a:pt x="1779" y="0"/>
                    <a:pt x="1602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49"/>
            <p:cNvSpPr/>
            <p:nvPr/>
          </p:nvSpPr>
          <p:spPr>
            <a:xfrm>
              <a:off x="5419860" y="2986239"/>
              <a:ext cx="64589" cy="21226"/>
            </a:xfrm>
            <a:custGeom>
              <a:avLst/>
              <a:gdLst/>
              <a:ahLst/>
              <a:cxnLst/>
              <a:rect l="l" t="t" r="r" b="b"/>
              <a:pathLst>
                <a:path w="1917" h="630" extrusionOk="0">
                  <a:moveTo>
                    <a:pt x="315" y="0"/>
                  </a:moveTo>
                  <a:cubicBezTo>
                    <a:pt x="148" y="0"/>
                    <a:pt x="1" y="138"/>
                    <a:pt x="1" y="315"/>
                  </a:cubicBezTo>
                  <a:cubicBezTo>
                    <a:pt x="1" y="492"/>
                    <a:pt x="148" y="629"/>
                    <a:pt x="315" y="629"/>
                  </a:cubicBezTo>
                  <a:lnTo>
                    <a:pt x="1602" y="629"/>
                  </a:lnTo>
                  <a:cubicBezTo>
                    <a:pt x="1779" y="629"/>
                    <a:pt x="1916" y="492"/>
                    <a:pt x="1916" y="315"/>
                  </a:cubicBezTo>
                  <a:cubicBezTo>
                    <a:pt x="1916" y="138"/>
                    <a:pt x="1779" y="0"/>
                    <a:pt x="1602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49"/>
            <p:cNvSpPr/>
            <p:nvPr/>
          </p:nvSpPr>
          <p:spPr>
            <a:xfrm>
              <a:off x="5419860" y="3028591"/>
              <a:ext cx="64589" cy="21530"/>
            </a:xfrm>
            <a:custGeom>
              <a:avLst/>
              <a:gdLst/>
              <a:ahLst/>
              <a:cxnLst/>
              <a:rect l="l" t="t" r="r" b="b"/>
              <a:pathLst>
                <a:path w="1917" h="639" extrusionOk="0">
                  <a:moveTo>
                    <a:pt x="315" y="1"/>
                  </a:moveTo>
                  <a:cubicBezTo>
                    <a:pt x="148" y="1"/>
                    <a:pt x="1" y="148"/>
                    <a:pt x="1" y="324"/>
                  </a:cubicBezTo>
                  <a:cubicBezTo>
                    <a:pt x="1" y="492"/>
                    <a:pt x="148" y="639"/>
                    <a:pt x="315" y="639"/>
                  </a:cubicBezTo>
                  <a:lnTo>
                    <a:pt x="1602" y="639"/>
                  </a:lnTo>
                  <a:cubicBezTo>
                    <a:pt x="1779" y="639"/>
                    <a:pt x="1916" y="492"/>
                    <a:pt x="1916" y="324"/>
                  </a:cubicBezTo>
                  <a:cubicBezTo>
                    <a:pt x="1916" y="148"/>
                    <a:pt x="1779" y="1"/>
                    <a:pt x="1602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49"/>
            <p:cNvSpPr/>
            <p:nvPr/>
          </p:nvSpPr>
          <p:spPr>
            <a:xfrm>
              <a:off x="5419860" y="3071281"/>
              <a:ext cx="64589" cy="21193"/>
            </a:xfrm>
            <a:custGeom>
              <a:avLst/>
              <a:gdLst/>
              <a:ahLst/>
              <a:cxnLst/>
              <a:rect l="l" t="t" r="r" b="b"/>
              <a:pathLst>
                <a:path w="1917" h="629" extrusionOk="0">
                  <a:moveTo>
                    <a:pt x="315" y="0"/>
                  </a:moveTo>
                  <a:cubicBezTo>
                    <a:pt x="148" y="0"/>
                    <a:pt x="1" y="138"/>
                    <a:pt x="1" y="315"/>
                  </a:cubicBezTo>
                  <a:cubicBezTo>
                    <a:pt x="1" y="491"/>
                    <a:pt x="148" y="629"/>
                    <a:pt x="315" y="629"/>
                  </a:cubicBezTo>
                  <a:lnTo>
                    <a:pt x="1602" y="629"/>
                  </a:lnTo>
                  <a:cubicBezTo>
                    <a:pt x="1779" y="629"/>
                    <a:pt x="1916" y="491"/>
                    <a:pt x="1916" y="315"/>
                  </a:cubicBezTo>
                  <a:cubicBezTo>
                    <a:pt x="1916" y="138"/>
                    <a:pt x="1779" y="0"/>
                    <a:pt x="1602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49"/>
            <p:cNvSpPr/>
            <p:nvPr/>
          </p:nvSpPr>
          <p:spPr>
            <a:xfrm>
              <a:off x="5419860" y="3113970"/>
              <a:ext cx="64589" cy="21226"/>
            </a:xfrm>
            <a:custGeom>
              <a:avLst/>
              <a:gdLst/>
              <a:ahLst/>
              <a:cxnLst/>
              <a:rect l="l" t="t" r="r" b="b"/>
              <a:pathLst>
                <a:path w="1917" h="630" extrusionOk="0">
                  <a:moveTo>
                    <a:pt x="315" y="1"/>
                  </a:moveTo>
                  <a:cubicBezTo>
                    <a:pt x="148" y="1"/>
                    <a:pt x="1" y="138"/>
                    <a:pt x="1" y="315"/>
                  </a:cubicBezTo>
                  <a:cubicBezTo>
                    <a:pt x="1" y="482"/>
                    <a:pt x="148" y="629"/>
                    <a:pt x="315" y="629"/>
                  </a:cubicBezTo>
                  <a:lnTo>
                    <a:pt x="1602" y="629"/>
                  </a:lnTo>
                  <a:cubicBezTo>
                    <a:pt x="1779" y="629"/>
                    <a:pt x="1916" y="482"/>
                    <a:pt x="1916" y="315"/>
                  </a:cubicBezTo>
                  <a:cubicBezTo>
                    <a:pt x="1916" y="138"/>
                    <a:pt x="1779" y="1"/>
                    <a:pt x="1602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9"/>
            <p:cNvSpPr/>
            <p:nvPr/>
          </p:nvSpPr>
          <p:spPr>
            <a:xfrm>
              <a:off x="5558844" y="3028591"/>
              <a:ext cx="64589" cy="21530"/>
            </a:xfrm>
            <a:custGeom>
              <a:avLst/>
              <a:gdLst/>
              <a:ahLst/>
              <a:cxnLst/>
              <a:rect l="l" t="t" r="r" b="b"/>
              <a:pathLst>
                <a:path w="1917" h="639" extrusionOk="0">
                  <a:moveTo>
                    <a:pt x="315" y="1"/>
                  </a:moveTo>
                  <a:cubicBezTo>
                    <a:pt x="148" y="1"/>
                    <a:pt x="1" y="148"/>
                    <a:pt x="1" y="324"/>
                  </a:cubicBezTo>
                  <a:cubicBezTo>
                    <a:pt x="1" y="492"/>
                    <a:pt x="148" y="639"/>
                    <a:pt x="315" y="639"/>
                  </a:cubicBezTo>
                  <a:lnTo>
                    <a:pt x="1602" y="639"/>
                  </a:lnTo>
                  <a:cubicBezTo>
                    <a:pt x="1779" y="639"/>
                    <a:pt x="1916" y="492"/>
                    <a:pt x="1916" y="324"/>
                  </a:cubicBezTo>
                  <a:cubicBezTo>
                    <a:pt x="1916" y="148"/>
                    <a:pt x="1779" y="1"/>
                    <a:pt x="1602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9"/>
            <p:cNvSpPr/>
            <p:nvPr/>
          </p:nvSpPr>
          <p:spPr>
            <a:xfrm>
              <a:off x="5558844" y="3071281"/>
              <a:ext cx="64589" cy="21193"/>
            </a:xfrm>
            <a:custGeom>
              <a:avLst/>
              <a:gdLst/>
              <a:ahLst/>
              <a:cxnLst/>
              <a:rect l="l" t="t" r="r" b="b"/>
              <a:pathLst>
                <a:path w="1917" h="629" extrusionOk="0">
                  <a:moveTo>
                    <a:pt x="315" y="0"/>
                  </a:moveTo>
                  <a:cubicBezTo>
                    <a:pt x="148" y="0"/>
                    <a:pt x="1" y="138"/>
                    <a:pt x="1" y="315"/>
                  </a:cubicBezTo>
                  <a:cubicBezTo>
                    <a:pt x="1" y="491"/>
                    <a:pt x="148" y="629"/>
                    <a:pt x="315" y="629"/>
                  </a:cubicBezTo>
                  <a:lnTo>
                    <a:pt x="1602" y="629"/>
                  </a:lnTo>
                  <a:cubicBezTo>
                    <a:pt x="1779" y="629"/>
                    <a:pt x="1916" y="491"/>
                    <a:pt x="1916" y="315"/>
                  </a:cubicBezTo>
                  <a:cubicBezTo>
                    <a:pt x="1916" y="138"/>
                    <a:pt x="1779" y="0"/>
                    <a:pt x="1602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9"/>
            <p:cNvSpPr/>
            <p:nvPr/>
          </p:nvSpPr>
          <p:spPr>
            <a:xfrm>
              <a:off x="5558844" y="3113970"/>
              <a:ext cx="64589" cy="21226"/>
            </a:xfrm>
            <a:custGeom>
              <a:avLst/>
              <a:gdLst/>
              <a:ahLst/>
              <a:cxnLst/>
              <a:rect l="l" t="t" r="r" b="b"/>
              <a:pathLst>
                <a:path w="1917" h="630" extrusionOk="0">
                  <a:moveTo>
                    <a:pt x="315" y="1"/>
                  </a:moveTo>
                  <a:cubicBezTo>
                    <a:pt x="148" y="1"/>
                    <a:pt x="1" y="138"/>
                    <a:pt x="1" y="315"/>
                  </a:cubicBezTo>
                  <a:cubicBezTo>
                    <a:pt x="1" y="482"/>
                    <a:pt x="148" y="629"/>
                    <a:pt x="315" y="629"/>
                  </a:cubicBezTo>
                  <a:lnTo>
                    <a:pt x="1602" y="629"/>
                  </a:lnTo>
                  <a:cubicBezTo>
                    <a:pt x="1779" y="629"/>
                    <a:pt x="1916" y="482"/>
                    <a:pt x="1916" y="315"/>
                  </a:cubicBezTo>
                  <a:cubicBezTo>
                    <a:pt x="1916" y="138"/>
                    <a:pt x="1779" y="1"/>
                    <a:pt x="1602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9"/>
            <p:cNvSpPr/>
            <p:nvPr/>
          </p:nvSpPr>
          <p:spPr>
            <a:xfrm>
              <a:off x="5569457" y="2899546"/>
              <a:ext cx="43396" cy="82917"/>
            </a:xfrm>
            <a:custGeom>
              <a:avLst/>
              <a:gdLst/>
              <a:ahLst/>
              <a:cxnLst/>
              <a:rect l="l" t="t" r="r" b="b"/>
              <a:pathLst>
                <a:path w="1288" h="2461" extrusionOk="0">
                  <a:moveTo>
                    <a:pt x="0" y="0"/>
                  </a:moveTo>
                  <a:lnTo>
                    <a:pt x="0" y="2298"/>
                  </a:lnTo>
                  <a:cubicBezTo>
                    <a:pt x="0" y="2393"/>
                    <a:pt x="84" y="2460"/>
                    <a:pt x="169" y="2460"/>
                  </a:cubicBezTo>
                  <a:cubicBezTo>
                    <a:pt x="207" y="2460"/>
                    <a:pt x="245" y="2447"/>
                    <a:pt x="275" y="2416"/>
                  </a:cubicBezTo>
                  <a:lnTo>
                    <a:pt x="648" y="2043"/>
                  </a:lnTo>
                  <a:lnTo>
                    <a:pt x="1021" y="2416"/>
                  </a:lnTo>
                  <a:cubicBezTo>
                    <a:pt x="1052" y="2447"/>
                    <a:pt x="1089" y="2460"/>
                    <a:pt x="1126" y="2460"/>
                  </a:cubicBezTo>
                  <a:cubicBezTo>
                    <a:pt x="1207" y="2460"/>
                    <a:pt x="1287" y="2393"/>
                    <a:pt x="1287" y="2298"/>
                  </a:cubicBezTo>
                  <a:lnTo>
                    <a:pt x="1287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8" name="Google Shape;1838;p49"/>
          <p:cNvGrpSpPr/>
          <p:nvPr/>
        </p:nvGrpSpPr>
        <p:grpSpPr>
          <a:xfrm>
            <a:off x="5967878" y="2900355"/>
            <a:ext cx="366679" cy="361558"/>
            <a:chOff x="5967878" y="2900355"/>
            <a:chExt cx="366679" cy="361558"/>
          </a:xfrm>
        </p:grpSpPr>
        <p:sp>
          <p:nvSpPr>
            <p:cNvPr id="1839" name="Google Shape;1839;p49"/>
            <p:cNvSpPr/>
            <p:nvPr/>
          </p:nvSpPr>
          <p:spPr>
            <a:xfrm>
              <a:off x="5967878" y="2900523"/>
              <a:ext cx="276683" cy="361386"/>
            </a:xfrm>
            <a:custGeom>
              <a:avLst/>
              <a:gdLst/>
              <a:ahLst/>
              <a:cxnLst/>
              <a:rect l="l" t="t" r="r" b="b"/>
              <a:pathLst>
                <a:path w="8212" h="10726" extrusionOk="0">
                  <a:moveTo>
                    <a:pt x="4106" y="0"/>
                  </a:moveTo>
                  <a:cubicBezTo>
                    <a:pt x="2996" y="0"/>
                    <a:pt x="1955" y="570"/>
                    <a:pt x="1179" y="1602"/>
                  </a:cubicBezTo>
                  <a:cubicBezTo>
                    <a:pt x="423" y="2613"/>
                    <a:pt x="0" y="3949"/>
                    <a:pt x="0" y="5363"/>
                  </a:cubicBezTo>
                  <a:cubicBezTo>
                    <a:pt x="0" y="6777"/>
                    <a:pt x="423" y="8113"/>
                    <a:pt x="1179" y="9125"/>
                  </a:cubicBezTo>
                  <a:cubicBezTo>
                    <a:pt x="1955" y="10156"/>
                    <a:pt x="2996" y="10726"/>
                    <a:pt x="4106" y="10726"/>
                  </a:cubicBezTo>
                  <a:cubicBezTo>
                    <a:pt x="5226" y="10726"/>
                    <a:pt x="6267" y="10156"/>
                    <a:pt x="7043" y="9125"/>
                  </a:cubicBezTo>
                  <a:cubicBezTo>
                    <a:pt x="7799" y="8113"/>
                    <a:pt x="8211" y="6777"/>
                    <a:pt x="8211" y="5363"/>
                  </a:cubicBezTo>
                  <a:cubicBezTo>
                    <a:pt x="8211" y="4892"/>
                    <a:pt x="8006" y="4450"/>
                    <a:pt x="7642" y="4145"/>
                  </a:cubicBezTo>
                  <a:cubicBezTo>
                    <a:pt x="7613" y="4125"/>
                    <a:pt x="7573" y="4096"/>
                    <a:pt x="7534" y="4086"/>
                  </a:cubicBezTo>
                  <a:lnTo>
                    <a:pt x="6061" y="3654"/>
                  </a:lnTo>
                  <a:cubicBezTo>
                    <a:pt x="5579" y="3438"/>
                    <a:pt x="5265" y="2947"/>
                    <a:pt x="5265" y="2416"/>
                  </a:cubicBezTo>
                  <a:lnTo>
                    <a:pt x="5265" y="1150"/>
                  </a:lnTo>
                  <a:cubicBezTo>
                    <a:pt x="5265" y="511"/>
                    <a:pt x="4745" y="0"/>
                    <a:pt x="4106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9"/>
            <p:cNvSpPr/>
            <p:nvPr/>
          </p:nvSpPr>
          <p:spPr>
            <a:xfrm>
              <a:off x="5967878" y="3081187"/>
              <a:ext cx="276683" cy="180727"/>
            </a:xfrm>
            <a:custGeom>
              <a:avLst/>
              <a:gdLst/>
              <a:ahLst/>
              <a:cxnLst/>
              <a:rect l="l" t="t" r="r" b="b"/>
              <a:pathLst>
                <a:path w="8212" h="5364" extrusionOk="0">
                  <a:moveTo>
                    <a:pt x="0" y="1"/>
                  </a:moveTo>
                  <a:cubicBezTo>
                    <a:pt x="0" y="1415"/>
                    <a:pt x="423" y="2751"/>
                    <a:pt x="1179" y="3763"/>
                  </a:cubicBezTo>
                  <a:cubicBezTo>
                    <a:pt x="1955" y="4794"/>
                    <a:pt x="2996" y="5364"/>
                    <a:pt x="4106" y="5364"/>
                  </a:cubicBezTo>
                  <a:cubicBezTo>
                    <a:pt x="5226" y="5364"/>
                    <a:pt x="6267" y="4794"/>
                    <a:pt x="7043" y="3763"/>
                  </a:cubicBezTo>
                  <a:cubicBezTo>
                    <a:pt x="7799" y="2751"/>
                    <a:pt x="8211" y="1415"/>
                    <a:pt x="821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9"/>
            <p:cNvSpPr/>
            <p:nvPr/>
          </p:nvSpPr>
          <p:spPr>
            <a:xfrm>
              <a:off x="6095609" y="3159287"/>
              <a:ext cx="63915" cy="63915"/>
            </a:xfrm>
            <a:custGeom>
              <a:avLst/>
              <a:gdLst/>
              <a:ahLst/>
              <a:cxnLst/>
              <a:rect l="l" t="t" r="r" b="b"/>
              <a:pathLst>
                <a:path w="1897" h="1897" extrusionOk="0">
                  <a:moveTo>
                    <a:pt x="944" y="1"/>
                  </a:moveTo>
                  <a:cubicBezTo>
                    <a:pt x="423" y="1"/>
                    <a:pt x="1" y="424"/>
                    <a:pt x="1" y="944"/>
                  </a:cubicBezTo>
                  <a:cubicBezTo>
                    <a:pt x="1" y="1465"/>
                    <a:pt x="423" y="1897"/>
                    <a:pt x="944" y="1897"/>
                  </a:cubicBezTo>
                  <a:cubicBezTo>
                    <a:pt x="1474" y="1897"/>
                    <a:pt x="1897" y="1465"/>
                    <a:pt x="1897" y="944"/>
                  </a:cubicBezTo>
                  <a:cubicBezTo>
                    <a:pt x="1897" y="424"/>
                    <a:pt x="1474" y="1"/>
                    <a:pt x="944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9"/>
            <p:cNvSpPr/>
            <p:nvPr/>
          </p:nvSpPr>
          <p:spPr>
            <a:xfrm>
              <a:off x="6014206" y="3109657"/>
              <a:ext cx="63578" cy="63915"/>
            </a:xfrm>
            <a:custGeom>
              <a:avLst/>
              <a:gdLst/>
              <a:ahLst/>
              <a:cxnLst/>
              <a:rect l="l" t="t" r="r" b="b"/>
              <a:pathLst>
                <a:path w="1887" h="1897" extrusionOk="0">
                  <a:moveTo>
                    <a:pt x="943" y="1"/>
                  </a:moveTo>
                  <a:cubicBezTo>
                    <a:pt x="423" y="1"/>
                    <a:pt x="1" y="423"/>
                    <a:pt x="1" y="944"/>
                  </a:cubicBezTo>
                  <a:cubicBezTo>
                    <a:pt x="1" y="1464"/>
                    <a:pt x="423" y="1897"/>
                    <a:pt x="943" y="1897"/>
                  </a:cubicBezTo>
                  <a:cubicBezTo>
                    <a:pt x="1464" y="1897"/>
                    <a:pt x="1886" y="1464"/>
                    <a:pt x="1886" y="944"/>
                  </a:cubicBezTo>
                  <a:cubicBezTo>
                    <a:pt x="1886" y="423"/>
                    <a:pt x="1464" y="1"/>
                    <a:pt x="943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9"/>
            <p:cNvSpPr/>
            <p:nvPr/>
          </p:nvSpPr>
          <p:spPr>
            <a:xfrm>
              <a:off x="6006928" y="3017338"/>
              <a:ext cx="63915" cy="63881"/>
            </a:xfrm>
            <a:custGeom>
              <a:avLst/>
              <a:gdLst/>
              <a:ahLst/>
              <a:cxnLst/>
              <a:rect l="l" t="t" r="r" b="b"/>
              <a:pathLst>
                <a:path w="1897" h="1896" extrusionOk="0">
                  <a:moveTo>
                    <a:pt x="954" y="1"/>
                  </a:moveTo>
                  <a:cubicBezTo>
                    <a:pt x="423" y="1"/>
                    <a:pt x="0" y="423"/>
                    <a:pt x="0" y="953"/>
                  </a:cubicBezTo>
                  <a:cubicBezTo>
                    <a:pt x="0" y="1474"/>
                    <a:pt x="423" y="1896"/>
                    <a:pt x="954" y="1896"/>
                  </a:cubicBezTo>
                  <a:cubicBezTo>
                    <a:pt x="1474" y="1896"/>
                    <a:pt x="1896" y="1474"/>
                    <a:pt x="1896" y="953"/>
                  </a:cubicBezTo>
                  <a:cubicBezTo>
                    <a:pt x="1896" y="423"/>
                    <a:pt x="1474" y="1"/>
                    <a:pt x="954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9"/>
            <p:cNvSpPr/>
            <p:nvPr/>
          </p:nvSpPr>
          <p:spPr>
            <a:xfrm>
              <a:off x="6045979" y="2932296"/>
              <a:ext cx="63915" cy="63915"/>
            </a:xfrm>
            <a:custGeom>
              <a:avLst/>
              <a:gdLst/>
              <a:ahLst/>
              <a:cxnLst/>
              <a:rect l="l" t="t" r="r" b="b"/>
              <a:pathLst>
                <a:path w="1897" h="1897" extrusionOk="0">
                  <a:moveTo>
                    <a:pt x="943" y="0"/>
                  </a:moveTo>
                  <a:cubicBezTo>
                    <a:pt x="423" y="0"/>
                    <a:pt x="0" y="423"/>
                    <a:pt x="0" y="943"/>
                  </a:cubicBezTo>
                  <a:cubicBezTo>
                    <a:pt x="0" y="1473"/>
                    <a:pt x="423" y="1896"/>
                    <a:pt x="943" y="1896"/>
                  </a:cubicBezTo>
                  <a:cubicBezTo>
                    <a:pt x="1474" y="1896"/>
                    <a:pt x="1896" y="1473"/>
                    <a:pt x="1896" y="943"/>
                  </a:cubicBezTo>
                  <a:cubicBezTo>
                    <a:pt x="1896" y="423"/>
                    <a:pt x="1474" y="0"/>
                    <a:pt x="943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9"/>
            <p:cNvSpPr/>
            <p:nvPr/>
          </p:nvSpPr>
          <p:spPr>
            <a:xfrm>
              <a:off x="6156492" y="2900355"/>
              <a:ext cx="178065" cy="174392"/>
            </a:xfrm>
            <a:custGeom>
              <a:avLst/>
              <a:gdLst/>
              <a:ahLst/>
              <a:cxnLst/>
              <a:rect l="l" t="t" r="r" b="b"/>
              <a:pathLst>
                <a:path w="5285" h="5176" extrusionOk="0">
                  <a:moveTo>
                    <a:pt x="4735" y="1"/>
                  </a:moveTo>
                  <a:cubicBezTo>
                    <a:pt x="4495" y="1"/>
                    <a:pt x="4165" y="125"/>
                    <a:pt x="3753" y="369"/>
                  </a:cubicBezTo>
                  <a:cubicBezTo>
                    <a:pt x="3351" y="614"/>
                    <a:pt x="2888" y="958"/>
                    <a:pt x="2437" y="1371"/>
                  </a:cubicBezTo>
                  <a:lnTo>
                    <a:pt x="1926" y="2373"/>
                  </a:lnTo>
                  <a:lnTo>
                    <a:pt x="993" y="2873"/>
                  </a:lnTo>
                  <a:cubicBezTo>
                    <a:pt x="492" y="3473"/>
                    <a:pt x="149" y="4042"/>
                    <a:pt x="11" y="4464"/>
                  </a:cubicBezTo>
                  <a:cubicBezTo>
                    <a:pt x="1" y="4514"/>
                    <a:pt x="11" y="4573"/>
                    <a:pt x="50" y="4621"/>
                  </a:cubicBezTo>
                  <a:lnTo>
                    <a:pt x="561" y="5132"/>
                  </a:lnTo>
                  <a:cubicBezTo>
                    <a:pt x="598" y="5162"/>
                    <a:pt x="641" y="5175"/>
                    <a:pt x="682" y="5175"/>
                  </a:cubicBezTo>
                  <a:cubicBezTo>
                    <a:pt x="694" y="5175"/>
                    <a:pt x="706" y="5174"/>
                    <a:pt x="718" y="5172"/>
                  </a:cubicBezTo>
                  <a:cubicBezTo>
                    <a:pt x="1140" y="5034"/>
                    <a:pt x="1710" y="4691"/>
                    <a:pt x="2309" y="4189"/>
                  </a:cubicBezTo>
                  <a:lnTo>
                    <a:pt x="2810" y="3257"/>
                  </a:lnTo>
                  <a:lnTo>
                    <a:pt x="3812" y="2746"/>
                  </a:lnTo>
                  <a:cubicBezTo>
                    <a:pt x="4224" y="2294"/>
                    <a:pt x="4568" y="1832"/>
                    <a:pt x="4814" y="1430"/>
                  </a:cubicBezTo>
                  <a:cubicBezTo>
                    <a:pt x="5197" y="782"/>
                    <a:pt x="5285" y="339"/>
                    <a:pt x="5059" y="123"/>
                  </a:cubicBezTo>
                  <a:cubicBezTo>
                    <a:pt x="4981" y="41"/>
                    <a:pt x="4873" y="1"/>
                    <a:pt x="4735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9"/>
            <p:cNvSpPr/>
            <p:nvPr/>
          </p:nvSpPr>
          <p:spPr>
            <a:xfrm>
              <a:off x="6166768" y="2904499"/>
              <a:ext cx="167789" cy="170248"/>
            </a:xfrm>
            <a:custGeom>
              <a:avLst/>
              <a:gdLst/>
              <a:ahLst/>
              <a:cxnLst/>
              <a:rect l="l" t="t" r="r" b="b"/>
              <a:pathLst>
                <a:path w="4980" h="5053" extrusionOk="0">
                  <a:moveTo>
                    <a:pt x="4754" y="0"/>
                  </a:moveTo>
                  <a:lnTo>
                    <a:pt x="1" y="4754"/>
                  </a:lnTo>
                  <a:lnTo>
                    <a:pt x="256" y="5009"/>
                  </a:lnTo>
                  <a:cubicBezTo>
                    <a:pt x="293" y="5039"/>
                    <a:pt x="336" y="5052"/>
                    <a:pt x="377" y="5052"/>
                  </a:cubicBezTo>
                  <a:cubicBezTo>
                    <a:pt x="389" y="5052"/>
                    <a:pt x="401" y="5051"/>
                    <a:pt x="413" y="5049"/>
                  </a:cubicBezTo>
                  <a:cubicBezTo>
                    <a:pt x="835" y="4911"/>
                    <a:pt x="1405" y="4568"/>
                    <a:pt x="2004" y="4066"/>
                  </a:cubicBezTo>
                  <a:lnTo>
                    <a:pt x="2505" y="3134"/>
                  </a:lnTo>
                  <a:lnTo>
                    <a:pt x="3507" y="2623"/>
                  </a:lnTo>
                  <a:cubicBezTo>
                    <a:pt x="3919" y="2171"/>
                    <a:pt x="4263" y="1709"/>
                    <a:pt x="4509" y="1307"/>
                  </a:cubicBezTo>
                  <a:cubicBezTo>
                    <a:pt x="4892" y="659"/>
                    <a:pt x="4980" y="216"/>
                    <a:pt x="4754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9"/>
            <p:cNvSpPr/>
            <p:nvPr/>
          </p:nvSpPr>
          <p:spPr>
            <a:xfrm>
              <a:off x="6189949" y="2946515"/>
              <a:ext cx="94979" cy="95013"/>
            </a:xfrm>
            <a:custGeom>
              <a:avLst/>
              <a:gdLst/>
              <a:ahLst/>
              <a:cxnLst/>
              <a:rect l="l" t="t" r="r" b="b"/>
              <a:pathLst>
                <a:path w="2819" h="2820" extrusionOk="0">
                  <a:moveTo>
                    <a:pt x="1444" y="1"/>
                  </a:moveTo>
                  <a:cubicBezTo>
                    <a:pt x="1247" y="167"/>
                    <a:pt x="1061" y="344"/>
                    <a:pt x="865" y="541"/>
                  </a:cubicBezTo>
                  <a:cubicBezTo>
                    <a:pt x="550" y="855"/>
                    <a:pt x="256" y="1189"/>
                    <a:pt x="0" y="1503"/>
                  </a:cubicBezTo>
                  <a:lnTo>
                    <a:pt x="422" y="1533"/>
                  </a:lnTo>
                  <a:cubicBezTo>
                    <a:pt x="884" y="1572"/>
                    <a:pt x="1247" y="1935"/>
                    <a:pt x="1287" y="2397"/>
                  </a:cubicBezTo>
                  <a:lnTo>
                    <a:pt x="1316" y="2819"/>
                  </a:lnTo>
                  <a:cubicBezTo>
                    <a:pt x="1631" y="2564"/>
                    <a:pt x="1965" y="2269"/>
                    <a:pt x="2279" y="1955"/>
                  </a:cubicBezTo>
                  <a:cubicBezTo>
                    <a:pt x="2475" y="1759"/>
                    <a:pt x="2652" y="1572"/>
                    <a:pt x="2819" y="1376"/>
                  </a:cubicBezTo>
                  <a:cubicBezTo>
                    <a:pt x="2770" y="1032"/>
                    <a:pt x="2603" y="708"/>
                    <a:pt x="2358" y="462"/>
                  </a:cubicBezTo>
                  <a:cubicBezTo>
                    <a:pt x="2112" y="217"/>
                    <a:pt x="1788" y="50"/>
                    <a:pt x="1444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9"/>
            <p:cNvSpPr/>
            <p:nvPr/>
          </p:nvSpPr>
          <p:spPr>
            <a:xfrm>
              <a:off x="6224013" y="2962081"/>
              <a:ext cx="60916" cy="79447"/>
            </a:xfrm>
            <a:custGeom>
              <a:avLst/>
              <a:gdLst/>
              <a:ahLst/>
              <a:cxnLst/>
              <a:rect l="l" t="t" r="r" b="b"/>
              <a:pathLst>
                <a:path w="1808" h="2358" extrusionOk="0">
                  <a:moveTo>
                    <a:pt x="1347" y="0"/>
                  </a:moveTo>
                  <a:lnTo>
                    <a:pt x="1" y="1346"/>
                  </a:lnTo>
                  <a:cubicBezTo>
                    <a:pt x="158" y="1493"/>
                    <a:pt x="256" y="1700"/>
                    <a:pt x="276" y="1935"/>
                  </a:cubicBezTo>
                  <a:lnTo>
                    <a:pt x="305" y="2357"/>
                  </a:lnTo>
                  <a:cubicBezTo>
                    <a:pt x="620" y="2102"/>
                    <a:pt x="954" y="1807"/>
                    <a:pt x="1268" y="1493"/>
                  </a:cubicBezTo>
                  <a:cubicBezTo>
                    <a:pt x="1464" y="1297"/>
                    <a:pt x="1641" y="1110"/>
                    <a:pt x="1808" y="914"/>
                  </a:cubicBezTo>
                  <a:cubicBezTo>
                    <a:pt x="1759" y="570"/>
                    <a:pt x="1592" y="246"/>
                    <a:pt x="134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9"/>
            <p:cNvSpPr/>
            <p:nvPr/>
          </p:nvSpPr>
          <p:spPr>
            <a:xfrm>
              <a:off x="6111175" y="3046617"/>
              <a:ext cx="76819" cy="73416"/>
            </a:xfrm>
            <a:custGeom>
              <a:avLst/>
              <a:gdLst/>
              <a:ahLst/>
              <a:cxnLst/>
              <a:rect l="l" t="t" r="r" b="b"/>
              <a:pathLst>
                <a:path w="2280" h="2179" extrusionOk="0">
                  <a:moveTo>
                    <a:pt x="1199" y="1"/>
                  </a:moveTo>
                  <a:cubicBezTo>
                    <a:pt x="939" y="1"/>
                    <a:pt x="678" y="94"/>
                    <a:pt x="492" y="280"/>
                  </a:cubicBezTo>
                  <a:cubicBezTo>
                    <a:pt x="226" y="546"/>
                    <a:pt x="79" y="1410"/>
                    <a:pt x="10" y="1901"/>
                  </a:cubicBezTo>
                  <a:cubicBezTo>
                    <a:pt x="1" y="1980"/>
                    <a:pt x="30" y="2048"/>
                    <a:pt x="79" y="2107"/>
                  </a:cubicBezTo>
                  <a:cubicBezTo>
                    <a:pt x="131" y="2151"/>
                    <a:pt x="189" y="2178"/>
                    <a:pt x="256" y="2178"/>
                  </a:cubicBezTo>
                  <a:cubicBezTo>
                    <a:pt x="265" y="2178"/>
                    <a:pt x="275" y="2178"/>
                    <a:pt x="285" y="2176"/>
                  </a:cubicBezTo>
                  <a:cubicBezTo>
                    <a:pt x="776" y="2107"/>
                    <a:pt x="1641" y="1960"/>
                    <a:pt x="1906" y="1695"/>
                  </a:cubicBezTo>
                  <a:cubicBezTo>
                    <a:pt x="2279" y="1322"/>
                    <a:pt x="2279" y="654"/>
                    <a:pt x="1906" y="280"/>
                  </a:cubicBezTo>
                  <a:cubicBezTo>
                    <a:pt x="1719" y="94"/>
                    <a:pt x="1459" y="1"/>
                    <a:pt x="1199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9"/>
            <p:cNvSpPr/>
            <p:nvPr/>
          </p:nvSpPr>
          <p:spPr>
            <a:xfrm>
              <a:off x="6113837" y="3056051"/>
              <a:ext cx="74157" cy="63982"/>
            </a:xfrm>
            <a:custGeom>
              <a:avLst/>
              <a:gdLst/>
              <a:ahLst/>
              <a:cxnLst/>
              <a:rect l="l" t="t" r="r" b="b"/>
              <a:pathLst>
                <a:path w="2201" h="1899" extrusionOk="0">
                  <a:moveTo>
                    <a:pt x="1827" y="0"/>
                  </a:moveTo>
                  <a:lnTo>
                    <a:pt x="0" y="1827"/>
                  </a:lnTo>
                  <a:cubicBezTo>
                    <a:pt x="52" y="1871"/>
                    <a:pt x="110" y="1898"/>
                    <a:pt x="177" y="1898"/>
                  </a:cubicBezTo>
                  <a:cubicBezTo>
                    <a:pt x="186" y="1898"/>
                    <a:pt x="196" y="1898"/>
                    <a:pt x="206" y="1896"/>
                  </a:cubicBezTo>
                  <a:cubicBezTo>
                    <a:pt x="697" y="1827"/>
                    <a:pt x="1562" y="1680"/>
                    <a:pt x="1827" y="1415"/>
                  </a:cubicBezTo>
                  <a:cubicBezTo>
                    <a:pt x="2200" y="1042"/>
                    <a:pt x="2200" y="374"/>
                    <a:pt x="1827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1" name="Google Shape;1851;p49"/>
          <p:cNvGrpSpPr/>
          <p:nvPr/>
        </p:nvGrpSpPr>
        <p:grpSpPr>
          <a:xfrm>
            <a:off x="6625051" y="2899647"/>
            <a:ext cx="305139" cy="363402"/>
            <a:chOff x="7010748" y="2870163"/>
            <a:chExt cx="363911" cy="433395"/>
          </a:xfrm>
        </p:grpSpPr>
        <p:sp>
          <p:nvSpPr>
            <p:cNvPr id="1852" name="Google Shape;1852;p49"/>
            <p:cNvSpPr/>
            <p:nvPr/>
          </p:nvSpPr>
          <p:spPr>
            <a:xfrm>
              <a:off x="7036386" y="2870163"/>
              <a:ext cx="287363" cy="433395"/>
            </a:xfrm>
            <a:custGeom>
              <a:avLst/>
              <a:gdLst/>
              <a:ahLst/>
              <a:cxnLst/>
              <a:rect l="l" t="t" r="r" b="b"/>
              <a:pathLst>
                <a:path w="7151" h="10785" extrusionOk="0">
                  <a:moveTo>
                    <a:pt x="737" y="0"/>
                  </a:moveTo>
                  <a:cubicBezTo>
                    <a:pt x="325" y="0"/>
                    <a:pt x="0" y="334"/>
                    <a:pt x="0" y="736"/>
                  </a:cubicBezTo>
                  <a:lnTo>
                    <a:pt x="0" y="10047"/>
                  </a:lnTo>
                  <a:cubicBezTo>
                    <a:pt x="0" y="10451"/>
                    <a:pt x="325" y="10785"/>
                    <a:pt x="737" y="10785"/>
                  </a:cubicBezTo>
                  <a:lnTo>
                    <a:pt x="6836" y="10785"/>
                  </a:lnTo>
                  <a:cubicBezTo>
                    <a:pt x="7013" y="10785"/>
                    <a:pt x="7150" y="10637"/>
                    <a:pt x="7150" y="10460"/>
                  </a:cubicBezTo>
                  <a:lnTo>
                    <a:pt x="7150" y="324"/>
                  </a:lnTo>
                  <a:cubicBezTo>
                    <a:pt x="7150" y="147"/>
                    <a:pt x="7013" y="0"/>
                    <a:pt x="6836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9"/>
            <p:cNvSpPr/>
            <p:nvPr/>
          </p:nvSpPr>
          <p:spPr>
            <a:xfrm>
              <a:off x="7311086" y="2870163"/>
              <a:ext cx="63573" cy="433395"/>
            </a:xfrm>
            <a:custGeom>
              <a:avLst/>
              <a:gdLst/>
              <a:ahLst/>
              <a:cxnLst/>
              <a:rect l="l" t="t" r="r" b="b"/>
              <a:pathLst>
                <a:path w="1582" h="10785" extrusionOk="0">
                  <a:moveTo>
                    <a:pt x="0" y="0"/>
                  </a:moveTo>
                  <a:lnTo>
                    <a:pt x="0" y="10785"/>
                  </a:lnTo>
                  <a:lnTo>
                    <a:pt x="845" y="10785"/>
                  </a:lnTo>
                  <a:cubicBezTo>
                    <a:pt x="1248" y="10785"/>
                    <a:pt x="1582" y="10451"/>
                    <a:pt x="1582" y="10047"/>
                  </a:cubicBezTo>
                  <a:lnTo>
                    <a:pt x="1582" y="736"/>
                  </a:lnTo>
                  <a:cubicBezTo>
                    <a:pt x="1582" y="334"/>
                    <a:pt x="1248" y="0"/>
                    <a:pt x="845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9"/>
            <p:cNvSpPr/>
            <p:nvPr/>
          </p:nvSpPr>
          <p:spPr>
            <a:xfrm>
              <a:off x="7010748" y="2930520"/>
              <a:ext cx="59233" cy="59233"/>
            </a:xfrm>
            <a:custGeom>
              <a:avLst/>
              <a:gdLst/>
              <a:ahLst/>
              <a:cxnLst/>
              <a:rect l="l" t="t" r="r" b="b"/>
              <a:pathLst>
                <a:path w="1474" h="1474" extrusionOk="0">
                  <a:moveTo>
                    <a:pt x="324" y="1"/>
                  </a:moveTo>
                  <a:cubicBezTo>
                    <a:pt x="147" y="1"/>
                    <a:pt x="0" y="138"/>
                    <a:pt x="0" y="315"/>
                  </a:cubicBezTo>
                  <a:lnTo>
                    <a:pt x="0" y="1150"/>
                  </a:lnTo>
                  <a:cubicBezTo>
                    <a:pt x="0" y="1327"/>
                    <a:pt x="147" y="1474"/>
                    <a:pt x="324" y="1474"/>
                  </a:cubicBezTo>
                  <a:lnTo>
                    <a:pt x="1159" y="1474"/>
                  </a:lnTo>
                  <a:cubicBezTo>
                    <a:pt x="1336" y="1474"/>
                    <a:pt x="1473" y="1327"/>
                    <a:pt x="1473" y="1150"/>
                  </a:cubicBezTo>
                  <a:lnTo>
                    <a:pt x="1473" y="315"/>
                  </a:lnTo>
                  <a:cubicBezTo>
                    <a:pt x="1473" y="138"/>
                    <a:pt x="1336" y="1"/>
                    <a:pt x="1159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9"/>
            <p:cNvSpPr/>
            <p:nvPr/>
          </p:nvSpPr>
          <p:spPr>
            <a:xfrm>
              <a:off x="7010748" y="3057222"/>
              <a:ext cx="59233" cy="59233"/>
            </a:xfrm>
            <a:custGeom>
              <a:avLst/>
              <a:gdLst/>
              <a:ahLst/>
              <a:cxnLst/>
              <a:rect l="l" t="t" r="r" b="b"/>
              <a:pathLst>
                <a:path w="1474" h="1474" extrusionOk="0">
                  <a:moveTo>
                    <a:pt x="324" y="1"/>
                  </a:moveTo>
                  <a:cubicBezTo>
                    <a:pt x="147" y="1"/>
                    <a:pt x="0" y="138"/>
                    <a:pt x="0" y="315"/>
                  </a:cubicBezTo>
                  <a:lnTo>
                    <a:pt x="0" y="1160"/>
                  </a:lnTo>
                  <a:cubicBezTo>
                    <a:pt x="0" y="1336"/>
                    <a:pt x="147" y="1474"/>
                    <a:pt x="324" y="1474"/>
                  </a:cubicBezTo>
                  <a:lnTo>
                    <a:pt x="1159" y="1474"/>
                  </a:lnTo>
                  <a:cubicBezTo>
                    <a:pt x="1336" y="1474"/>
                    <a:pt x="1473" y="1336"/>
                    <a:pt x="1473" y="1160"/>
                  </a:cubicBezTo>
                  <a:lnTo>
                    <a:pt x="1473" y="315"/>
                  </a:lnTo>
                  <a:cubicBezTo>
                    <a:pt x="1473" y="138"/>
                    <a:pt x="1336" y="1"/>
                    <a:pt x="1159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9"/>
            <p:cNvSpPr/>
            <p:nvPr/>
          </p:nvSpPr>
          <p:spPr>
            <a:xfrm>
              <a:off x="7010748" y="3183923"/>
              <a:ext cx="59233" cy="59233"/>
            </a:xfrm>
            <a:custGeom>
              <a:avLst/>
              <a:gdLst/>
              <a:ahLst/>
              <a:cxnLst/>
              <a:rect l="l" t="t" r="r" b="b"/>
              <a:pathLst>
                <a:path w="1474" h="1474" extrusionOk="0">
                  <a:moveTo>
                    <a:pt x="324" y="0"/>
                  </a:moveTo>
                  <a:cubicBezTo>
                    <a:pt x="147" y="0"/>
                    <a:pt x="0" y="148"/>
                    <a:pt x="0" y="325"/>
                  </a:cubicBezTo>
                  <a:lnTo>
                    <a:pt x="0" y="1159"/>
                  </a:lnTo>
                  <a:cubicBezTo>
                    <a:pt x="0" y="1336"/>
                    <a:pt x="147" y="1473"/>
                    <a:pt x="324" y="1473"/>
                  </a:cubicBezTo>
                  <a:lnTo>
                    <a:pt x="1159" y="1473"/>
                  </a:lnTo>
                  <a:cubicBezTo>
                    <a:pt x="1336" y="1473"/>
                    <a:pt x="1473" y="1336"/>
                    <a:pt x="1473" y="1159"/>
                  </a:cubicBezTo>
                  <a:lnTo>
                    <a:pt x="1473" y="325"/>
                  </a:lnTo>
                  <a:cubicBezTo>
                    <a:pt x="1473" y="148"/>
                    <a:pt x="1336" y="0"/>
                    <a:pt x="115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49"/>
            <p:cNvSpPr/>
            <p:nvPr/>
          </p:nvSpPr>
          <p:spPr>
            <a:xfrm>
              <a:off x="7108195" y="2921840"/>
              <a:ext cx="160700" cy="93189"/>
            </a:xfrm>
            <a:custGeom>
              <a:avLst/>
              <a:gdLst/>
              <a:ahLst/>
              <a:cxnLst/>
              <a:rect l="l" t="t" r="r" b="b"/>
              <a:pathLst>
                <a:path w="3999" h="2319" extrusionOk="0">
                  <a:moveTo>
                    <a:pt x="315" y="0"/>
                  </a:moveTo>
                  <a:cubicBezTo>
                    <a:pt x="138" y="0"/>
                    <a:pt x="1" y="138"/>
                    <a:pt x="1" y="315"/>
                  </a:cubicBezTo>
                  <a:lnTo>
                    <a:pt x="1" y="2004"/>
                  </a:lnTo>
                  <a:cubicBezTo>
                    <a:pt x="1" y="2171"/>
                    <a:pt x="138" y="2318"/>
                    <a:pt x="315" y="2318"/>
                  </a:cubicBezTo>
                  <a:lnTo>
                    <a:pt x="3684" y="2318"/>
                  </a:lnTo>
                  <a:cubicBezTo>
                    <a:pt x="3861" y="2318"/>
                    <a:pt x="3999" y="2171"/>
                    <a:pt x="3999" y="2004"/>
                  </a:cubicBezTo>
                  <a:lnTo>
                    <a:pt x="3999" y="315"/>
                  </a:lnTo>
                  <a:cubicBezTo>
                    <a:pt x="3999" y="138"/>
                    <a:pt x="3861" y="0"/>
                    <a:pt x="3684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9"/>
            <p:cNvSpPr/>
            <p:nvPr/>
          </p:nvSpPr>
          <p:spPr>
            <a:xfrm>
              <a:off x="7108195" y="3048944"/>
              <a:ext cx="160700" cy="25276"/>
            </a:xfrm>
            <a:custGeom>
              <a:avLst/>
              <a:gdLst/>
              <a:ahLst/>
              <a:cxnLst/>
              <a:rect l="l" t="t" r="r" b="b"/>
              <a:pathLst>
                <a:path w="3999" h="629" extrusionOk="0">
                  <a:moveTo>
                    <a:pt x="315" y="0"/>
                  </a:moveTo>
                  <a:cubicBezTo>
                    <a:pt x="138" y="0"/>
                    <a:pt x="1" y="138"/>
                    <a:pt x="1" y="314"/>
                  </a:cubicBezTo>
                  <a:cubicBezTo>
                    <a:pt x="1" y="482"/>
                    <a:pt x="138" y="629"/>
                    <a:pt x="315" y="629"/>
                  </a:cubicBezTo>
                  <a:lnTo>
                    <a:pt x="3684" y="629"/>
                  </a:lnTo>
                  <a:cubicBezTo>
                    <a:pt x="3861" y="629"/>
                    <a:pt x="3999" y="482"/>
                    <a:pt x="3999" y="314"/>
                  </a:cubicBezTo>
                  <a:cubicBezTo>
                    <a:pt x="3999" y="138"/>
                    <a:pt x="3861" y="0"/>
                    <a:pt x="3684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49"/>
            <p:cNvSpPr/>
            <p:nvPr/>
          </p:nvSpPr>
          <p:spPr>
            <a:xfrm>
              <a:off x="7142151" y="3099455"/>
              <a:ext cx="126743" cy="25276"/>
            </a:xfrm>
            <a:custGeom>
              <a:avLst/>
              <a:gdLst/>
              <a:ahLst/>
              <a:cxnLst/>
              <a:rect l="l" t="t" r="r" b="b"/>
              <a:pathLst>
                <a:path w="3154" h="629" extrusionOk="0">
                  <a:moveTo>
                    <a:pt x="315" y="0"/>
                  </a:moveTo>
                  <a:cubicBezTo>
                    <a:pt x="138" y="0"/>
                    <a:pt x="0" y="138"/>
                    <a:pt x="0" y="315"/>
                  </a:cubicBezTo>
                  <a:cubicBezTo>
                    <a:pt x="0" y="491"/>
                    <a:pt x="138" y="629"/>
                    <a:pt x="315" y="629"/>
                  </a:cubicBezTo>
                  <a:lnTo>
                    <a:pt x="2839" y="629"/>
                  </a:lnTo>
                  <a:cubicBezTo>
                    <a:pt x="3016" y="629"/>
                    <a:pt x="3154" y="491"/>
                    <a:pt x="3154" y="315"/>
                  </a:cubicBezTo>
                  <a:cubicBezTo>
                    <a:pt x="3154" y="138"/>
                    <a:pt x="3016" y="0"/>
                    <a:pt x="2839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49"/>
            <p:cNvSpPr/>
            <p:nvPr/>
          </p:nvSpPr>
          <p:spPr>
            <a:xfrm>
              <a:off x="7175705" y="3217839"/>
              <a:ext cx="93189" cy="25317"/>
            </a:xfrm>
            <a:custGeom>
              <a:avLst/>
              <a:gdLst/>
              <a:ahLst/>
              <a:cxnLst/>
              <a:rect l="l" t="t" r="r" b="b"/>
              <a:pathLst>
                <a:path w="2319" h="630" extrusionOk="0">
                  <a:moveTo>
                    <a:pt x="315" y="1"/>
                  </a:moveTo>
                  <a:cubicBezTo>
                    <a:pt x="148" y="1"/>
                    <a:pt x="1" y="138"/>
                    <a:pt x="1" y="315"/>
                  </a:cubicBezTo>
                  <a:cubicBezTo>
                    <a:pt x="1" y="492"/>
                    <a:pt x="148" y="629"/>
                    <a:pt x="315" y="629"/>
                  </a:cubicBezTo>
                  <a:lnTo>
                    <a:pt x="2004" y="629"/>
                  </a:lnTo>
                  <a:cubicBezTo>
                    <a:pt x="2181" y="629"/>
                    <a:pt x="2319" y="492"/>
                    <a:pt x="2319" y="315"/>
                  </a:cubicBezTo>
                  <a:cubicBezTo>
                    <a:pt x="2319" y="138"/>
                    <a:pt x="2181" y="1"/>
                    <a:pt x="2004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49"/>
            <p:cNvSpPr/>
            <p:nvPr/>
          </p:nvSpPr>
          <p:spPr>
            <a:xfrm>
              <a:off x="7036386" y="2870163"/>
              <a:ext cx="287363" cy="433395"/>
            </a:xfrm>
            <a:custGeom>
              <a:avLst/>
              <a:gdLst/>
              <a:ahLst/>
              <a:cxnLst/>
              <a:rect l="l" t="t" r="r" b="b"/>
              <a:pathLst>
                <a:path w="7151" h="10785" extrusionOk="0">
                  <a:moveTo>
                    <a:pt x="737" y="0"/>
                  </a:moveTo>
                  <a:cubicBezTo>
                    <a:pt x="325" y="0"/>
                    <a:pt x="0" y="334"/>
                    <a:pt x="0" y="736"/>
                  </a:cubicBezTo>
                  <a:lnTo>
                    <a:pt x="0" y="10047"/>
                  </a:lnTo>
                  <a:cubicBezTo>
                    <a:pt x="0" y="10451"/>
                    <a:pt x="325" y="10785"/>
                    <a:pt x="737" y="10785"/>
                  </a:cubicBezTo>
                  <a:lnTo>
                    <a:pt x="6836" y="10785"/>
                  </a:lnTo>
                  <a:cubicBezTo>
                    <a:pt x="7013" y="10785"/>
                    <a:pt x="7150" y="10637"/>
                    <a:pt x="7150" y="10460"/>
                  </a:cubicBezTo>
                  <a:lnTo>
                    <a:pt x="7150" y="324"/>
                  </a:lnTo>
                  <a:cubicBezTo>
                    <a:pt x="7150" y="147"/>
                    <a:pt x="7013" y="0"/>
                    <a:pt x="6836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9"/>
            <p:cNvSpPr/>
            <p:nvPr/>
          </p:nvSpPr>
          <p:spPr>
            <a:xfrm>
              <a:off x="7188323" y="2870163"/>
              <a:ext cx="135423" cy="433395"/>
            </a:xfrm>
            <a:custGeom>
              <a:avLst/>
              <a:gdLst/>
              <a:ahLst/>
              <a:cxnLst/>
              <a:rect l="l" t="t" r="r" b="b"/>
              <a:pathLst>
                <a:path w="3370" h="10785" extrusionOk="0">
                  <a:moveTo>
                    <a:pt x="1" y="0"/>
                  </a:moveTo>
                  <a:lnTo>
                    <a:pt x="1" y="10785"/>
                  </a:lnTo>
                  <a:lnTo>
                    <a:pt x="3055" y="10785"/>
                  </a:lnTo>
                  <a:cubicBezTo>
                    <a:pt x="3232" y="10785"/>
                    <a:pt x="3369" y="10637"/>
                    <a:pt x="3369" y="10460"/>
                  </a:cubicBezTo>
                  <a:lnTo>
                    <a:pt x="3369" y="324"/>
                  </a:lnTo>
                  <a:cubicBezTo>
                    <a:pt x="3369" y="147"/>
                    <a:pt x="3232" y="0"/>
                    <a:pt x="3055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9"/>
            <p:cNvSpPr/>
            <p:nvPr/>
          </p:nvSpPr>
          <p:spPr>
            <a:xfrm>
              <a:off x="7010748" y="2930520"/>
              <a:ext cx="59233" cy="59233"/>
            </a:xfrm>
            <a:custGeom>
              <a:avLst/>
              <a:gdLst/>
              <a:ahLst/>
              <a:cxnLst/>
              <a:rect l="l" t="t" r="r" b="b"/>
              <a:pathLst>
                <a:path w="1474" h="1474" extrusionOk="0">
                  <a:moveTo>
                    <a:pt x="324" y="1"/>
                  </a:moveTo>
                  <a:cubicBezTo>
                    <a:pt x="147" y="1"/>
                    <a:pt x="0" y="138"/>
                    <a:pt x="0" y="315"/>
                  </a:cubicBezTo>
                  <a:lnTo>
                    <a:pt x="0" y="1150"/>
                  </a:lnTo>
                  <a:cubicBezTo>
                    <a:pt x="0" y="1327"/>
                    <a:pt x="147" y="1474"/>
                    <a:pt x="324" y="1474"/>
                  </a:cubicBezTo>
                  <a:lnTo>
                    <a:pt x="1159" y="1474"/>
                  </a:lnTo>
                  <a:cubicBezTo>
                    <a:pt x="1336" y="1474"/>
                    <a:pt x="1473" y="1327"/>
                    <a:pt x="1473" y="1150"/>
                  </a:cubicBezTo>
                  <a:lnTo>
                    <a:pt x="1473" y="315"/>
                  </a:lnTo>
                  <a:cubicBezTo>
                    <a:pt x="1473" y="138"/>
                    <a:pt x="1336" y="1"/>
                    <a:pt x="1159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9"/>
            <p:cNvSpPr/>
            <p:nvPr/>
          </p:nvSpPr>
          <p:spPr>
            <a:xfrm>
              <a:off x="7010748" y="3057222"/>
              <a:ext cx="59233" cy="59233"/>
            </a:xfrm>
            <a:custGeom>
              <a:avLst/>
              <a:gdLst/>
              <a:ahLst/>
              <a:cxnLst/>
              <a:rect l="l" t="t" r="r" b="b"/>
              <a:pathLst>
                <a:path w="1474" h="1474" extrusionOk="0">
                  <a:moveTo>
                    <a:pt x="324" y="1"/>
                  </a:moveTo>
                  <a:cubicBezTo>
                    <a:pt x="147" y="1"/>
                    <a:pt x="0" y="138"/>
                    <a:pt x="0" y="315"/>
                  </a:cubicBezTo>
                  <a:lnTo>
                    <a:pt x="0" y="1160"/>
                  </a:lnTo>
                  <a:cubicBezTo>
                    <a:pt x="0" y="1336"/>
                    <a:pt x="147" y="1474"/>
                    <a:pt x="324" y="1474"/>
                  </a:cubicBezTo>
                  <a:lnTo>
                    <a:pt x="1159" y="1474"/>
                  </a:lnTo>
                  <a:cubicBezTo>
                    <a:pt x="1336" y="1474"/>
                    <a:pt x="1473" y="1336"/>
                    <a:pt x="1473" y="1160"/>
                  </a:cubicBezTo>
                  <a:lnTo>
                    <a:pt x="1473" y="315"/>
                  </a:lnTo>
                  <a:cubicBezTo>
                    <a:pt x="1473" y="138"/>
                    <a:pt x="1336" y="1"/>
                    <a:pt x="1159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9"/>
            <p:cNvSpPr/>
            <p:nvPr/>
          </p:nvSpPr>
          <p:spPr>
            <a:xfrm>
              <a:off x="7010748" y="3183923"/>
              <a:ext cx="59233" cy="59233"/>
            </a:xfrm>
            <a:custGeom>
              <a:avLst/>
              <a:gdLst/>
              <a:ahLst/>
              <a:cxnLst/>
              <a:rect l="l" t="t" r="r" b="b"/>
              <a:pathLst>
                <a:path w="1474" h="1474" extrusionOk="0">
                  <a:moveTo>
                    <a:pt x="324" y="0"/>
                  </a:moveTo>
                  <a:cubicBezTo>
                    <a:pt x="147" y="0"/>
                    <a:pt x="0" y="148"/>
                    <a:pt x="0" y="325"/>
                  </a:cubicBezTo>
                  <a:lnTo>
                    <a:pt x="0" y="1159"/>
                  </a:lnTo>
                  <a:cubicBezTo>
                    <a:pt x="0" y="1336"/>
                    <a:pt x="147" y="1473"/>
                    <a:pt x="324" y="1473"/>
                  </a:cubicBezTo>
                  <a:lnTo>
                    <a:pt x="1159" y="1473"/>
                  </a:lnTo>
                  <a:cubicBezTo>
                    <a:pt x="1336" y="1473"/>
                    <a:pt x="1473" y="1336"/>
                    <a:pt x="1473" y="1159"/>
                  </a:cubicBezTo>
                  <a:lnTo>
                    <a:pt x="1473" y="325"/>
                  </a:lnTo>
                  <a:cubicBezTo>
                    <a:pt x="1473" y="148"/>
                    <a:pt x="1336" y="0"/>
                    <a:pt x="115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49"/>
            <p:cNvSpPr/>
            <p:nvPr/>
          </p:nvSpPr>
          <p:spPr>
            <a:xfrm>
              <a:off x="7108195" y="2921840"/>
              <a:ext cx="160700" cy="93189"/>
            </a:xfrm>
            <a:custGeom>
              <a:avLst/>
              <a:gdLst/>
              <a:ahLst/>
              <a:cxnLst/>
              <a:rect l="l" t="t" r="r" b="b"/>
              <a:pathLst>
                <a:path w="3999" h="2319" extrusionOk="0">
                  <a:moveTo>
                    <a:pt x="315" y="0"/>
                  </a:moveTo>
                  <a:cubicBezTo>
                    <a:pt x="138" y="0"/>
                    <a:pt x="1" y="138"/>
                    <a:pt x="1" y="315"/>
                  </a:cubicBezTo>
                  <a:lnTo>
                    <a:pt x="1" y="2004"/>
                  </a:lnTo>
                  <a:cubicBezTo>
                    <a:pt x="1" y="2171"/>
                    <a:pt x="138" y="2318"/>
                    <a:pt x="315" y="2318"/>
                  </a:cubicBezTo>
                  <a:lnTo>
                    <a:pt x="3684" y="2318"/>
                  </a:lnTo>
                  <a:cubicBezTo>
                    <a:pt x="3861" y="2318"/>
                    <a:pt x="3999" y="2171"/>
                    <a:pt x="3999" y="2004"/>
                  </a:cubicBezTo>
                  <a:lnTo>
                    <a:pt x="3999" y="315"/>
                  </a:lnTo>
                  <a:cubicBezTo>
                    <a:pt x="3999" y="138"/>
                    <a:pt x="3861" y="0"/>
                    <a:pt x="3684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49"/>
            <p:cNvSpPr/>
            <p:nvPr/>
          </p:nvSpPr>
          <p:spPr>
            <a:xfrm>
              <a:off x="7108195" y="3048944"/>
              <a:ext cx="160700" cy="25276"/>
            </a:xfrm>
            <a:custGeom>
              <a:avLst/>
              <a:gdLst/>
              <a:ahLst/>
              <a:cxnLst/>
              <a:rect l="l" t="t" r="r" b="b"/>
              <a:pathLst>
                <a:path w="3999" h="629" extrusionOk="0">
                  <a:moveTo>
                    <a:pt x="315" y="0"/>
                  </a:moveTo>
                  <a:cubicBezTo>
                    <a:pt x="138" y="0"/>
                    <a:pt x="1" y="138"/>
                    <a:pt x="1" y="314"/>
                  </a:cubicBezTo>
                  <a:cubicBezTo>
                    <a:pt x="1" y="482"/>
                    <a:pt x="138" y="629"/>
                    <a:pt x="315" y="629"/>
                  </a:cubicBezTo>
                  <a:lnTo>
                    <a:pt x="3684" y="629"/>
                  </a:lnTo>
                  <a:cubicBezTo>
                    <a:pt x="3861" y="629"/>
                    <a:pt x="3999" y="482"/>
                    <a:pt x="3999" y="314"/>
                  </a:cubicBezTo>
                  <a:cubicBezTo>
                    <a:pt x="3999" y="138"/>
                    <a:pt x="3861" y="0"/>
                    <a:pt x="3684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49"/>
            <p:cNvSpPr/>
            <p:nvPr/>
          </p:nvSpPr>
          <p:spPr>
            <a:xfrm>
              <a:off x="7142151" y="3099455"/>
              <a:ext cx="126743" cy="25276"/>
            </a:xfrm>
            <a:custGeom>
              <a:avLst/>
              <a:gdLst/>
              <a:ahLst/>
              <a:cxnLst/>
              <a:rect l="l" t="t" r="r" b="b"/>
              <a:pathLst>
                <a:path w="3154" h="629" extrusionOk="0">
                  <a:moveTo>
                    <a:pt x="315" y="0"/>
                  </a:moveTo>
                  <a:cubicBezTo>
                    <a:pt x="138" y="0"/>
                    <a:pt x="0" y="138"/>
                    <a:pt x="0" y="315"/>
                  </a:cubicBezTo>
                  <a:cubicBezTo>
                    <a:pt x="0" y="491"/>
                    <a:pt x="138" y="629"/>
                    <a:pt x="315" y="629"/>
                  </a:cubicBezTo>
                  <a:lnTo>
                    <a:pt x="2839" y="629"/>
                  </a:lnTo>
                  <a:cubicBezTo>
                    <a:pt x="3016" y="629"/>
                    <a:pt x="3154" y="491"/>
                    <a:pt x="3154" y="315"/>
                  </a:cubicBezTo>
                  <a:cubicBezTo>
                    <a:pt x="3154" y="138"/>
                    <a:pt x="3016" y="0"/>
                    <a:pt x="2839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49"/>
            <p:cNvSpPr/>
            <p:nvPr/>
          </p:nvSpPr>
          <p:spPr>
            <a:xfrm>
              <a:off x="7175705" y="3217839"/>
              <a:ext cx="93189" cy="25317"/>
            </a:xfrm>
            <a:custGeom>
              <a:avLst/>
              <a:gdLst/>
              <a:ahLst/>
              <a:cxnLst/>
              <a:rect l="l" t="t" r="r" b="b"/>
              <a:pathLst>
                <a:path w="2319" h="630" extrusionOk="0">
                  <a:moveTo>
                    <a:pt x="315" y="1"/>
                  </a:moveTo>
                  <a:cubicBezTo>
                    <a:pt x="148" y="1"/>
                    <a:pt x="1" y="138"/>
                    <a:pt x="1" y="315"/>
                  </a:cubicBezTo>
                  <a:cubicBezTo>
                    <a:pt x="1" y="492"/>
                    <a:pt x="148" y="629"/>
                    <a:pt x="315" y="629"/>
                  </a:cubicBezTo>
                  <a:lnTo>
                    <a:pt x="2004" y="629"/>
                  </a:lnTo>
                  <a:cubicBezTo>
                    <a:pt x="2181" y="629"/>
                    <a:pt x="2319" y="492"/>
                    <a:pt x="2319" y="315"/>
                  </a:cubicBezTo>
                  <a:cubicBezTo>
                    <a:pt x="2319" y="138"/>
                    <a:pt x="2181" y="1"/>
                    <a:pt x="2004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49"/>
            <p:cNvSpPr/>
            <p:nvPr/>
          </p:nvSpPr>
          <p:spPr>
            <a:xfrm>
              <a:off x="7188323" y="2921840"/>
              <a:ext cx="80571" cy="93189"/>
            </a:xfrm>
            <a:custGeom>
              <a:avLst/>
              <a:gdLst/>
              <a:ahLst/>
              <a:cxnLst/>
              <a:rect l="l" t="t" r="r" b="b"/>
              <a:pathLst>
                <a:path w="2005" h="2319" extrusionOk="0">
                  <a:moveTo>
                    <a:pt x="1" y="0"/>
                  </a:moveTo>
                  <a:lnTo>
                    <a:pt x="1" y="2318"/>
                  </a:lnTo>
                  <a:lnTo>
                    <a:pt x="1690" y="2318"/>
                  </a:lnTo>
                  <a:cubicBezTo>
                    <a:pt x="1867" y="2318"/>
                    <a:pt x="2005" y="2171"/>
                    <a:pt x="2005" y="2004"/>
                  </a:cubicBezTo>
                  <a:lnTo>
                    <a:pt x="2005" y="315"/>
                  </a:lnTo>
                  <a:cubicBezTo>
                    <a:pt x="2005" y="138"/>
                    <a:pt x="1867" y="0"/>
                    <a:pt x="1690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49"/>
            <p:cNvSpPr/>
            <p:nvPr/>
          </p:nvSpPr>
          <p:spPr>
            <a:xfrm>
              <a:off x="7188323" y="3048944"/>
              <a:ext cx="80571" cy="25276"/>
            </a:xfrm>
            <a:custGeom>
              <a:avLst/>
              <a:gdLst/>
              <a:ahLst/>
              <a:cxnLst/>
              <a:rect l="l" t="t" r="r" b="b"/>
              <a:pathLst>
                <a:path w="2005" h="629" extrusionOk="0">
                  <a:moveTo>
                    <a:pt x="1" y="0"/>
                  </a:moveTo>
                  <a:lnTo>
                    <a:pt x="1" y="629"/>
                  </a:lnTo>
                  <a:lnTo>
                    <a:pt x="1690" y="629"/>
                  </a:lnTo>
                  <a:cubicBezTo>
                    <a:pt x="1867" y="629"/>
                    <a:pt x="2005" y="482"/>
                    <a:pt x="2005" y="314"/>
                  </a:cubicBezTo>
                  <a:cubicBezTo>
                    <a:pt x="2005" y="138"/>
                    <a:pt x="1867" y="0"/>
                    <a:pt x="1690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49"/>
            <p:cNvSpPr/>
            <p:nvPr/>
          </p:nvSpPr>
          <p:spPr>
            <a:xfrm>
              <a:off x="7188323" y="3099455"/>
              <a:ext cx="80571" cy="25276"/>
            </a:xfrm>
            <a:custGeom>
              <a:avLst/>
              <a:gdLst/>
              <a:ahLst/>
              <a:cxnLst/>
              <a:rect l="l" t="t" r="r" b="b"/>
              <a:pathLst>
                <a:path w="2005" h="629" extrusionOk="0">
                  <a:moveTo>
                    <a:pt x="1" y="0"/>
                  </a:moveTo>
                  <a:lnTo>
                    <a:pt x="1" y="629"/>
                  </a:lnTo>
                  <a:lnTo>
                    <a:pt x="1690" y="629"/>
                  </a:lnTo>
                  <a:cubicBezTo>
                    <a:pt x="1867" y="629"/>
                    <a:pt x="2005" y="491"/>
                    <a:pt x="2005" y="315"/>
                  </a:cubicBezTo>
                  <a:cubicBezTo>
                    <a:pt x="2005" y="138"/>
                    <a:pt x="1867" y="0"/>
                    <a:pt x="1690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9"/>
            <p:cNvSpPr/>
            <p:nvPr/>
          </p:nvSpPr>
          <p:spPr>
            <a:xfrm>
              <a:off x="7188323" y="3217839"/>
              <a:ext cx="80571" cy="25317"/>
            </a:xfrm>
            <a:custGeom>
              <a:avLst/>
              <a:gdLst/>
              <a:ahLst/>
              <a:cxnLst/>
              <a:rect l="l" t="t" r="r" b="b"/>
              <a:pathLst>
                <a:path w="2005" h="630" extrusionOk="0">
                  <a:moveTo>
                    <a:pt x="1" y="1"/>
                  </a:moveTo>
                  <a:lnTo>
                    <a:pt x="1" y="629"/>
                  </a:lnTo>
                  <a:lnTo>
                    <a:pt x="1690" y="629"/>
                  </a:lnTo>
                  <a:cubicBezTo>
                    <a:pt x="1867" y="629"/>
                    <a:pt x="2005" y="492"/>
                    <a:pt x="2005" y="315"/>
                  </a:cubicBezTo>
                  <a:cubicBezTo>
                    <a:pt x="2005" y="138"/>
                    <a:pt x="1867" y="1"/>
                    <a:pt x="1690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9"/>
            <p:cNvSpPr/>
            <p:nvPr/>
          </p:nvSpPr>
          <p:spPr>
            <a:xfrm>
              <a:off x="7311086" y="2870163"/>
              <a:ext cx="63573" cy="433395"/>
            </a:xfrm>
            <a:custGeom>
              <a:avLst/>
              <a:gdLst/>
              <a:ahLst/>
              <a:cxnLst/>
              <a:rect l="l" t="t" r="r" b="b"/>
              <a:pathLst>
                <a:path w="1582" h="10785" extrusionOk="0">
                  <a:moveTo>
                    <a:pt x="0" y="0"/>
                  </a:moveTo>
                  <a:lnTo>
                    <a:pt x="0" y="10785"/>
                  </a:lnTo>
                  <a:lnTo>
                    <a:pt x="845" y="10785"/>
                  </a:lnTo>
                  <a:cubicBezTo>
                    <a:pt x="1248" y="10785"/>
                    <a:pt x="1582" y="10451"/>
                    <a:pt x="1582" y="10047"/>
                  </a:cubicBezTo>
                  <a:lnTo>
                    <a:pt x="1582" y="736"/>
                  </a:lnTo>
                  <a:cubicBezTo>
                    <a:pt x="1582" y="334"/>
                    <a:pt x="1248" y="0"/>
                    <a:pt x="84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5" name="Google Shape;1875;p49"/>
          <p:cNvGrpSpPr/>
          <p:nvPr/>
        </p:nvGrpSpPr>
        <p:grpSpPr>
          <a:xfrm>
            <a:off x="7222744" y="2899614"/>
            <a:ext cx="366041" cy="363212"/>
            <a:chOff x="7222744" y="2899614"/>
            <a:chExt cx="366041" cy="363212"/>
          </a:xfrm>
        </p:grpSpPr>
        <p:sp>
          <p:nvSpPr>
            <p:cNvPr id="1876" name="Google Shape;1876;p49"/>
            <p:cNvSpPr/>
            <p:nvPr/>
          </p:nvSpPr>
          <p:spPr>
            <a:xfrm>
              <a:off x="7222744" y="2899614"/>
              <a:ext cx="365058" cy="363205"/>
            </a:xfrm>
            <a:custGeom>
              <a:avLst/>
              <a:gdLst/>
              <a:ahLst/>
              <a:cxnLst/>
              <a:rect l="l" t="t" r="r" b="b"/>
              <a:pathLst>
                <a:path w="10835" h="10780" extrusionOk="0">
                  <a:moveTo>
                    <a:pt x="2127" y="0"/>
                  </a:moveTo>
                  <a:cubicBezTo>
                    <a:pt x="2046" y="0"/>
                    <a:pt x="1965" y="32"/>
                    <a:pt x="1906" y="96"/>
                  </a:cubicBezTo>
                  <a:lnTo>
                    <a:pt x="119" y="1884"/>
                  </a:lnTo>
                  <a:cubicBezTo>
                    <a:pt x="1" y="2002"/>
                    <a:pt x="1" y="2208"/>
                    <a:pt x="119" y="2326"/>
                  </a:cubicBezTo>
                  <a:lnTo>
                    <a:pt x="845" y="3052"/>
                  </a:lnTo>
                  <a:lnTo>
                    <a:pt x="1288" y="3052"/>
                  </a:lnTo>
                  <a:lnTo>
                    <a:pt x="1288" y="3495"/>
                  </a:lnTo>
                  <a:lnTo>
                    <a:pt x="2240" y="4447"/>
                  </a:lnTo>
                  <a:lnTo>
                    <a:pt x="2682" y="4447"/>
                  </a:lnTo>
                  <a:lnTo>
                    <a:pt x="2682" y="4889"/>
                  </a:lnTo>
                  <a:lnTo>
                    <a:pt x="5913" y="8120"/>
                  </a:lnTo>
                  <a:lnTo>
                    <a:pt x="6365" y="8120"/>
                  </a:lnTo>
                  <a:lnTo>
                    <a:pt x="6365" y="8572"/>
                  </a:lnTo>
                  <a:lnTo>
                    <a:pt x="7308" y="9515"/>
                  </a:lnTo>
                  <a:lnTo>
                    <a:pt x="7760" y="9515"/>
                  </a:lnTo>
                  <a:lnTo>
                    <a:pt x="7760" y="9957"/>
                  </a:lnTo>
                  <a:lnTo>
                    <a:pt x="8477" y="10684"/>
                  </a:lnTo>
                  <a:cubicBezTo>
                    <a:pt x="8541" y="10748"/>
                    <a:pt x="8622" y="10780"/>
                    <a:pt x="8703" y="10780"/>
                  </a:cubicBezTo>
                  <a:cubicBezTo>
                    <a:pt x="8784" y="10780"/>
                    <a:pt x="8865" y="10748"/>
                    <a:pt x="8929" y="10684"/>
                  </a:cubicBezTo>
                  <a:lnTo>
                    <a:pt x="10706" y="8897"/>
                  </a:lnTo>
                  <a:cubicBezTo>
                    <a:pt x="10835" y="8779"/>
                    <a:pt x="10835" y="8572"/>
                    <a:pt x="10706" y="8454"/>
                  </a:cubicBezTo>
                  <a:lnTo>
                    <a:pt x="2349" y="96"/>
                  </a:lnTo>
                  <a:cubicBezTo>
                    <a:pt x="2290" y="32"/>
                    <a:pt x="2208" y="0"/>
                    <a:pt x="2127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9"/>
            <p:cNvSpPr/>
            <p:nvPr/>
          </p:nvSpPr>
          <p:spPr>
            <a:xfrm>
              <a:off x="7222744" y="2932936"/>
              <a:ext cx="330961" cy="329883"/>
            </a:xfrm>
            <a:custGeom>
              <a:avLst/>
              <a:gdLst/>
              <a:ahLst/>
              <a:cxnLst/>
              <a:rect l="l" t="t" r="r" b="b"/>
              <a:pathLst>
                <a:path w="9823" h="9791" extrusionOk="0">
                  <a:moveTo>
                    <a:pt x="1013" y="1"/>
                  </a:moveTo>
                  <a:lnTo>
                    <a:pt x="119" y="895"/>
                  </a:lnTo>
                  <a:cubicBezTo>
                    <a:pt x="1" y="1013"/>
                    <a:pt x="1" y="1219"/>
                    <a:pt x="119" y="1337"/>
                  </a:cubicBezTo>
                  <a:lnTo>
                    <a:pt x="845" y="2063"/>
                  </a:lnTo>
                  <a:lnTo>
                    <a:pt x="1288" y="2063"/>
                  </a:lnTo>
                  <a:lnTo>
                    <a:pt x="1288" y="2506"/>
                  </a:lnTo>
                  <a:lnTo>
                    <a:pt x="2240" y="3458"/>
                  </a:lnTo>
                  <a:lnTo>
                    <a:pt x="2682" y="3458"/>
                  </a:lnTo>
                  <a:lnTo>
                    <a:pt x="2682" y="3900"/>
                  </a:lnTo>
                  <a:lnTo>
                    <a:pt x="5913" y="7131"/>
                  </a:lnTo>
                  <a:lnTo>
                    <a:pt x="6365" y="7131"/>
                  </a:lnTo>
                  <a:lnTo>
                    <a:pt x="6365" y="7583"/>
                  </a:lnTo>
                  <a:lnTo>
                    <a:pt x="7308" y="8526"/>
                  </a:lnTo>
                  <a:lnTo>
                    <a:pt x="7760" y="8526"/>
                  </a:lnTo>
                  <a:lnTo>
                    <a:pt x="7760" y="8968"/>
                  </a:lnTo>
                  <a:lnTo>
                    <a:pt x="8477" y="9695"/>
                  </a:lnTo>
                  <a:cubicBezTo>
                    <a:pt x="8541" y="9759"/>
                    <a:pt x="8622" y="9791"/>
                    <a:pt x="8703" y="9791"/>
                  </a:cubicBezTo>
                  <a:cubicBezTo>
                    <a:pt x="8784" y="9791"/>
                    <a:pt x="8865" y="9759"/>
                    <a:pt x="8929" y="9695"/>
                  </a:cubicBezTo>
                  <a:lnTo>
                    <a:pt x="9822" y="8801"/>
                  </a:lnTo>
                  <a:lnTo>
                    <a:pt x="1013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9"/>
            <p:cNvSpPr/>
            <p:nvPr/>
          </p:nvSpPr>
          <p:spPr>
            <a:xfrm>
              <a:off x="7251214" y="2974076"/>
              <a:ext cx="44373" cy="43295"/>
            </a:xfrm>
            <a:custGeom>
              <a:avLst/>
              <a:gdLst/>
              <a:ahLst/>
              <a:cxnLst/>
              <a:rect l="l" t="t" r="r" b="b"/>
              <a:pathLst>
                <a:path w="1317" h="1285" extrusionOk="0">
                  <a:moveTo>
                    <a:pt x="964" y="0"/>
                  </a:moveTo>
                  <a:cubicBezTo>
                    <a:pt x="884" y="0"/>
                    <a:pt x="806" y="32"/>
                    <a:pt x="747" y="96"/>
                  </a:cubicBezTo>
                  <a:lnTo>
                    <a:pt x="0" y="842"/>
                  </a:lnTo>
                  <a:lnTo>
                    <a:pt x="443" y="1285"/>
                  </a:lnTo>
                  <a:lnTo>
                    <a:pt x="1189" y="538"/>
                  </a:lnTo>
                  <a:cubicBezTo>
                    <a:pt x="1316" y="420"/>
                    <a:pt x="1316" y="224"/>
                    <a:pt x="1189" y="96"/>
                  </a:cubicBezTo>
                  <a:cubicBezTo>
                    <a:pt x="1125" y="32"/>
                    <a:pt x="1044" y="0"/>
                    <a:pt x="96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49"/>
            <p:cNvSpPr/>
            <p:nvPr/>
          </p:nvSpPr>
          <p:spPr>
            <a:xfrm>
              <a:off x="7298216" y="3021078"/>
              <a:ext cx="44036" cy="43295"/>
            </a:xfrm>
            <a:custGeom>
              <a:avLst/>
              <a:gdLst/>
              <a:ahLst/>
              <a:cxnLst/>
              <a:rect l="l" t="t" r="r" b="b"/>
              <a:pathLst>
                <a:path w="1307" h="1285" extrusionOk="0">
                  <a:moveTo>
                    <a:pt x="963" y="0"/>
                  </a:moveTo>
                  <a:cubicBezTo>
                    <a:pt x="882" y="0"/>
                    <a:pt x="801" y="32"/>
                    <a:pt x="737" y="96"/>
                  </a:cubicBezTo>
                  <a:lnTo>
                    <a:pt x="0" y="842"/>
                  </a:lnTo>
                  <a:lnTo>
                    <a:pt x="442" y="1284"/>
                  </a:lnTo>
                  <a:lnTo>
                    <a:pt x="1189" y="538"/>
                  </a:lnTo>
                  <a:cubicBezTo>
                    <a:pt x="1307" y="420"/>
                    <a:pt x="1307" y="213"/>
                    <a:pt x="1189" y="96"/>
                  </a:cubicBezTo>
                  <a:cubicBezTo>
                    <a:pt x="1125" y="32"/>
                    <a:pt x="1044" y="0"/>
                    <a:pt x="963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49"/>
            <p:cNvSpPr/>
            <p:nvPr/>
          </p:nvSpPr>
          <p:spPr>
            <a:xfrm>
              <a:off x="7468973" y="3192071"/>
              <a:ext cx="44373" cy="43059"/>
            </a:xfrm>
            <a:custGeom>
              <a:avLst/>
              <a:gdLst/>
              <a:ahLst/>
              <a:cxnLst/>
              <a:rect l="l" t="t" r="r" b="b"/>
              <a:pathLst>
                <a:path w="1317" h="1278" extrusionOk="0">
                  <a:moveTo>
                    <a:pt x="968" y="0"/>
                  </a:moveTo>
                  <a:cubicBezTo>
                    <a:pt x="887" y="0"/>
                    <a:pt x="806" y="30"/>
                    <a:pt x="747" y="89"/>
                  </a:cubicBezTo>
                  <a:lnTo>
                    <a:pt x="0" y="835"/>
                  </a:lnTo>
                  <a:lnTo>
                    <a:pt x="452" y="1277"/>
                  </a:lnTo>
                  <a:lnTo>
                    <a:pt x="1189" y="540"/>
                  </a:lnTo>
                  <a:cubicBezTo>
                    <a:pt x="1316" y="413"/>
                    <a:pt x="1316" y="217"/>
                    <a:pt x="1189" y="89"/>
                  </a:cubicBezTo>
                  <a:cubicBezTo>
                    <a:pt x="1130" y="30"/>
                    <a:pt x="1049" y="0"/>
                    <a:pt x="968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9"/>
            <p:cNvSpPr/>
            <p:nvPr/>
          </p:nvSpPr>
          <p:spPr>
            <a:xfrm>
              <a:off x="7421971" y="3145069"/>
              <a:ext cx="44373" cy="43396"/>
            </a:xfrm>
            <a:custGeom>
              <a:avLst/>
              <a:gdLst/>
              <a:ahLst/>
              <a:cxnLst/>
              <a:rect l="l" t="t" r="r" b="b"/>
              <a:pathLst>
                <a:path w="1317" h="1288" extrusionOk="0">
                  <a:moveTo>
                    <a:pt x="972" y="1"/>
                  </a:moveTo>
                  <a:cubicBezTo>
                    <a:pt x="892" y="1"/>
                    <a:pt x="811" y="30"/>
                    <a:pt x="747" y="89"/>
                  </a:cubicBezTo>
                  <a:lnTo>
                    <a:pt x="0" y="835"/>
                  </a:lnTo>
                  <a:lnTo>
                    <a:pt x="452" y="1287"/>
                  </a:lnTo>
                  <a:lnTo>
                    <a:pt x="1189" y="541"/>
                  </a:lnTo>
                  <a:cubicBezTo>
                    <a:pt x="1317" y="413"/>
                    <a:pt x="1317" y="217"/>
                    <a:pt x="1189" y="89"/>
                  </a:cubicBezTo>
                  <a:cubicBezTo>
                    <a:pt x="1130" y="30"/>
                    <a:pt x="1052" y="1"/>
                    <a:pt x="97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9"/>
            <p:cNvSpPr/>
            <p:nvPr/>
          </p:nvSpPr>
          <p:spPr>
            <a:xfrm>
              <a:off x="7476587" y="2987957"/>
              <a:ext cx="102931" cy="111152"/>
            </a:xfrm>
            <a:custGeom>
              <a:avLst/>
              <a:gdLst/>
              <a:ahLst/>
              <a:cxnLst/>
              <a:rect l="l" t="t" r="r" b="b"/>
              <a:pathLst>
                <a:path w="3055" h="3299" extrusionOk="0">
                  <a:moveTo>
                    <a:pt x="1223" y="1"/>
                  </a:moveTo>
                  <a:cubicBezTo>
                    <a:pt x="1142" y="1"/>
                    <a:pt x="1061" y="33"/>
                    <a:pt x="1002" y="96"/>
                  </a:cubicBezTo>
                  <a:cubicBezTo>
                    <a:pt x="874" y="214"/>
                    <a:pt x="874" y="421"/>
                    <a:pt x="1002" y="539"/>
                  </a:cubicBezTo>
                  <a:lnTo>
                    <a:pt x="1670" y="1207"/>
                  </a:lnTo>
                  <a:lnTo>
                    <a:pt x="118" y="2759"/>
                  </a:lnTo>
                  <a:cubicBezTo>
                    <a:pt x="0" y="2886"/>
                    <a:pt x="0" y="3082"/>
                    <a:pt x="118" y="3210"/>
                  </a:cubicBezTo>
                  <a:cubicBezTo>
                    <a:pt x="182" y="3269"/>
                    <a:pt x="263" y="3299"/>
                    <a:pt x="344" y="3299"/>
                  </a:cubicBezTo>
                  <a:cubicBezTo>
                    <a:pt x="425" y="3299"/>
                    <a:pt x="506" y="3269"/>
                    <a:pt x="570" y="3210"/>
                  </a:cubicBezTo>
                  <a:lnTo>
                    <a:pt x="2937" y="843"/>
                  </a:lnTo>
                  <a:cubicBezTo>
                    <a:pt x="3055" y="716"/>
                    <a:pt x="3055" y="519"/>
                    <a:pt x="2937" y="391"/>
                  </a:cubicBezTo>
                  <a:cubicBezTo>
                    <a:pt x="2873" y="332"/>
                    <a:pt x="2792" y="303"/>
                    <a:pt x="2711" y="303"/>
                  </a:cubicBezTo>
                  <a:cubicBezTo>
                    <a:pt x="2630" y="303"/>
                    <a:pt x="2549" y="332"/>
                    <a:pt x="2485" y="391"/>
                  </a:cubicBezTo>
                  <a:lnTo>
                    <a:pt x="2122" y="764"/>
                  </a:lnTo>
                  <a:lnTo>
                    <a:pt x="1444" y="96"/>
                  </a:lnTo>
                  <a:cubicBezTo>
                    <a:pt x="1385" y="33"/>
                    <a:pt x="1304" y="1"/>
                    <a:pt x="1223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9"/>
            <p:cNvSpPr/>
            <p:nvPr/>
          </p:nvSpPr>
          <p:spPr>
            <a:xfrm>
              <a:off x="7510348" y="2899614"/>
              <a:ext cx="78436" cy="76381"/>
            </a:xfrm>
            <a:custGeom>
              <a:avLst/>
              <a:gdLst/>
              <a:ahLst/>
              <a:cxnLst/>
              <a:rect l="l" t="t" r="r" b="b"/>
              <a:pathLst>
                <a:path w="2328" h="2267" extrusionOk="0">
                  <a:moveTo>
                    <a:pt x="1635" y="1"/>
                  </a:moveTo>
                  <a:cubicBezTo>
                    <a:pt x="1473" y="1"/>
                    <a:pt x="1311" y="62"/>
                    <a:pt x="1188" y="184"/>
                  </a:cubicBezTo>
                  <a:lnTo>
                    <a:pt x="0" y="1373"/>
                  </a:lnTo>
                  <a:lnTo>
                    <a:pt x="894" y="2267"/>
                  </a:lnTo>
                  <a:lnTo>
                    <a:pt x="2082" y="1079"/>
                  </a:lnTo>
                  <a:cubicBezTo>
                    <a:pt x="2328" y="833"/>
                    <a:pt x="2328" y="430"/>
                    <a:pt x="2082" y="184"/>
                  </a:cubicBezTo>
                  <a:cubicBezTo>
                    <a:pt x="1959" y="62"/>
                    <a:pt x="1797" y="1"/>
                    <a:pt x="1635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9"/>
            <p:cNvSpPr/>
            <p:nvPr/>
          </p:nvSpPr>
          <p:spPr>
            <a:xfrm>
              <a:off x="7525207" y="2905813"/>
              <a:ext cx="63578" cy="70181"/>
            </a:xfrm>
            <a:custGeom>
              <a:avLst/>
              <a:gdLst/>
              <a:ahLst/>
              <a:cxnLst/>
              <a:rect l="l" t="t" r="r" b="b"/>
              <a:pathLst>
                <a:path w="1887" h="2083" extrusionOk="0">
                  <a:moveTo>
                    <a:pt x="1641" y="0"/>
                  </a:moveTo>
                  <a:lnTo>
                    <a:pt x="1" y="1641"/>
                  </a:lnTo>
                  <a:lnTo>
                    <a:pt x="453" y="2083"/>
                  </a:lnTo>
                  <a:lnTo>
                    <a:pt x="1641" y="895"/>
                  </a:lnTo>
                  <a:cubicBezTo>
                    <a:pt x="1887" y="649"/>
                    <a:pt x="1887" y="246"/>
                    <a:pt x="1641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9"/>
            <p:cNvSpPr/>
            <p:nvPr/>
          </p:nvSpPr>
          <p:spPr>
            <a:xfrm>
              <a:off x="7237670" y="3156255"/>
              <a:ext cx="92991" cy="91475"/>
            </a:xfrm>
            <a:custGeom>
              <a:avLst/>
              <a:gdLst/>
              <a:ahLst/>
              <a:cxnLst/>
              <a:rect l="l" t="t" r="r" b="b"/>
              <a:pathLst>
                <a:path w="2760" h="2715" extrusionOk="0">
                  <a:moveTo>
                    <a:pt x="1531" y="1"/>
                  </a:moveTo>
                  <a:cubicBezTo>
                    <a:pt x="1518" y="1"/>
                    <a:pt x="1506" y="2"/>
                    <a:pt x="1493" y="3"/>
                  </a:cubicBezTo>
                  <a:cubicBezTo>
                    <a:pt x="1395" y="12"/>
                    <a:pt x="1316" y="71"/>
                    <a:pt x="1267" y="160"/>
                  </a:cubicBezTo>
                  <a:lnTo>
                    <a:pt x="68" y="2242"/>
                  </a:lnTo>
                  <a:cubicBezTo>
                    <a:pt x="0" y="2370"/>
                    <a:pt x="20" y="2517"/>
                    <a:pt x="127" y="2625"/>
                  </a:cubicBezTo>
                  <a:cubicBezTo>
                    <a:pt x="187" y="2684"/>
                    <a:pt x="267" y="2715"/>
                    <a:pt x="348" y="2715"/>
                  </a:cubicBezTo>
                  <a:cubicBezTo>
                    <a:pt x="401" y="2715"/>
                    <a:pt x="454" y="2702"/>
                    <a:pt x="501" y="2674"/>
                  </a:cubicBezTo>
                  <a:lnTo>
                    <a:pt x="2583" y="1486"/>
                  </a:lnTo>
                  <a:cubicBezTo>
                    <a:pt x="2672" y="1437"/>
                    <a:pt x="2731" y="1348"/>
                    <a:pt x="2740" y="1250"/>
                  </a:cubicBezTo>
                  <a:cubicBezTo>
                    <a:pt x="2760" y="1152"/>
                    <a:pt x="2720" y="1053"/>
                    <a:pt x="2652" y="985"/>
                  </a:cubicBezTo>
                  <a:lnTo>
                    <a:pt x="1758" y="91"/>
                  </a:lnTo>
                  <a:cubicBezTo>
                    <a:pt x="1698" y="31"/>
                    <a:pt x="1616" y="1"/>
                    <a:pt x="1531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49"/>
            <p:cNvSpPr/>
            <p:nvPr/>
          </p:nvSpPr>
          <p:spPr>
            <a:xfrm>
              <a:off x="7241949" y="3174517"/>
              <a:ext cx="88712" cy="73214"/>
            </a:xfrm>
            <a:custGeom>
              <a:avLst/>
              <a:gdLst/>
              <a:ahLst/>
              <a:cxnLst/>
              <a:rect l="l" t="t" r="r" b="b"/>
              <a:pathLst>
                <a:path w="2633" h="2173" extrusionOk="0">
                  <a:moveTo>
                    <a:pt x="2083" y="1"/>
                  </a:moveTo>
                  <a:lnTo>
                    <a:pt x="0" y="2083"/>
                  </a:lnTo>
                  <a:cubicBezTo>
                    <a:pt x="60" y="2142"/>
                    <a:pt x="140" y="2173"/>
                    <a:pt x="221" y="2173"/>
                  </a:cubicBezTo>
                  <a:cubicBezTo>
                    <a:pt x="274" y="2173"/>
                    <a:pt x="327" y="2160"/>
                    <a:pt x="374" y="2132"/>
                  </a:cubicBezTo>
                  <a:lnTo>
                    <a:pt x="2456" y="944"/>
                  </a:lnTo>
                  <a:cubicBezTo>
                    <a:pt x="2545" y="895"/>
                    <a:pt x="2604" y="806"/>
                    <a:pt x="2613" y="708"/>
                  </a:cubicBezTo>
                  <a:cubicBezTo>
                    <a:pt x="2633" y="610"/>
                    <a:pt x="2593" y="511"/>
                    <a:pt x="2525" y="443"/>
                  </a:cubicBezTo>
                  <a:lnTo>
                    <a:pt x="208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49"/>
            <p:cNvSpPr/>
            <p:nvPr/>
          </p:nvSpPr>
          <p:spPr>
            <a:xfrm>
              <a:off x="7309133" y="2983004"/>
              <a:ext cx="195282" cy="193125"/>
            </a:xfrm>
            <a:custGeom>
              <a:avLst/>
              <a:gdLst/>
              <a:ahLst/>
              <a:cxnLst/>
              <a:rect l="l" t="t" r="r" b="b"/>
              <a:pathLst>
                <a:path w="5796" h="5732" extrusionOk="0">
                  <a:moveTo>
                    <a:pt x="4558" y="0"/>
                  </a:moveTo>
                  <a:cubicBezTo>
                    <a:pt x="4477" y="0"/>
                    <a:pt x="4396" y="32"/>
                    <a:pt x="4332" y="96"/>
                  </a:cubicBezTo>
                  <a:lnTo>
                    <a:pt x="128" y="4300"/>
                  </a:lnTo>
                  <a:cubicBezTo>
                    <a:pt x="1" y="4418"/>
                    <a:pt x="1" y="4624"/>
                    <a:pt x="128" y="4742"/>
                  </a:cubicBezTo>
                  <a:lnTo>
                    <a:pt x="1022" y="5636"/>
                  </a:lnTo>
                  <a:cubicBezTo>
                    <a:pt x="1081" y="5700"/>
                    <a:pt x="1162" y="5731"/>
                    <a:pt x="1243" y="5731"/>
                  </a:cubicBezTo>
                  <a:cubicBezTo>
                    <a:pt x="1324" y="5731"/>
                    <a:pt x="1405" y="5700"/>
                    <a:pt x="1464" y="5636"/>
                  </a:cubicBezTo>
                  <a:lnTo>
                    <a:pt x="5678" y="1432"/>
                  </a:lnTo>
                  <a:cubicBezTo>
                    <a:pt x="5795" y="1304"/>
                    <a:pt x="5795" y="1108"/>
                    <a:pt x="5678" y="990"/>
                  </a:cubicBezTo>
                  <a:lnTo>
                    <a:pt x="4783" y="96"/>
                  </a:lnTo>
                  <a:cubicBezTo>
                    <a:pt x="4720" y="32"/>
                    <a:pt x="4639" y="0"/>
                    <a:pt x="4558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9"/>
            <p:cNvSpPr/>
            <p:nvPr/>
          </p:nvSpPr>
          <p:spPr>
            <a:xfrm>
              <a:off x="7328338" y="3001131"/>
              <a:ext cx="176077" cy="174999"/>
            </a:xfrm>
            <a:custGeom>
              <a:avLst/>
              <a:gdLst/>
              <a:ahLst/>
              <a:cxnLst/>
              <a:rect l="l" t="t" r="r" b="b"/>
              <a:pathLst>
                <a:path w="5226" h="5194" extrusionOk="0">
                  <a:moveTo>
                    <a:pt x="4656" y="0"/>
                  </a:moveTo>
                  <a:lnTo>
                    <a:pt x="0" y="4656"/>
                  </a:lnTo>
                  <a:lnTo>
                    <a:pt x="452" y="5098"/>
                  </a:lnTo>
                  <a:cubicBezTo>
                    <a:pt x="511" y="5162"/>
                    <a:pt x="592" y="5193"/>
                    <a:pt x="673" y="5193"/>
                  </a:cubicBezTo>
                  <a:cubicBezTo>
                    <a:pt x="754" y="5193"/>
                    <a:pt x="835" y="5162"/>
                    <a:pt x="894" y="5098"/>
                  </a:cubicBezTo>
                  <a:lnTo>
                    <a:pt x="5108" y="894"/>
                  </a:lnTo>
                  <a:cubicBezTo>
                    <a:pt x="5225" y="766"/>
                    <a:pt x="5225" y="570"/>
                    <a:pt x="5108" y="452"/>
                  </a:cubicBezTo>
                  <a:lnTo>
                    <a:pt x="4656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49"/>
            <p:cNvSpPr/>
            <p:nvPr/>
          </p:nvSpPr>
          <p:spPr>
            <a:xfrm>
              <a:off x="7455058" y="2927748"/>
              <a:ext cx="104615" cy="103537"/>
            </a:xfrm>
            <a:custGeom>
              <a:avLst/>
              <a:gdLst/>
              <a:ahLst/>
              <a:cxnLst/>
              <a:rect l="l" t="t" r="r" b="b"/>
              <a:pathLst>
                <a:path w="3105" h="3073" extrusionOk="0">
                  <a:moveTo>
                    <a:pt x="1862" y="0"/>
                  </a:moveTo>
                  <a:cubicBezTo>
                    <a:pt x="1781" y="0"/>
                    <a:pt x="1700" y="32"/>
                    <a:pt x="1641" y="96"/>
                  </a:cubicBezTo>
                  <a:lnTo>
                    <a:pt x="1" y="1736"/>
                  </a:lnTo>
                  <a:lnTo>
                    <a:pt x="1347" y="3072"/>
                  </a:lnTo>
                  <a:lnTo>
                    <a:pt x="2977" y="1432"/>
                  </a:lnTo>
                  <a:cubicBezTo>
                    <a:pt x="3104" y="1314"/>
                    <a:pt x="3104" y="1108"/>
                    <a:pt x="2977" y="990"/>
                  </a:cubicBezTo>
                  <a:lnTo>
                    <a:pt x="2083" y="96"/>
                  </a:lnTo>
                  <a:cubicBezTo>
                    <a:pt x="2024" y="32"/>
                    <a:pt x="1943" y="0"/>
                    <a:pt x="1862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49"/>
            <p:cNvSpPr/>
            <p:nvPr/>
          </p:nvSpPr>
          <p:spPr>
            <a:xfrm>
              <a:off x="7477565" y="2945875"/>
              <a:ext cx="82109" cy="85410"/>
            </a:xfrm>
            <a:custGeom>
              <a:avLst/>
              <a:gdLst/>
              <a:ahLst/>
              <a:cxnLst/>
              <a:rect l="l" t="t" r="r" b="b"/>
              <a:pathLst>
                <a:path w="2437" h="2535" extrusionOk="0">
                  <a:moveTo>
                    <a:pt x="1867" y="0"/>
                  </a:moveTo>
                  <a:lnTo>
                    <a:pt x="0" y="1866"/>
                  </a:lnTo>
                  <a:lnTo>
                    <a:pt x="679" y="2534"/>
                  </a:lnTo>
                  <a:lnTo>
                    <a:pt x="2309" y="894"/>
                  </a:lnTo>
                  <a:cubicBezTo>
                    <a:pt x="2436" y="776"/>
                    <a:pt x="2436" y="570"/>
                    <a:pt x="2309" y="452"/>
                  </a:cubicBezTo>
                  <a:lnTo>
                    <a:pt x="1867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49"/>
            <p:cNvSpPr/>
            <p:nvPr/>
          </p:nvSpPr>
          <p:spPr>
            <a:xfrm>
              <a:off x="7282010" y="3127885"/>
              <a:ext cx="76448" cy="76448"/>
            </a:xfrm>
            <a:custGeom>
              <a:avLst/>
              <a:gdLst/>
              <a:ahLst/>
              <a:cxnLst/>
              <a:rect l="l" t="t" r="r" b="b"/>
              <a:pathLst>
                <a:path w="2269" h="2269" extrusionOk="0">
                  <a:moveTo>
                    <a:pt x="933" y="0"/>
                  </a:moveTo>
                  <a:lnTo>
                    <a:pt x="0" y="933"/>
                  </a:lnTo>
                  <a:lnTo>
                    <a:pt x="1336" y="2269"/>
                  </a:lnTo>
                  <a:lnTo>
                    <a:pt x="2269" y="1336"/>
                  </a:lnTo>
                  <a:lnTo>
                    <a:pt x="933" y="0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9"/>
            <p:cNvSpPr/>
            <p:nvPr/>
          </p:nvSpPr>
          <p:spPr>
            <a:xfrm>
              <a:off x="7222744" y="3230447"/>
              <a:ext cx="33120" cy="32378"/>
            </a:xfrm>
            <a:custGeom>
              <a:avLst/>
              <a:gdLst/>
              <a:ahLst/>
              <a:cxnLst/>
              <a:rect l="l" t="t" r="r" b="b"/>
              <a:pathLst>
                <a:path w="983" h="961" extrusionOk="0">
                  <a:moveTo>
                    <a:pt x="541" y="1"/>
                  </a:moveTo>
                  <a:lnTo>
                    <a:pt x="119" y="423"/>
                  </a:lnTo>
                  <a:cubicBezTo>
                    <a:pt x="1" y="541"/>
                    <a:pt x="1" y="747"/>
                    <a:pt x="119" y="865"/>
                  </a:cubicBezTo>
                  <a:cubicBezTo>
                    <a:pt x="183" y="929"/>
                    <a:pt x="264" y="961"/>
                    <a:pt x="345" y="961"/>
                  </a:cubicBezTo>
                  <a:cubicBezTo>
                    <a:pt x="426" y="961"/>
                    <a:pt x="507" y="929"/>
                    <a:pt x="570" y="865"/>
                  </a:cubicBezTo>
                  <a:lnTo>
                    <a:pt x="983" y="453"/>
                  </a:lnTo>
                  <a:lnTo>
                    <a:pt x="541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9"/>
            <p:cNvSpPr/>
            <p:nvPr/>
          </p:nvSpPr>
          <p:spPr>
            <a:xfrm>
              <a:off x="7304517" y="3150392"/>
              <a:ext cx="53942" cy="53942"/>
            </a:xfrm>
            <a:custGeom>
              <a:avLst/>
              <a:gdLst/>
              <a:ahLst/>
              <a:cxnLst/>
              <a:rect l="l" t="t" r="r" b="b"/>
              <a:pathLst>
                <a:path w="1601" h="1601" extrusionOk="0">
                  <a:moveTo>
                    <a:pt x="933" y="0"/>
                  </a:moveTo>
                  <a:lnTo>
                    <a:pt x="0" y="933"/>
                  </a:lnTo>
                  <a:lnTo>
                    <a:pt x="668" y="1601"/>
                  </a:lnTo>
                  <a:lnTo>
                    <a:pt x="1601" y="668"/>
                  </a:lnTo>
                  <a:lnTo>
                    <a:pt x="933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49"/>
            <p:cNvSpPr/>
            <p:nvPr/>
          </p:nvSpPr>
          <p:spPr>
            <a:xfrm>
              <a:off x="7226719" y="3238062"/>
              <a:ext cx="29144" cy="24764"/>
            </a:xfrm>
            <a:custGeom>
              <a:avLst/>
              <a:gdLst/>
              <a:ahLst/>
              <a:cxnLst/>
              <a:rect l="l" t="t" r="r" b="b"/>
              <a:pathLst>
                <a:path w="865" h="735" extrusionOk="0">
                  <a:moveTo>
                    <a:pt x="639" y="0"/>
                  </a:moveTo>
                  <a:lnTo>
                    <a:pt x="1" y="639"/>
                  </a:lnTo>
                  <a:cubicBezTo>
                    <a:pt x="65" y="703"/>
                    <a:pt x="146" y="735"/>
                    <a:pt x="227" y="735"/>
                  </a:cubicBezTo>
                  <a:cubicBezTo>
                    <a:pt x="308" y="735"/>
                    <a:pt x="389" y="703"/>
                    <a:pt x="452" y="639"/>
                  </a:cubicBezTo>
                  <a:lnTo>
                    <a:pt x="865" y="227"/>
                  </a:lnTo>
                  <a:lnTo>
                    <a:pt x="639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5" name="Google Shape;1895;p49"/>
          <p:cNvGrpSpPr/>
          <p:nvPr/>
        </p:nvGrpSpPr>
        <p:grpSpPr>
          <a:xfrm>
            <a:off x="1572816" y="3555419"/>
            <a:ext cx="363747" cy="363073"/>
            <a:chOff x="1572816" y="3555419"/>
            <a:chExt cx="363747" cy="363073"/>
          </a:xfrm>
        </p:grpSpPr>
        <p:sp>
          <p:nvSpPr>
            <p:cNvPr id="1896" name="Google Shape;1896;p49"/>
            <p:cNvSpPr/>
            <p:nvPr/>
          </p:nvSpPr>
          <p:spPr>
            <a:xfrm>
              <a:off x="1583767" y="3680859"/>
              <a:ext cx="341878" cy="227020"/>
            </a:xfrm>
            <a:custGeom>
              <a:avLst/>
              <a:gdLst/>
              <a:ahLst/>
              <a:cxnLst/>
              <a:rect l="l" t="t" r="r" b="b"/>
              <a:pathLst>
                <a:path w="10147" h="6738" extrusionOk="0">
                  <a:moveTo>
                    <a:pt x="845" y="0"/>
                  </a:moveTo>
                  <a:cubicBezTo>
                    <a:pt x="374" y="0"/>
                    <a:pt x="0" y="383"/>
                    <a:pt x="0" y="845"/>
                  </a:cubicBezTo>
                  <a:lnTo>
                    <a:pt x="0" y="5893"/>
                  </a:lnTo>
                  <a:cubicBezTo>
                    <a:pt x="0" y="6365"/>
                    <a:pt x="374" y="6738"/>
                    <a:pt x="845" y="6738"/>
                  </a:cubicBezTo>
                  <a:lnTo>
                    <a:pt x="9302" y="6738"/>
                  </a:lnTo>
                  <a:cubicBezTo>
                    <a:pt x="9773" y="6738"/>
                    <a:pt x="10147" y="6365"/>
                    <a:pt x="10147" y="5893"/>
                  </a:cubicBezTo>
                  <a:lnTo>
                    <a:pt x="10147" y="845"/>
                  </a:lnTo>
                  <a:cubicBezTo>
                    <a:pt x="10147" y="383"/>
                    <a:pt x="9773" y="0"/>
                    <a:pt x="9302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49"/>
            <p:cNvSpPr/>
            <p:nvPr/>
          </p:nvSpPr>
          <p:spPr>
            <a:xfrm>
              <a:off x="1754523" y="3680859"/>
              <a:ext cx="171124" cy="227020"/>
            </a:xfrm>
            <a:custGeom>
              <a:avLst/>
              <a:gdLst/>
              <a:ahLst/>
              <a:cxnLst/>
              <a:rect l="l" t="t" r="r" b="b"/>
              <a:pathLst>
                <a:path w="5079" h="6738" extrusionOk="0">
                  <a:moveTo>
                    <a:pt x="0" y="0"/>
                  </a:moveTo>
                  <a:lnTo>
                    <a:pt x="0" y="6738"/>
                  </a:lnTo>
                  <a:lnTo>
                    <a:pt x="4234" y="6738"/>
                  </a:lnTo>
                  <a:cubicBezTo>
                    <a:pt x="4705" y="6738"/>
                    <a:pt x="5079" y="6365"/>
                    <a:pt x="5079" y="5893"/>
                  </a:cubicBezTo>
                  <a:lnTo>
                    <a:pt x="5079" y="845"/>
                  </a:lnTo>
                  <a:cubicBezTo>
                    <a:pt x="5079" y="383"/>
                    <a:pt x="4705" y="0"/>
                    <a:pt x="4234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49"/>
            <p:cNvSpPr/>
            <p:nvPr/>
          </p:nvSpPr>
          <p:spPr>
            <a:xfrm>
              <a:off x="1573187" y="3670245"/>
              <a:ext cx="363037" cy="248246"/>
            </a:xfrm>
            <a:custGeom>
              <a:avLst/>
              <a:gdLst/>
              <a:ahLst/>
              <a:cxnLst/>
              <a:rect l="l" t="t" r="r" b="b"/>
              <a:pathLst>
                <a:path w="10775" h="7368" extrusionOk="0">
                  <a:moveTo>
                    <a:pt x="9616" y="629"/>
                  </a:moveTo>
                  <a:cubicBezTo>
                    <a:pt x="9911" y="629"/>
                    <a:pt x="10146" y="865"/>
                    <a:pt x="10146" y="1160"/>
                  </a:cubicBezTo>
                  <a:lnTo>
                    <a:pt x="10146" y="6208"/>
                  </a:lnTo>
                  <a:cubicBezTo>
                    <a:pt x="10146" y="6503"/>
                    <a:pt x="9911" y="6739"/>
                    <a:pt x="9616" y="6739"/>
                  </a:cubicBezTo>
                  <a:lnTo>
                    <a:pt x="1159" y="6739"/>
                  </a:lnTo>
                  <a:cubicBezTo>
                    <a:pt x="864" y="6739"/>
                    <a:pt x="629" y="6503"/>
                    <a:pt x="629" y="6208"/>
                  </a:cubicBezTo>
                  <a:lnTo>
                    <a:pt x="629" y="1160"/>
                  </a:lnTo>
                  <a:cubicBezTo>
                    <a:pt x="629" y="865"/>
                    <a:pt x="864" y="629"/>
                    <a:pt x="1159" y="629"/>
                  </a:cubicBezTo>
                  <a:close/>
                  <a:moveTo>
                    <a:pt x="1159" y="1"/>
                  </a:moveTo>
                  <a:cubicBezTo>
                    <a:pt x="521" y="1"/>
                    <a:pt x="0" y="522"/>
                    <a:pt x="0" y="1160"/>
                  </a:cubicBezTo>
                  <a:lnTo>
                    <a:pt x="0" y="6208"/>
                  </a:lnTo>
                  <a:cubicBezTo>
                    <a:pt x="0" y="6847"/>
                    <a:pt x="521" y="7367"/>
                    <a:pt x="1159" y="7367"/>
                  </a:cubicBezTo>
                  <a:lnTo>
                    <a:pt x="9616" y="7367"/>
                  </a:lnTo>
                  <a:cubicBezTo>
                    <a:pt x="10254" y="7367"/>
                    <a:pt x="10775" y="6847"/>
                    <a:pt x="10775" y="6208"/>
                  </a:cubicBezTo>
                  <a:lnTo>
                    <a:pt x="10775" y="1160"/>
                  </a:lnTo>
                  <a:cubicBezTo>
                    <a:pt x="10775" y="522"/>
                    <a:pt x="10254" y="1"/>
                    <a:pt x="9616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49"/>
            <p:cNvSpPr/>
            <p:nvPr/>
          </p:nvSpPr>
          <p:spPr>
            <a:xfrm>
              <a:off x="1754523" y="3670245"/>
              <a:ext cx="181704" cy="248246"/>
            </a:xfrm>
            <a:custGeom>
              <a:avLst/>
              <a:gdLst/>
              <a:ahLst/>
              <a:cxnLst/>
              <a:rect l="l" t="t" r="r" b="b"/>
              <a:pathLst>
                <a:path w="5393" h="7368" extrusionOk="0">
                  <a:moveTo>
                    <a:pt x="0" y="1"/>
                  </a:moveTo>
                  <a:lnTo>
                    <a:pt x="0" y="629"/>
                  </a:lnTo>
                  <a:lnTo>
                    <a:pt x="4234" y="629"/>
                  </a:lnTo>
                  <a:cubicBezTo>
                    <a:pt x="4529" y="629"/>
                    <a:pt x="4764" y="865"/>
                    <a:pt x="4764" y="1160"/>
                  </a:cubicBezTo>
                  <a:lnTo>
                    <a:pt x="4764" y="6208"/>
                  </a:lnTo>
                  <a:cubicBezTo>
                    <a:pt x="4764" y="6503"/>
                    <a:pt x="4529" y="6739"/>
                    <a:pt x="4234" y="6739"/>
                  </a:cubicBezTo>
                  <a:lnTo>
                    <a:pt x="0" y="6739"/>
                  </a:lnTo>
                  <a:lnTo>
                    <a:pt x="0" y="7367"/>
                  </a:lnTo>
                  <a:lnTo>
                    <a:pt x="4234" y="7367"/>
                  </a:lnTo>
                  <a:cubicBezTo>
                    <a:pt x="4872" y="7367"/>
                    <a:pt x="5393" y="6847"/>
                    <a:pt x="5393" y="6208"/>
                  </a:cubicBezTo>
                  <a:lnTo>
                    <a:pt x="5393" y="1160"/>
                  </a:lnTo>
                  <a:cubicBezTo>
                    <a:pt x="5393" y="522"/>
                    <a:pt x="4872" y="1"/>
                    <a:pt x="4234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49"/>
            <p:cNvSpPr/>
            <p:nvPr/>
          </p:nvSpPr>
          <p:spPr>
            <a:xfrm>
              <a:off x="1609238" y="3790698"/>
              <a:ext cx="134736" cy="85107"/>
            </a:xfrm>
            <a:custGeom>
              <a:avLst/>
              <a:gdLst/>
              <a:ahLst/>
              <a:cxnLst/>
              <a:rect l="l" t="t" r="r" b="b"/>
              <a:pathLst>
                <a:path w="3999" h="2526" extrusionOk="0">
                  <a:moveTo>
                    <a:pt x="2005" y="1"/>
                  </a:moveTo>
                  <a:cubicBezTo>
                    <a:pt x="894" y="1"/>
                    <a:pt x="1" y="904"/>
                    <a:pt x="1" y="2005"/>
                  </a:cubicBezTo>
                  <a:lnTo>
                    <a:pt x="1" y="2211"/>
                  </a:lnTo>
                  <a:cubicBezTo>
                    <a:pt x="1" y="2388"/>
                    <a:pt x="138" y="2525"/>
                    <a:pt x="315" y="2525"/>
                  </a:cubicBezTo>
                  <a:lnTo>
                    <a:pt x="3684" y="2525"/>
                  </a:lnTo>
                  <a:cubicBezTo>
                    <a:pt x="3861" y="2525"/>
                    <a:pt x="3998" y="2388"/>
                    <a:pt x="3998" y="2211"/>
                  </a:cubicBezTo>
                  <a:lnTo>
                    <a:pt x="3998" y="2005"/>
                  </a:lnTo>
                  <a:cubicBezTo>
                    <a:pt x="3998" y="904"/>
                    <a:pt x="3105" y="1"/>
                    <a:pt x="2005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49"/>
            <p:cNvSpPr/>
            <p:nvPr/>
          </p:nvSpPr>
          <p:spPr>
            <a:xfrm>
              <a:off x="1676759" y="3790698"/>
              <a:ext cx="67217" cy="85107"/>
            </a:xfrm>
            <a:custGeom>
              <a:avLst/>
              <a:gdLst/>
              <a:ahLst/>
              <a:cxnLst/>
              <a:rect l="l" t="t" r="r" b="b"/>
              <a:pathLst>
                <a:path w="1995" h="2526" extrusionOk="0">
                  <a:moveTo>
                    <a:pt x="1" y="1"/>
                  </a:moveTo>
                  <a:lnTo>
                    <a:pt x="1" y="2525"/>
                  </a:lnTo>
                  <a:lnTo>
                    <a:pt x="1680" y="2525"/>
                  </a:lnTo>
                  <a:cubicBezTo>
                    <a:pt x="1857" y="2525"/>
                    <a:pt x="1994" y="2388"/>
                    <a:pt x="1994" y="2211"/>
                  </a:cubicBezTo>
                  <a:lnTo>
                    <a:pt x="1994" y="2005"/>
                  </a:lnTo>
                  <a:cubicBezTo>
                    <a:pt x="1994" y="904"/>
                    <a:pt x="1101" y="1"/>
                    <a:pt x="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49"/>
            <p:cNvSpPr/>
            <p:nvPr/>
          </p:nvSpPr>
          <p:spPr>
            <a:xfrm>
              <a:off x="1637709" y="3726850"/>
              <a:ext cx="78133" cy="78133"/>
            </a:xfrm>
            <a:custGeom>
              <a:avLst/>
              <a:gdLst/>
              <a:ahLst/>
              <a:cxnLst/>
              <a:rect l="l" t="t" r="r" b="b"/>
              <a:pathLst>
                <a:path w="2319" h="2319" extrusionOk="0">
                  <a:moveTo>
                    <a:pt x="1160" y="1"/>
                  </a:moveTo>
                  <a:cubicBezTo>
                    <a:pt x="521" y="1"/>
                    <a:pt x="1" y="521"/>
                    <a:pt x="1" y="1160"/>
                  </a:cubicBezTo>
                  <a:cubicBezTo>
                    <a:pt x="1" y="1798"/>
                    <a:pt x="521" y="2319"/>
                    <a:pt x="1160" y="2319"/>
                  </a:cubicBezTo>
                  <a:cubicBezTo>
                    <a:pt x="1798" y="2319"/>
                    <a:pt x="2319" y="1798"/>
                    <a:pt x="2319" y="1160"/>
                  </a:cubicBezTo>
                  <a:cubicBezTo>
                    <a:pt x="2319" y="521"/>
                    <a:pt x="1798" y="1"/>
                    <a:pt x="1160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49"/>
            <p:cNvSpPr/>
            <p:nvPr/>
          </p:nvSpPr>
          <p:spPr>
            <a:xfrm>
              <a:off x="1676759" y="3726850"/>
              <a:ext cx="39083" cy="78133"/>
            </a:xfrm>
            <a:custGeom>
              <a:avLst/>
              <a:gdLst/>
              <a:ahLst/>
              <a:cxnLst/>
              <a:rect l="l" t="t" r="r" b="b"/>
              <a:pathLst>
                <a:path w="1160" h="2319" extrusionOk="0">
                  <a:moveTo>
                    <a:pt x="1" y="1"/>
                  </a:moveTo>
                  <a:lnTo>
                    <a:pt x="1" y="2319"/>
                  </a:lnTo>
                  <a:cubicBezTo>
                    <a:pt x="639" y="2319"/>
                    <a:pt x="1160" y="1798"/>
                    <a:pt x="1160" y="1160"/>
                  </a:cubicBezTo>
                  <a:cubicBezTo>
                    <a:pt x="1160" y="521"/>
                    <a:pt x="639" y="1"/>
                    <a:pt x="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49"/>
            <p:cNvSpPr/>
            <p:nvPr/>
          </p:nvSpPr>
          <p:spPr>
            <a:xfrm>
              <a:off x="1779355" y="3755321"/>
              <a:ext cx="21530" cy="21193"/>
            </a:xfrm>
            <a:custGeom>
              <a:avLst/>
              <a:gdLst/>
              <a:ahLst/>
              <a:cxnLst/>
              <a:rect l="l" t="t" r="r" b="b"/>
              <a:pathLst>
                <a:path w="639" h="629" extrusionOk="0">
                  <a:moveTo>
                    <a:pt x="324" y="0"/>
                  </a:moveTo>
                  <a:cubicBezTo>
                    <a:pt x="147" y="0"/>
                    <a:pt x="0" y="147"/>
                    <a:pt x="0" y="315"/>
                  </a:cubicBezTo>
                  <a:cubicBezTo>
                    <a:pt x="0" y="491"/>
                    <a:pt x="147" y="629"/>
                    <a:pt x="324" y="629"/>
                  </a:cubicBezTo>
                  <a:cubicBezTo>
                    <a:pt x="491" y="629"/>
                    <a:pt x="638" y="491"/>
                    <a:pt x="638" y="315"/>
                  </a:cubicBezTo>
                  <a:cubicBezTo>
                    <a:pt x="638" y="147"/>
                    <a:pt x="491" y="0"/>
                    <a:pt x="32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49"/>
            <p:cNvSpPr/>
            <p:nvPr/>
          </p:nvSpPr>
          <p:spPr>
            <a:xfrm>
              <a:off x="1822010" y="3755321"/>
              <a:ext cx="21226" cy="21193"/>
            </a:xfrm>
            <a:custGeom>
              <a:avLst/>
              <a:gdLst/>
              <a:ahLst/>
              <a:cxnLst/>
              <a:rect l="l" t="t" r="r" b="b"/>
              <a:pathLst>
                <a:path w="630" h="629" extrusionOk="0">
                  <a:moveTo>
                    <a:pt x="315" y="0"/>
                  </a:moveTo>
                  <a:cubicBezTo>
                    <a:pt x="138" y="0"/>
                    <a:pt x="1" y="147"/>
                    <a:pt x="1" y="315"/>
                  </a:cubicBezTo>
                  <a:cubicBezTo>
                    <a:pt x="1" y="491"/>
                    <a:pt x="138" y="629"/>
                    <a:pt x="315" y="629"/>
                  </a:cubicBezTo>
                  <a:cubicBezTo>
                    <a:pt x="492" y="629"/>
                    <a:pt x="630" y="491"/>
                    <a:pt x="630" y="315"/>
                  </a:cubicBezTo>
                  <a:cubicBezTo>
                    <a:pt x="630" y="147"/>
                    <a:pt x="492" y="0"/>
                    <a:pt x="31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49"/>
            <p:cNvSpPr/>
            <p:nvPr/>
          </p:nvSpPr>
          <p:spPr>
            <a:xfrm>
              <a:off x="1772380" y="3797976"/>
              <a:ext cx="120484" cy="21226"/>
            </a:xfrm>
            <a:custGeom>
              <a:avLst/>
              <a:gdLst/>
              <a:ahLst/>
              <a:cxnLst/>
              <a:rect l="l" t="t" r="r" b="b"/>
              <a:pathLst>
                <a:path w="3576" h="630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cubicBezTo>
                    <a:pt x="1" y="492"/>
                    <a:pt x="138" y="630"/>
                    <a:pt x="315" y="630"/>
                  </a:cubicBezTo>
                  <a:lnTo>
                    <a:pt x="3262" y="630"/>
                  </a:lnTo>
                  <a:cubicBezTo>
                    <a:pt x="3438" y="630"/>
                    <a:pt x="3576" y="492"/>
                    <a:pt x="3576" y="315"/>
                  </a:cubicBezTo>
                  <a:cubicBezTo>
                    <a:pt x="3576" y="138"/>
                    <a:pt x="3438" y="1"/>
                    <a:pt x="3262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49"/>
            <p:cNvSpPr/>
            <p:nvPr/>
          </p:nvSpPr>
          <p:spPr>
            <a:xfrm>
              <a:off x="1772380" y="3840362"/>
              <a:ext cx="120484" cy="21530"/>
            </a:xfrm>
            <a:custGeom>
              <a:avLst/>
              <a:gdLst/>
              <a:ahLst/>
              <a:cxnLst/>
              <a:rect l="l" t="t" r="r" b="b"/>
              <a:pathLst>
                <a:path w="3576" h="639" extrusionOk="0">
                  <a:moveTo>
                    <a:pt x="315" y="0"/>
                  </a:moveTo>
                  <a:cubicBezTo>
                    <a:pt x="138" y="0"/>
                    <a:pt x="1" y="148"/>
                    <a:pt x="1" y="314"/>
                  </a:cubicBezTo>
                  <a:cubicBezTo>
                    <a:pt x="1" y="491"/>
                    <a:pt x="138" y="639"/>
                    <a:pt x="315" y="639"/>
                  </a:cubicBezTo>
                  <a:lnTo>
                    <a:pt x="3262" y="639"/>
                  </a:lnTo>
                  <a:cubicBezTo>
                    <a:pt x="3438" y="639"/>
                    <a:pt x="3576" y="491"/>
                    <a:pt x="3576" y="314"/>
                  </a:cubicBezTo>
                  <a:cubicBezTo>
                    <a:pt x="3576" y="148"/>
                    <a:pt x="3438" y="0"/>
                    <a:pt x="326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49"/>
            <p:cNvSpPr/>
            <p:nvPr/>
          </p:nvSpPr>
          <p:spPr>
            <a:xfrm>
              <a:off x="1572816" y="3555419"/>
              <a:ext cx="363744" cy="90734"/>
            </a:xfrm>
            <a:custGeom>
              <a:avLst/>
              <a:gdLst/>
              <a:ahLst/>
              <a:cxnLst/>
              <a:rect l="l" t="t" r="r" b="b"/>
              <a:pathLst>
                <a:path w="10796" h="2693" extrusionOk="0">
                  <a:moveTo>
                    <a:pt x="345" y="1"/>
                  </a:moveTo>
                  <a:cubicBezTo>
                    <a:pt x="264" y="1"/>
                    <a:pt x="183" y="30"/>
                    <a:pt x="119" y="89"/>
                  </a:cubicBezTo>
                  <a:cubicBezTo>
                    <a:pt x="1" y="217"/>
                    <a:pt x="1" y="413"/>
                    <a:pt x="119" y="541"/>
                  </a:cubicBezTo>
                  <a:cubicBezTo>
                    <a:pt x="1288" y="1700"/>
                    <a:pt x="2752" y="2427"/>
                    <a:pt x="4372" y="2653"/>
                  </a:cubicBezTo>
                  <a:lnTo>
                    <a:pt x="5393" y="2692"/>
                  </a:lnTo>
                  <a:lnTo>
                    <a:pt x="6425" y="2653"/>
                  </a:lnTo>
                  <a:cubicBezTo>
                    <a:pt x="8045" y="2427"/>
                    <a:pt x="9509" y="1700"/>
                    <a:pt x="10677" y="541"/>
                  </a:cubicBezTo>
                  <a:cubicBezTo>
                    <a:pt x="10795" y="413"/>
                    <a:pt x="10795" y="217"/>
                    <a:pt x="10677" y="89"/>
                  </a:cubicBezTo>
                  <a:cubicBezTo>
                    <a:pt x="10614" y="30"/>
                    <a:pt x="10533" y="1"/>
                    <a:pt x="10452" y="1"/>
                  </a:cubicBezTo>
                  <a:cubicBezTo>
                    <a:pt x="10371" y="1"/>
                    <a:pt x="10290" y="30"/>
                    <a:pt x="10226" y="89"/>
                  </a:cubicBezTo>
                  <a:cubicBezTo>
                    <a:pt x="9165" y="1150"/>
                    <a:pt x="7820" y="1828"/>
                    <a:pt x="6336" y="2024"/>
                  </a:cubicBezTo>
                  <a:lnTo>
                    <a:pt x="5393" y="2073"/>
                  </a:lnTo>
                  <a:lnTo>
                    <a:pt x="4461" y="2024"/>
                  </a:lnTo>
                  <a:cubicBezTo>
                    <a:pt x="2977" y="1828"/>
                    <a:pt x="1632" y="1150"/>
                    <a:pt x="571" y="89"/>
                  </a:cubicBezTo>
                  <a:cubicBezTo>
                    <a:pt x="507" y="30"/>
                    <a:pt x="426" y="1"/>
                    <a:pt x="345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49"/>
            <p:cNvSpPr/>
            <p:nvPr/>
          </p:nvSpPr>
          <p:spPr>
            <a:xfrm>
              <a:off x="1754523" y="3555419"/>
              <a:ext cx="182041" cy="90734"/>
            </a:xfrm>
            <a:custGeom>
              <a:avLst/>
              <a:gdLst/>
              <a:ahLst/>
              <a:cxnLst/>
              <a:rect l="l" t="t" r="r" b="b"/>
              <a:pathLst>
                <a:path w="5403" h="2693" extrusionOk="0">
                  <a:moveTo>
                    <a:pt x="5059" y="1"/>
                  </a:moveTo>
                  <a:cubicBezTo>
                    <a:pt x="4978" y="1"/>
                    <a:pt x="4897" y="30"/>
                    <a:pt x="4833" y="89"/>
                  </a:cubicBezTo>
                  <a:cubicBezTo>
                    <a:pt x="3772" y="1150"/>
                    <a:pt x="2427" y="1828"/>
                    <a:pt x="943" y="2024"/>
                  </a:cubicBezTo>
                  <a:lnTo>
                    <a:pt x="0" y="2073"/>
                  </a:lnTo>
                  <a:lnTo>
                    <a:pt x="0" y="2692"/>
                  </a:lnTo>
                  <a:lnTo>
                    <a:pt x="1032" y="2653"/>
                  </a:lnTo>
                  <a:cubicBezTo>
                    <a:pt x="2652" y="2427"/>
                    <a:pt x="4116" y="1700"/>
                    <a:pt x="5284" y="541"/>
                  </a:cubicBezTo>
                  <a:cubicBezTo>
                    <a:pt x="5402" y="413"/>
                    <a:pt x="5402" y="217"/>
                    <a:pt x="5284" y="89"/>
                  </a:cubicBezTo>
                  <a:cubicBezTo>
                    <a:pt x="5221" y="30"/>
                    <a:pt x="5140" y="1"/>
                    <a:pt x="5059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49"/>
            <p:cNvSpPr/>
            <p:nvPr/>
          </p:nvSpPr>
          <p:spPr>
            <a:xfrm>
              <a:off x="1708195" y="3606397"/>
              <a:ext cx="93025" cy="120484"/>
            </a:xfrm>
            <a:custGeom>
              <a:avLst/>
              <a:gdLst/>
              <a:ahLst/>
              <a:cxnLst/>
              <a:rect l="l" t="t" r="r" b="b"/>
              <a:pathLst>
                <a:path w="2761" h="3576" extrusionOk="0">
                  <a:moveTo>
                    <a:pt x="325" y="1"/>
                  </a:moveTo>
                  <a:cubicBezTo>
                    <a:pt x="236" y="1"/>
                    <a:pt x="148" y="40"/>
                    <a:pt x="89" y="108"/>
                  </a:cubicBezTo>
                  <a:cubicBezTo>
                    <a:pt x="30" y="177"/>
                    <a:pt x="0" y="276"/>
                    <a:pt x="20" y="364"/>
                  </a:cubicBezTo>
                  <a:lnTo>
                    <a:pt x="432" y="3310"/>
                  </a:lnTo>
                  <a:cubicBezTo>
                    <a:pt x="462" y="3467"/>
                    <a:pt x="590" y="3576"/>
                    <a:pt x="747" y="3576"/>
                  </a:cubicBezTo>
                  <a:lnTo>
                    <a:pt x="2014" y="3576"/>
                  </a:lnTo>
                  <a:cubicBezTo>
                    <a:pt x="2171" y="3576"/>
                    <a:pt x="2299" y="3467"/>
                    <a:pt x="2328" y="3310"/>
                  </a:cubicBezTo>
                  <a:lnTo>
                    <a:pt x="2741" y="364"/>
                  </a:lnTo>
                  <a:cubicBezTo>
                    <a:pt x="2761" y="276"/>
                    <a:pt x="2731" y="177"/>
                    <a:pt x="2672" y="108"/>
                  </a:cubicBezTo>
                  <a:cubicBezTo>
                    <a:pt x="2613" y="40"/>
                    <a:pt x="2525" y="1"/>
                    <a:pt x="2436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49"/>
            <p:cNvSpPr/>
            <p:nvPr/>
          </p:nvSpPr>
          <p:spPr>
            <a:xfrm>
              <a:off x="1754523" y="3606397"/>
              <a:ext cx="46698" cy="120484"/>
            </a:xfrm>
            <a:custGeom>
              <a:avLst/>
              <a:gdLst/>
              <a:ahLst/>
              <a:cxnLst/>
              <a:rect l="l" t="t" r="r" b="b"/>
              <a:pathLst>
                <a:path w="1386" h="3576" extrusionOk="0">
                  <a:moveTo>
                    <a:pt x="0" y="1"/>
                  </a:moveTo>
                  <a:lnTo>
                    <a:pt x="0" y="3576"/>
                  </a:lnTo>
                  <a:lnTo>
                    <a:pt x="639" y="3576"/>
                  </a:lnTo>
                  <a:cubicBezTo>
                    <a:pt x="796" y="3576"/>
                    <a:pt x="924" y="3467"/>
                    <a:pt x="953" y="3310"/>
                  </a:cubicBezTo>
                  <a:lnTo>
                    <a:pt x="1366" y="364"/>
                  </a:lnTo>
                  <a:cubicBezTo>
                    <a:pt x="1386" y="276"/>
                    <a:pt x="1356" y="177"/>
                    <a:pt x="1297" y="108"/>
                  </a:cubicBezTo>
                  <a:cubicBezTo>
                    <a:pt x="1238" y="40"/>
                    <a:pt x="1150" y="1"/>
                    <a:pt x="106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49"/>
            <p:cNvSpPr/>
            <p:nvPr/>
          </p:nvSpPr>
          <p:spPr>
            <a:xfrm>
              <a:off x="1864733" y="3755321"/>
              <a:ext cx="21193" cy="21193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5" y="0"/>
                  </a:moveTo>
                  <a:cubicBezTo>
                    <a:pt x="138" y="0"/>
                    <a:pt x="0" y="147"/>
                    <a:pt x="0" y="315"/>
                  </a:cubicBezTo>
                  <a:cubicBezTo>
                    <a:pt x="0" y="491"/>
                    <a:pt x="138" y="629"/>
                    <a:pt x="315" y="629"/>
                  </a:cubicBezTo>
                  <a:cubicBezTo>
                    <a:pt x="491" y="629"/>
                    <a:pt x="629" y="491"/>
                    <a:pt x="629" y="315"/>
                  </a:cubicBezTo>
                  <a:cubicBezTo>
                    <a:pt x="629" y="147"/>
                    <a:pt x="491" y="0"/>
                    <a:pt x="315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3" name="Google Shape;1913;p49"/>
          <p:cNvGrpSpPr/>
          <p:nvPr/>
        </p:nvGrpSpPr>
        <p:grpSpPr>
          <a:xfrm>
            <a:off x="2200957" y="3556059"/>
            <a:ext cx="364693" cy="361763"/>
            <a:chOff x="2200957" y="3556059"/>
            <a:chExt cx="364693" cy="361763"/>
          </a:xfrm>
        </p:grpSpPr>
        <p:sp>
          <p:nvSpPr>
            <p:cNvPr id="1914" name="Google Shape;1914;p49"/>
            <p:cNvSpPr/>
            <p:nvPr/>
          </p:nvSpPr>
          <p:spPr>
            <a:xfrm>
              <a:off x="2399510" y="3832748"/>
              <a:ext cx="21226" cy="42385"/>
            </a:xfrm>
            <a:custGeom>
              <a:avLst/>
              <a:gdLst/>
              <a:ahLst/>
              <a:cxnLst/>
              <a:rect l="l" t="t" r="r" b="b"/>
              <a:pathLst>
                <a:path w="630" h="1258" extrusionOk="0">
                  <a:moveTo>
                    <a:pt x="315" y="1"/>
                  </a:moveTo>
                  <a:cubicBezTo>
                    <a:pt x="138" y="1"/>
                    <a:pt x="0" y="138"/>
                    <a:pt x="0" y="315"/>
                  </a:cubicBezTo>
                  <a:lnTo>
                    <a:pt x="0" y="944"/>
                  </a:lnTo>
                  <a:cubicBezTo>
                    <a:pt x="0" y="1120"/>
                    <a:pt x="138" y="1258"/>
                    <a:pt x="315" y="1258"/>
                  </a:cubicBezTo>
                  <a:cubicBezTo>
                    <a:pt x="492" y="1258"/>
                    <a:pt x="629" y="1120"/>
                    <a:pt x="629" y="944"/>
                  </a:cubicBezTo>
                  <a:lnTo>
                    <a:pt x="629" y="315"/>
                  </a:lnTo>
                  <a:cubicBezTo>
                    <a:pt x="629" y="138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49"/>
            <p:cNvSpPr/>
            <p:nvPr/>
          </p:nvSpPr>
          <p:spPr>
            <a:xfrm>
              <a:off x="2234717" y="3577286"/>
              <a:ext cx="160848" cy="258455"/>
            </a:xfrm>
            <a:custGeom>
              <a:avLst/>
              <a:gdLst/>
              <a:ahLst/>
              <a:cxnLst/>
              <a:rect l="l" t="t" r="r" b="b"/>
              <a:pathLst>
                <a:path w="4774" h="7671" extrusionOk="0">
                  <a:moveTo>
                    <a:pt x="3310" y="0"/>
                  </a:moveTo>
                  <a:cubicBezTo>
                    <a:pt x="3261" y="0"/>
                    <a:pt x="3212" y="20"/>
                    <a:pt x="3172" y="40"/>
                  </a:cubicBezTo>
                  <a:lnTo>
                    <a:pt x="2170" y="550"/>
                  </a:lnTo>
                  <a:cubicBezTo>
                    <a:pt x="2122" y="570"/>
                    <a:pt x="2082" y="609"/>
                    <a:pt x="2053" y="648"/>
                  </a:cubicBezTo>
                  <a:lnTo>
                    <a:pt x="59" y="3408"/>
                  </a:lnTo>
                  <a:cubicBezTo>
                    <a:pt x="20" y="3467"/>
                    <a:pt x="0" y="3545"/>
                    <a:pt x="0" y="3615"/>
                  </a:cubicBezTo>
                  <a:lnTo>
                    <a:pt x="59" y="4587"/>
                  </a:lnTo>
                  <a:cubicBezTo>
                    <a:pt x="69" y="4665"/>
                    <a:pt x="98" y="4734"/>
                    <a:pt x="147" y="4783"/>
                  </a:cubicBezTo>
                  <a:lnTo>
                    <a:pt x="2868" y="7671"/>
                  </a:lnTo>
                  <a:lnTo>
                    <a:pt x="3329" y="7238"/>
                  </a:lnTo>
                  <a:lnTo>
                    <a:pt x="688" y="4429"/>
                  </a:lnTo>
                  <a:lnTo>
                    <a:pt x="638" y="3693"/>
                  </a:lnTo>
                  <a:lnTo>
                    <a:pt x="2524" y="1081"/>
                  </a:lnTo>
                  <a:lnTo>
                    <a:pt x="3388" y="638"/>
                  </a:lnTo>
                  <a:lnTo>
                    <a:pt x="4774" y="638"/>
                  </a:lnTo>
                  <a:lnTo>
                    <a:pt x="4774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49"/>
            <p:cNvSpPr/>
            <p:nvPr/>
          </p:nvSpPr>
          <p:spPr>
            <a:xfrm>
              <a:off x="2314435" y="3804277"/>
              <a:ext cx="63915" cy="70855"/>
            </a:xfrm>
            <a:custGeom>
              <a:avLst/>
              <a:gdLst/>
              <a:ahLst/>
              <a:cxnLst/>
              <a:rect l="l" t="t" r="r" b="b"/>
              <a:pathLst>
                <a:path w="1897" h="2103" extrusionOk="0">
                  <a:moveTo>
                    <a:pt x="944" y="1"/>
                  </a:moveTo>
                  <a:cubicBezTo>
                    <a:pt x="424" y="1"/>
                    <a:pt x="1" y="423"/>
                    <a:pt x="1" y="944"/>
                  </a:cubicBezTo>
                  <a:lnTo>
                    <a:pt x="1" y="2103"/>
                  </a:lnTo>
                  <a:lnTo>
                    <a:pt x="1897" y="2103"/>
                  </a:lnTo>
                  <a:lnTo>
                    <a:pt x="1897" y="944"/>
                  </a:lnTo>
                  <a:cubicBezTo>
                    <a:pt x="1897" y="423"/>
                    <a:pt x="1474" y="1"/>
                    <a:pt x="944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49"/>
            <p:cNvSpPr/>
            <p:nvPr/>
          </p:nvSpPr>
          <p:spPr>
            <a:xfrm>
              <a:off x="2346208" y="3804277"/>
              <a:ext cx="32143" cy="70855"/>
            </a:xfrm>
            <a:custGeom>
              <a:avLst/>
              <a:gdLst/>
              <a:ahLst/>
              <a:cxnLst/>
              <a:rect l="l" t="t" r="r" b="b"/>
              <a:pathLst>
                <a:path w="954" h="2103" extrusionOk="0">
                  <a:moveTo>
                    <a:pt x="1" y="1"/>
                  </a:moveTo>
                  <a:lnTo>
                    <a:pt x="1" y="2103"/>
                  </a:lnTo>
                  <a:lnTo>
                    <a:pt x="954" y="2103"/>
                  </a:lnTo>
                  <a:lnTo>
                    <a:pt x="954" y="944"/>
                  </a:lnTo>
                  <a:cubicBezTo>
                    <a:pt x="954" y="423"/>
                    <a:pt x="531" y="1"/>
                    <a:pt x="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49"/>
            <p:cNvSpPr/>
            <p:nvPr/>
          </p:nvSpPr>
          <p:spPr>
            <a:xfrm>
              <a:off x="2228080" y="3864520"/>
              <a:ext cx="236622" cy="53302"/>
            </a:xfrm>
            <a:custGeom>
              <a:avLst/>
              <a:gdLst/>
              <a:ahLst/>
              <a:cxnLst/>
              <a:rect l="l" t="t" r="r" b="b"/>
              <a:pathLst>
                <a:path w="7023" h="1582" extrusionOk="0">
                  <a:moveTo>
                    <a:pt x="1258" y="1"/>
                  </a:moveTo>
                  <a:cubicBezTo>
                    <a:pt x="560" y="1"/>
                    <a:pt x="1" y="570"/>
                    <a:pt x="1" y="1267"/>
                  </a:cubicBezTo>
                  <a:cubicBezTo>
                    <a:pt x="1" y="1444"/>
                    <a:pt x="138" y="1581"/>
                    <a:pt x="315" y="1581"/>
                  </a:cubicBezTo>
                  <a:lnTo>
                    <a:pt x="6709" y="1581"/>
                  </a:lnTo>
                  <a:cubicBezTo>
                    <a:pt x="6885" y="1581"/>
                    <a:pt x="7023" y="1444"/>
                    <a:pt x="7023" y="1267"/>
                  </a:cubicBezTo>
                  <a:cubicBezTo>
                    <a:pt x="7023" y="570"/>
                    <a:pt x="6463" y="1"/>
                    <a:pt x="5766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49"/>
            <p:cNvSpPr/>
            <p:nvPr/>
          </p:nvSpPr>
          <p:spPr>
            <a:xfrm>
              <a:off x="2346208" y="3864520"/>
              <a:ext cx="118497" cy="53302"/>
            </a:xfrm>
            <a:custGeom>
              <a:avLst/>
              <a:gdLst/>
              <a:ahLst/>
              <a:cxnLst/>
              <a:rect l="l" t="t" r="r" b="b"/>
              <a:pathLst>
                <a:path w="3517" h="1582" extrusionOk="0">
                  <a:moveTo>
                    <a:pt x="1" y="1"/>
                  </a:moveTo>
                  <a:lnTo>
                    <a:pt x="1" y="1581"/>
                  </a:lnTo>
                  <a:lnTo>
                    <a:pt x="3203" y="1581"/>
                  </a:lnTo>
                  <a:cubicBezTo>
                    <a:pt x="3379" y="1581"/>
                    <a:pt x="3517" y="1444"/>
                    <a:pt x="3517" y="1267"/>
                  </a:cubicBezTo>
                  <a:cubicBezTo>
                    <a:pt x="3517" y="570"/>
                    <a:pt x="2957" y="1"/>
                    <a:pt x="226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49"/>
            <p:cNvSpPr/>
            <p:nvPr/>
          </p:nvSpPr>
          <p:spPr>
            <a:xfrm>
              <a:off x="2485562" y="3735846"/>
              <a:ext cx="38409" cy="45990"/>
            </a:xfrm>
            <a:custGeom>
              <a:avLst/>
              <a:gdLst/>
              <a:ahLst/>
              <a:cxnLst/>
              <a:rect l="l" t="t" r="r" b="b"/>
              <a:pathLst>
                <a:path w="1140" h="1365" extrusionOk="0">
                  <a:moveTo>
                    <a:pt x="357" y="1"/>
                  </a:moveTo>
                  <a:cubicBezTo>
                    <a:pt x="305" y="1"/>
                    <a:pt x="253" y="13"/>
                    <a:pt x="206" y="38"/>
                  </a:cubicBezTo>
                  <a:cubicBezTo>
                    <a:pt x="49" y="127"/>
                    <a:pt x="0" y="323"/>
                    <a:pt x="88" y="470"/>
                  </a:cubicBezTo>
                  <a:lnTo>
                    <a:pt x="511" y="1207"/>
                  </a:lnTo>
                  <a:cubicBezTo>
                    <a:pt x="570" y="1305"/>
                    <a:pt x="668" y="1364"/>
                    <a:pt x="786" y="1364"/>
                  </a:cubicBezTo>
                  <a:cubicBezTo>
                    <a:pt x="835" y="1364"/>
                    <a:pt x="893" y="1344"/>
                    <a:pt x="943" y="1315"/>
                  </a:cubicBezTo>
                  <a:cubicBezTo>
                    <a:pt x="1090" y="1227"/>
                    <a:pt x="1139" y="1040"/>
                    <a:pt x="1051" y="882"/>
                  </a:cubicBezTo>
                  <a:lnTo>
                    <a:pt x="638" y="156"/>
                  </a:lnTo>
                  <a:cubicBezTo>
                    <a:pt x="578" y="56"/>
                    <a:pt x="468" y="1"/>
                    <a:pt x="357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49"/>
            <p:cNvSpPr/>
            <p:nvPr/>
          </p:nvSpPr>
          <p:spPr>
            <a:xfrm>
              <a:off x="2516661" y="3709565"/>
              <a:ext cx="48989" cy="35512"/>
            </a:xfrm>
            <a:custGeom>
              <a:avLst/>
              <a:gdLst/>
              <a:ahLst/>
              <a:cxnLst/>
              <a:rect l="l" t="t" r="r" b="b"/>
              <a:pathLst>
                <a:path w="1454" h="1054" extrusionOk="0">
                  <a:moveTo>
                    <a:pt x="369" y="0"/>
                  </a:moveTo>
                  <a:cubicBezTo>
                    <a:pt x="259" y="0"/>
                    <a:pt x="149" y="60"/>
                    <a:pt x="88" y="160"/>
                  </a:cubicBezTo>
                  <a:cubicBezTo>
                    <a:pt x="0" y="307"/>
                    <a:pt x="49" y="503"/>
                    <a:pt x="206" y="592"/>
                  </a:cubicBezTo>
                  <a:lnTo>
                    <a:pt x="933" y="1014"/>
                  </a:lnTo>
                  <a:cubicBezTo>
                    <a:pt x="983" y="1044"/>
                    <a:pt x="1041" y="1053"/>
                    <a:pt x="1090" y="1053"/>
                  </a:cubicBezTo>
                  <a:cubicBezTo>
                    <a:pt x="1199" y="1053"/>
                    <a:pt x="1306" y="995"/>
                    <a:pt x="1365" y="896"/>
                  </a:cubicBezTo>
                  <a:cubicBezTo>
                    <a:pt x="1454" y="749"/>
                    <a:pt x="1404" y="553"/>
                    <a:pt x="1247" y="464"/>
                  </a:cubicBezTo>
                  <a:lnTo>
                    <a:pt x="520" y="42"/>
                  </a:lnTo>
                  <a:cubicBezTo>
                    <a:pt x="473" y="14"/>
                    <a:pt x="421" y="0"/>
                    <a:pt x="369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49"/>
            <p:cNvSpPr/>
            <p:nvPr/>
          </p:nvSpPr>
          <p:spPr>
            <a:xfrm>
              <a:off x="2448803" y="3749660"/>
              <a:ext cx="21226" cy="49696"/>
            </a:xfrm>
            <a:custGeom>
              <a:avLst/>
              <a:gdLst/>
              <a:ahLst/>
              <a:cxnLst/>
              <a:rect l="l" t="t" r="r" b="b"/>
              <a:pathLst>
                <a:path w="630" h="1475" extrusionOk="0">
                  <a:moveTo>
                    <a:pt x="315" y="1"/>
                  </a:moveTo>
                  <a:cubicBezTo>
                    <a:pt x="138" y="1"/>
                    <a:pt x="0" y="149"/>
                    <a:pt x="0" y="315"/>
                  </a:cubicBezTo>
                  <a:lnTo>
                    <a:pt x="0" y="1160"/>
                  </a:lnTo>
                  <a:cubicBezTo>
                    <a:pt x="0" y="1337"/>
                    <a:pt x="138" y="1474"/>
                    <a:pt x="315" y="1474"/>
                  </a:cubicBezTo>
                  <a:cubicBezTo>
                    <a:pt x="492" y="1474"/>
                    <a:pt x="629" y="1337"/>
                    <a:pt x="629" y="1160"/>
                  </a:cubicBezTo>
                  <a:lnTo>
                    <a:pt x="629" y="315"/>
                  </a:lnTo>
                  <a:cubicBezTo>
                    <a:pt x="629" y="149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49"/>
            <p:cNvSpPr/>
            <p:nvPr/>
          </p:nvSpPr>
          <p:spPr>
            <a:xfrm>
              <a:off x="2200957" y="3683824"/>
              <a:ext cx="63881" cy="63915"/>
            </a:xfrm>
            <a:custGeom>
              <a:avLst/>
              <a:gdLst/>
              <a:ahLst/>
              <a:cxnLst/>
              <a:rect l="l" t="t" r="r" b="b"/>
              <a:pathLst>
                <a:path w="1896" h="1897" extrusionOk="0">
                  <a:moveTo>
                    <a:pt x="953" y="1"/>
                  </a:moveTo>
                  <a:cubicBezTo>
                    <a:pt x="422" y="1"/>
                    <a:pt x="0" y="423"/>
                    <a:pt x="0" y="944"/>
                  </a:cubicBezTo>
                  <a:cubicBezTo>
                    <a:pt x="0" y="1464"/>
                    <a:pt x="422" y="1896"/>
                    <a:pt x="953" y="1896"/>
                  </a:cubicBezTo>
                  <a:cubicBezTo>
                    <a:pt x="1474" y="1896"/>
                    <a:pt x="1896" y="1464"/>
                    <a:pt x="1896" y="944"/>
                  </a:cubicBezTo>
                  <a:cubicBezTo>
                    <a:pt x="1896" y="423"/>
                    <a:pt x="1474" y="1"/>
                    <a:pt x="953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49"/>
            <p:cNvSpPr/>
            <p:nvPr/>
          </p:nvSpPr>
          <p:spPr>
            <a:xfrm>
              <a:off x="2293276" y="3556093"/>
              <a:ext cx="63915" cy="63881"/>
            </a:xfrm>
            <a:custGeom>
              <a:avLst/>
              <a:gdLst/>
              <a:ahLst/>
              <a:cxnLst/>
              <a:rect l="l" t="t" r="r" b="b"/>
              <a:pathLst>
                <a:path w="1897" h="1896" extrusionOk="0">
                  <a:moveTo>
                    <a:pt x="943" y="1"/>
                  </a:moveTo>
                  <a:cubicBezTo>
                    <a:pt x="423" y="1"/>
                    <a:pt x="0" y="423"/>
                    <a:pt x="0" y="944"/>
                  </a:cubicBezTo>
                  <a:cubicBezTo>
                    <a:pt x="0" y="1474"/>
                    <a:pt x="423" y="1896"/>
                    <a:pt x="943" y="1896"/>
                  </a:cubicBezTo>
                  <a:cubicBezTo>
                    <a:pt x="1464" y="1896"/>
                    <a:pt x="1896" y="1474"/>
                    <a:pt x="1896" y="944"/>
                  </a:cubicBezTo>
                  <a:cubicBezTo>
                    <a:pt x="1896" y="423"/>
                    <a:pt x="1464" y="1"/>
                    <a:pt x="943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49"/>
            <p:cNvSpPr/>
            <p:nvPr/>
          </p:nvSpPr>
          <p:spPr>
            <a:xfrm>
              <a:off x="2222116" y="3705017"/>
              <a:ext cx="21530" cy="21226"/>
            </a:xfrm>
            <a:custGeom>
              <a:avLst/>
              <a:gdLst/>
              <a:ahLst/>
              <a:cxnLst/>
              <a:rect l="l" t="t" r="r" b="b"/>
              <a:pathLst>
                <a:path w="639" h="630" extrusionOk="0">
                  <a:moveTo>
                    <a:pt x="325" y="0"/>
                  </a:moveTo>
                  <a:cubicBezTo>
                    <a:pt x="148" y="0"/>
                    <a:pt x="1" y="138"/>
                    <a:pt x="1" y="315"/>
                  </a:cubicBezTo>
                  <a:cubicBezTo>
                    <a:pt x="1" y="492"/>
                    <a:pt x="148" y="629"/>
                    <a:pt x="325" y="629"/>
                  </a:cubicBezTo>
                  <a:cubicBezTo>
                    <a:pt x="492" y="629"/>
                    <a:pt x="639" y="492"/>
                    <a:pt x="639" y="315"/>
                  </a:cubicBezTo>
                  <a:cubicBezTo>
                    <a:pt x="639" y="138"/>
                    <a:pt x="492" y="0"/>
                    <a:pt x="325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49"/>
            <p:cNvSpPr/>
            <p:nvPr/>
          </p:nvSpPr>
          <p:spPr>
            <a:xfrm>
              <a:off x="2314435" y="3577286"/>
              <a:ext cx="21226" cy="21530"/>
            </a:xfrm>
            <a:custGeom>
              <a:avLst/>
              <a:gdLst/>
              <a:ahLst/>
              <a:cxnLst/>
              <a:rect l="l" t="t" r="r" b="b"/>
              <a:pathLst>
                <a:path w="630" h="639" extrusionOk="0">
                  <a:moveTo>
                    <a:pt x="315" y="0"/>
                  </a:moveTo>
                  <a:cubicBezTo>
                    <a:pt x="138" y="0"/>
                    <a:pt x="1" y="147"/>
                    <a:pt x="1" y="315"/>
                  </a:cubicBezTo>
                  <a:cubicBezTo>
                    <a:pt x="1" y="491"/>
                    <a:pt x="138" y="638"/>
                    <a:pt x="315" y="638"/>
                  </a:cubicBezTo>
                  <a:cubicBezTo>
                    <a:pt x="492" y="638"/>
                    <a:pt x="629" y="491"/>
                    <a:pt x="629" y="315"/>
                  </a:cubicBezTo>
                  <a:cubicBezTo>
                    <a:pt x="629" y="147"/>
                    <a:pt x="492" y="0"/>
                    <a:pt x="315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49"/>
            <p:cNvSpPr/>
            <p:nvPr/>
          </p:nvSpPr>
          <p:spPr>
            <a:xfrm>
              <a:off x="2369725" y="3556059"/>
              <a:ext cx="87061" cy="87735"/>
            </a:xfrm>
            <a:custGeom>
              <a:avLst/>
              <a:gdLst/>
              <a:ahLst/>
              <a:cxnLst/>
              <a:rect l="l" t="t" r="r" b="b"/>
              <a:pathLst>
                <a:path w="2584" h="2604" extrusionOk="0">
                  <a:moveTo>
                    <a:pt x="1083" y="0"/>
                  </a:moveTo>
                  <a:cubicBezTo>
                    <a:pt x="922" y="0"/>
                    <a:pt x="759" y="41"/>
                    <a:pt x="609" y="129"/>
                  </a:cubicBezTo>
                  <a:cubicBezTo>
                    <a:pt x="158" y="394"/>
                    <a:pt x="0" y="974"/>
                    <a:pt x="265" y="1425"/>
                  </a:cubicBezTo>
                  <a:lnTo>
                    <a:pt x="943" y="2604"/>
                  </a:lnTo>
                  <a:lnTo>
                    <a:pt x="2583" y="1661"/>
                  </a:lnTo>
                  <a:lnTo>
                    <a:pt x="1906" y="473"/>
                  </a:lnTo>
                  <a:cubicBezTo>
                    <a:pt x="1728" y="170"/>
                    <a:pt x="1409" y="0"/>
                    <a:pt x="1083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9"/>
            <p:cNvSpPr/>
            <p:nvPr/>
          </p:nvSpPr>
          <p:spPr>
            <a:xfrm>
              <a:off x="2390244" y="3556059"/>
              <a:ext cx="66543" cy="71866"/>
            </a:xfrm>
            <a:custGeom>
              <a:avLst/>
              <a:gdLst/>
              <a:ahLst/>
              <a:cxnLst/>
              <a:rect l="l" t="t" r="r" b="b"/>
              <a:pathLst>
                <a:path w="1975" h="2133" extrusionOk="0">
                  <a:moveTo>
                    <a:pt x="474" y="0"/>
                  </a:moveTo>
                  <a:cubicBezTo>
                    <a:pt x="313" y="0"/>
                    <a:pt x="150" y="41"/>
                    <a:pt x="0" y="129"/>
                  </a:cubicBezTo>
                  <a:lnTo>
                    <a:pt x="1159" y="2133"/>
                  </a:lnTo>
                  <a:lnTo>
                    <a:pt x="1974" y="1661"/>
                  </a:lnTo>
                  <a:lnTo>
                    <a:pt x="1297" y="473"/>
                  </a:lnTo>
                  <a:cubicBezTo>
                    <a:pt x="1119" y="170"/>
                    <a:pt x="800" y="0"/>
                    <a:pt x="474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49"/>
            <p:cNvSpPr/>
            <p:nvPr/>
          </p:nvSpPr>
          <p:spPr>
            <a:xfrm>
              <a:off x="2347892" y="3587899"/>
              <a:ext cx="203536" cy="149056"/>
            </a:xfrm>
            <a:custGeom>
              <a:avLst/>
              <a:gdLst/>
              <a:ahLst/>
              <a:cxnLst/>
              <a:rect l="l" t="t" r="r" b="b"/>
              <a:pathLst>
                <a:path w="6041" h="4424" extrusionOk="0">
                  <a:moveTo>
                    <a:pt x="3847" y="0"/>
                  </a:moveTo>
                  <a:cubicBezTo>
                    <a:pt x="3438" y="0"/>
                    <a:pt x="3022" y="104"/>
                    <a:pt x="2642" y="323"/>
                  </a:cubicBezTo>
                  <a:lnTo>
                    <a:pt x="1552" y="962"/>
                  </a:lnTo>
                  <a:cubicBezTo>
                    <a:pt x="393" y="1630"/>
                    <a:pt x="0" y="3103"/>
                    <a:pt x="668" y="4262"/>
                  </a:cubicBezTo>
                  <a:cubicBezTo>
                    <a:pt x="727" y="4367"/>
                    <a:pt x="829" y="4424"/>
                    <a:pt x="938" y="4424"/>
                  </a:cubicBezTo>
                  <a:cubicBezTo>
                    <a:pt x="992" y="4424"/>
                    <a:pt x="1048" y="4409"/>
                    <a:pt x="1100" y="4380"/>
                  </a:cubicBezTo>
                  <a:lnTo>
                    <a:pt x="5834" y="1639"/>
                  </a:lnTo>
                  <a:cubicBezTo>
                    <a:pt x="5992" y="1561"/>
                    <a:pt x="6040" y="1364"/>
                    <a:pt x="5952" y="1207"/>
                  </a:cubicBezTo>
                  <a:cubicBezTo>
                    <a:pt x="5504" y="435"/>
                    <a:pt x="4687" y="0"/>
                    <a:pt x="3847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49"/>
            <p:cNvSpPr/>
            <p:nvPr/>
          </p:nvSpPr>
          <p:spPr>
            <a:xfrm>
              <a:off x="2418715" y="3587899"/>
              <a:ext cx="132715" cy="101583"/>
            </a:xfrm>
            <a:custGeom>
              <a:avLst/>
              <a:gdLst/>
              <a:ahLst/>
              <a:cxnLst/>
              <a:rect l="l" t="t" r="r" b="b"/>
              <a:pathLst>
                <a:path w="3939" h="3015" extrusionOk="0">
                  <a:moveTo>
                    <a:pt x="1745" y="0"/>
                  </a:moveTo>
                  <a:cubicBezTo>
                    <a:pt x="1336" y="0"/>
                    <a:pt x="920" y="104"/>
                    <a:pt x="540" y="323"/>
                  </a:cubicBezTo>
                  <a:lnTo>
                    <a:pt x="0" y="638"/>
                  </a:lnTo>
                  <a:lnTo>
                    <a:pt x="1365" y="3014"/>
                  </a:lnTo>
                  <a:lnTo>
                    <a:pt x="3732" y="1639"/>
                  </a:lnTo>
                  <a:cubicBezTo>
                    <a:pt x="3890" y="1561"/>
                    <a:pt x="3938" y="1364"/>
                    <a:pt x="3850" y="1207"/>
                  </a:cubicBezTo>
                  <a:cubicBezTo>
                    <a:pt x="3402" y="435"/>
                    <a:pt x="2585" y="0"/>
                    <a:pt x="1745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49"/>
            <p:cNvSpPr/>
            <p:nvPr/>
          </p:nvSpPr>
          <p:spPr>
            <a:xfrm>
              <a:off x="2370399" y="3628567"/>
              <a:ext cx="195248" cy="132883"/>
            </a:xfrm>
            <a:custGeom>
              <a:avLst/>
              <a:gdLst/>
              <a:ahLst/>
              <a:cxnLst/>
              <a:rect l="l" t="t" r="r" b="b"/>
              <a:pathLst>
                <a:path w="5795" h="3944" extrusionOk="0">
                  <a:moveTo>
                    <a:pt x="5284" y="0"/>
                  </a:moveTo>
                  <a:lnTo>
                    <a:pt x="0" y="3055"/>
                  </a:lnTo>
                  <a:lnTo>
                    <a:pt x="422" y="3782"/>
                  </a:lnTo>
                  <a:cubicBezTo>
                    <a:pt x="481" y="3887"/>
                    <a:pt x="584" y="3943"/>
                    <a:pt x="692" y="3943"/>
                  </a:cubicBezTo>
                  <a:cubicBezTo>
                    <a:pt x="746" y="3943"/>
                    <a:pt x="802" y="3929"/>
                    <a:pt x="854" y="3900"/>
                  </a:cubicBezTo>
                  <a:lnTo>
                    <a:pt x="5588" y="1169"/>
                  </a:lnTo>
                  <a:cubicBezTo>
                    <a:pt x="5745" y="1081"/>
                    <a:pt x="5795" y="884"/>
                    <a:pt x="5706" y="737"/>
                  </a:cubicBezTo>
                  <a:lnTo>
                    <a:pt x="5284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49"/>
            <p:cNvSpPr/>
            <p:nvPr/>
          </p:nvSpPr>
          <p:spPr>
            <a:xfrm>
              <a:off x="2459383" y="3628567"/>
              <a:ext cx="106266" cy="85410"/>
            </a:xfrm>
            <a:custGeom>
              <a:avLst/>
              <a:gdLst/>
              <a:ahLst/>
              <a:cxnLst/>
              <a:rect l="l" t="t" r="r" b="b"/>
              <a:pathLst>
                <a:path w="3154" h="2535" extrusionOk="0">
                  <a:moveTo>
                    <a:pt x="2643" y="0"/>
                  </a:moveTo>
                  <a:lnTo>
                    <a:pt x="1" y="1532"/>
                  </a:lnTo>
                  <a:lnTo>
                    <a:pt x="581" y="2534"/>
                  </a:lnTo>
                  <a:lnTo>
                    <a:pt x="2947" y="1169"/>
                  </a:lnTo>
                  <a:cubicBezTo>
                    <a:pt x="3104" y="1081"/>
                    <a:pt x="3154" y="884"/>
                    <a:pt x="3065" y="737"/>
                  </a:cubicBezTo>
                  <a:lnTo>
                    <a:pt x="2643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49"/>
            <p:cNvSpPr/>
            <p:nvPr/>
          </p:nvSpPr>
          <p:spPr>
            <a:xfrm>
              <a:off x="2492469" y="3735846"/>
              <a:ext cx="31502" cy="44306"/>
            </a:xfrm>
            <a:custGeom>
              <a:avLst/>
              <a:gdLst/>
              <a:ahLst/>
              <a:cxnLst/>
              <a:rect l="l" t="t" r="r" b="b"/>
              <a:pathLst>
                <a:path w="935" h="1315" extrusionOk="0">
                  <a:moveTo>
                    <a:pt x="152" y="1"/>
                  </a:moveTo>
                  <a:cubicBezTo>
                    <a:pt x="100" y="1"/>
                    <a:pt x="48" y="13"/>
                    <a:pt x="1" y="38"/>
                  </a:cubicBezTo>
                  <a:lnTo>
                    <a:pt x="738" y="1315"/>
                  </a:lnTo>
                  <a:cubicBezTo>
                    <a:pt x="885" y="1227"/>
                    <a:pt x="934" y="1040"/>
                    <a:pt x="846" y="882"/>
                  </a:cubicBezTo>
                  <a:lnTo>
                    <a:pt x="433" y="156"/>
                  </a:lnTo>
                  <a:cubicBezTo>
                    <a:pt x="373" y="56"/>
                    <a:pt x="263" y="1"/>
                    <a:pt x="152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4" name="Google Shape;1934;p49"/>
          <p:cNvGrpSpPr/>
          <p:nvPr/>
        </p:nvGrpSpPr>
        <p:grpSpPr>
          <a:xfrm>
            <a:off x="2828693" y="3555419"/>
            <a:ext cx="363074" cy="363073"/>
            <a:chOff x="2828693" y="3555419"/>
            <a:chExt cx="363074" cy="363073"/>
          </a:xfrm>
        </p:grpSpPr>
        <p:sp>
          <p:nvSpPr>
            <p:cNvPr id="1935" name="Google Shape;1935;p49"/>
            <p:cNvSpPr/>
            <p:nvPr/>
          </p:nvSpPr>
          <p:spPr>
            <a:xfrm>
              <a:off x="2828693" y="3668931"/>
              <a:ext cx="363070" cy="249560"/>
            </a:xfrm>
            <a:custGeom>
              <a:avLst/>
              <a:gdLst/>
              <a:ahLst/>
              <a:cxnLst/>
              <a:rect l="l" t="t" r="r" b="b"/>
              <a:pathLst>
                <a:path w="10776" h="7407" extrusionOk="0">
                  <a:moveTo>
                    <a:pt x="315" y="0"/>
                  </a:moveTo>
                  <a:cubicBezTo>
                    <a:pt x="149" y="0"/>
                    <a:pt x="1" y="138"/>
                    <a:pt x="1" y="315"/>
                  </a:cubicBezTo>
                  <a:lnTo>
                    <a:pt x="1" y="5825"/>
                  </a:lnTo>
                  <a:cubicBezTo>
                    <a:pt x="1" y="6002"/>
                    <a:pt x="149" y="6139"/>
                    <a:pt x="315" y="6139"/>
                  </a:cubicBezTo>
                  <a:lnTo>
                    <a:pt x="3842" y="6139"/>
                  </a:lnTo>
                  <a:cubicBezTo>
                    <a:pt x="3989" y="6866"/>
                    <a:pt x="4627" y="7406"/>
                    <a:pt x="5393" y="7406"/>
                  </a:cubicBezTo>
                  <a:cubicBezTo>
                    <a:pt x="6149" y="7406"/>
                    <a:pt x="6788" y="6866"/>
                    <a:pt x="6935" y="6139"/>
                  </a:cubicBezTo>
                  <a:lnTo>
                    <a:pt x="10462" y="6139"/>
                  </a:lnTo>
                  <a:cubicBezTo>
                    <a:pt x="10638" y="6139"/>
                    <a:pt x="10776" y="6002"/>
                    <a:pt x="10776" y="5825"/>
                  </a:cubicBezTo>
                  <a:lnTo>
                    <a:pt x="10776" y="315"/>
                  </a:lnTo>
                  <a:cubicBezTo>
                    <a:pt x="10776" y="138"/>
                    <a:pt x="10638" y="0"/>
                    <a:pt x="10462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49"/>
            <p:cNvSpPr/>
            <p:nvPr/>
          </p:nvSpPr>
          <p:spPr>
            <a:xfrm>
              <a:off x="3010399" y="3668931"/>
              <a:ext cx="181367" cy="249560"/>
            </a:xfrm>
            <a:custGeom>
              <a:avLst/>
              <a:gdLst/>
              <a:ahLst/>
              <a:cxnLst/>
              <a:rect l="l" t="t" r="r" b="b"/>
              <a:pathLst>
                <a:path w="5383" h="7407" extrusionOk="0">
                  <a:moveTo>
                    <a:pt x="0" y="0"/>
                  </a:moveTo>
                  <a:lnTo>
                    <a:pt x="0" y="7406"/>
                  </a:lnTo>
                  <a:cubicBezTo>
                    <a:pt x="756" y="7406"/>
                    <a:pt x="1395" y="6866"/>
                    <a:pt x="1542" y="6139"/>
                  </a:cubicBezTo>
                  <a:lnTo>
                    <a:pt x="5069" y="6139"/>
                  </a:lnTo>
                  <a:cubicBezTo>
                    <a:pt x="5245" y="6139"/>
                    <a:pt x="5383" y="6002"/>
                    <a:pt x="5383" y="5825"/>
                  </a:cubicBezTo>
                  <a:lnTo>
                    <a:pt x="5383" y="315"/>
                  </a:lnTo>
                  <a:cubicBezTo>
                    <a:pt x="5383" y="138"/>
                    <a:pt x="5245" y="0"/>
                    <a:pt x="5069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49"/>
            <p:cNvSpPr/>
            <p:nvPr/>
          </p:nvSpPr>
          <p:spPr>
            <a:xfrm>
              <a:off x="2871415" y="3640460"/>
              <a:ext cx="277997" cy="235342"/>
            </a:xfrm>
            <a:custGeom>
              <a:avLst/>
              <a:gdLst/>
              <a:ahLst/>
              <a:cxnLst/>
              <a:rect l="l" t="t" r="r" b="b"/>
              <a:pathLst>
                <a:path w="8251" h="6985" extrusionOk="0">
                  <a:moveTo>
                    <a:pt x="315" y="1"/>
                  </a:moveTo>
                  <a:cubicBezTo>
                    <a:pt x="138" y="1"/>
                    <a:pt x="0" y="138"/>
                    <a:pt x="0" y="315"/>
                  </a:cubicBezTo>
                  <a:lnTo>
                    <a:pt x="0" y="5413"/>
                  </a:lnTo>
                  <a:cubicBezTo>
                    <a:pt x="0" y="5590"/>
                    <a:pt x="138" y="5727"/>
                    <a:pt x="315" y="5727"/>
                  </a:cubicBezTo>
                  <a:lnTo>
                    <a:pt x="2858" y="5727"/>
                  </a:lnTo>
                  <a:cubicBezTo>
                    <a:pt x="3379" y="5727"/>
                    <a:pt x="3811" y="6149"/>
                    <a:pt x="3811" y="6670"/>
                  </a:cubicBezTo>
                  <a:cubicBezTo>
                    <a:pt x="3811" y="6847"/>
                    <a:pt x="3949" y="6984"/>
                    <a:pt x="4125" y="6984"/>
                  </a:cubicBezTo>
                  <a:cubicBezTo>
                    <a:pt x="4302" y="6984"/>
                    <a:pt x="4440" y="6847"/>
                    <a:pt x="4440" y="6670"/>
                  </a:cubicBezTo>
                  <a:cubicBezTo>
                    <a:pt x="4440" y="6149"/>
                    <a:pt x="4862" y="5727"/>
                    <a:pt x="5383" y="5727"/>
                  </a:cubicBezTo>
                  <a:lnTo>
                    <a:pt x="7936" y="5727"/>
                  </a:lnTo>
                  <a:cubicBezTo>
                    <a:pt x="8113" y="5727"/>
                    <a:pt x="8251" y="5590"/>
                    <a:pt x="8251" y="5413"/>
                  </a:cubicBezTo>
                  <a:lnTo>
                    <a:pt x="8251" y="315"/>
                  </a:lnTo>
                  <a:cubicBezTo>
                    <a:pt x="8251" y="138"/>
                    <a:pt x="8113" y="1"/>
                    <a:pt x="7936" y="1"/>
                  </a:cubicBezTo>
                  <a:lnTo>
                    <a:pt x="5383" y="1"/>
                  </a:lnTo>
                  <a:cubicBezTo>
                    <a:pt x="4872" y="1"/>
                    <a:pt x="4410" y="247"/>
                    <a:pt x="4125" y="629"/>
                  </a:cubicBezTo>
                  <a:cubicBezTo>
                    <a:pt x="3840" y="247"/>
                    <a:pt x="3379" y="1"/>
                    <a:pt x="2858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49"/>
            <p:cNvSpPr/>
            <p:nvPr/>
          </p:nvSpPr>
          <p:spPr>
            <a:xfrm>
              <a:off x="3010399" y="3640460"/>
              <a:ext cx="139015" cy="235342"/>
            </a:xfrm>
            <a:custGeom>
              <a:avLst/>
              <a:gdLst/>
              <a:ahLst/>
              <a:cxnLst/>
              <a:rect l="l" t="t" r="r" b="b"/>
              <a:pathLst>
                <a:path w="4126" h="6985" extrusionOk="0">
                  <a:moveTo>
                    <a:pt x="1258" y="1"/>
                  </a:moveTo>
                  <a:cubicBezTo>
                    <a:pt x="747" y="1"/>
                    <a:pt x="285" y="247"/>
                    <a:pt x="0" y="629"/>
                  </a:cubicBezTo>
                  <a:lnTo>
                    <a:pt x="0" y="6984"/>
                  </a:lnTo>
                  <a:cubicBezTo>
                    <a:pt x="177" y="6984"/>
                    <a:pt x="315" y="6847"/>
                    <a:pt x="315" y="6670"/>
                  </a:cubicBezTo>
                  <a:cubicBezTo>
                    <a:pt x="315" y="6149"/>
                    <a:pt x="737" y="5727"/>
                    <a:pt x="1258" y="5727"/>
                  </a:cubicBezTo>
                  <a:lnTo>
                    <a:pt x="3811" y="5727"/>
                  </a:lnTo>
                  <a:cubicBezTo>
                    <a:pt x="3988" y="5727"/>
                    <a:pt x="4126" y="5590"/>
                    <a:pt x="4126" y="5413"/>
                  </a:cubicBezTo>
                  <a:lnTo>
                    <a:pt x="4126" y="315"/>
                  </a:lnTo>
                  <a:cubicBezTo>
                    <a:pt x="4126" y="138"/>
                    <a:pt x="3988" y="1"/>
                    <a:pt x="381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49"/>
            <p:cNvSpPr/>
            <p:nvPr/>
          </p:nvSpPr>
          <p:spPr>
            <a:xfrm>
              <a:off x="2908478" y="3684497"/>
              <a:ext cx="64555" cy="21226"/>
            </a:xfrm>
            <a:custGeom>
              <a:avLst/>
              <a:gdLst/>
              <a:ahLst/>
              <a:cxnLst/>
              <a:rect l="l" t="t" r="r" b="b"/>
              <a:pathLst>
                <a:path w="1916" h="630" extrusionOk="0">
                  <a:moveTo>
                    <a:pt x="324" y="0"/>
                  </a:moveTo>
                  <a:cubicBezTo>
                    <a:pt x="147" y="0"/>
                    <a:pt x="0" y="138"/>
                    <a:pt x="0" y="315"/>
                  </a:cubicBezTo>
                  <a:cubicBezTo>
                    <a:pt x="0" y="492"/>
                    <a:pt x="147" y="629"/>
                    <a:pt x="324" y="629"/>
                  </a:cubicBezTo>
                  <a:lnTo>
                    <a:pt x="1601" y="629"/>
                  </a:lnTo>
                  <a:cubicBezTo>
                    <a:pt x="1778" y="629"/>
                    <a:pt x="1915" y="492"/>
                    <a:pt x="1915" y="315"/>
                  </a:cubicBezTo>
                  <a:cubicBezTo>
                    <a:pt x="1915" y="138"/>
                    <a:pt x="1778" y="0"/>
                    <a:pt x="160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49"/>
            <p:cNvSpPr/>
            <p:nvPr/>
          </p:nvSpPr>
          <p:spPr>
            <a:xfrm>
              <a:off x="2908478" y="3726850"/>
              <a:ext cx="64555" cy="21530"/>
            </a:xfrm>
            <a:custGeom>
              <a:avLst/>
              <a:gdLst/>
              <a:ahLst/>
              <a:cxnLst/>
              <a:rect l="l" t="t" r="r" b="b"/>
              <a:pathLst>
                <a:path w="1916" h="639" extrusionOk="0">
                  <a:moveTo>
                    <a:pt x="324" y="1"/>
                  </a:moveTo>
                  <a:cubicBezTo>
                    <a:pt x="147" y="1"/>
                    <a:pt x="0" y="148"/>
                    <a:pt x="0" y="324"/>
                  </a:cubicBezTo>
                  <a:cubicBezTo>
                    <a:pt x="0" y="492"/>
                    <a:pt x="147" y="639"/>
                    <a:pt x="324" y="639"/>
                  </a:cubicBezTo>
                  <a:lnTo>
                    <a:pt x="1601" y="639"/>
                  </a:lnTo>
                  <a:cubicBezTo>
                    <a:pt x="1778" y="639"/>
                    <a:pt x="1915" y="492"/>
                    <a:pt x="1915" y="324"/>
                  </a:cubicBezTo>
                  <a:cubicBezTo>
                    <a:pt x="1915" y="148"/>
                    <a:pt x="1778" y="1"/>
                    <a:pt x="1601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49"/>
            <p:cNvSpPr/>
            <p:nvPr/>
          </p:nvSpPr>
          <p:spPr>
            <a:xfrm>
              <a:off x="2908478" y="3769539"/>
              <a:ext cx="64555" cy="21193"/>
            </a:xfrm>
            <a:custGeom>
              <a:avLst/>
              <a:gdLst/>
              <a:ahLst/>
              <a:cxnLst/>
              <a:rect l="l" t="t" r="r" b="b"/>
              <a:pathLst>
                <a:path w="1916" h="629" extrusionOk="0">
                  <a:moveTo>
                    <a:pt x="324" y="0"/>
                  </a:moveTo>
                  <a:cubicBezTo>
                    <a:pt x="147" y="0"/>
                    <a:pt x="0" y="138"/>
                    <a:pt x="0" y="315"/>
                  </a:cubicBezTo>
                  <a:cubicBezTo>
                    <a:pt x="0" y="491"/>
                    <a:pt x="147" y="629"/>
                    <a:pt x="324" y="629"/>
                  </a:cubicBezTo>
                  <a:lnTo>
                    <a:pt x="1601" y="629"/>
                  </a:lnTo>
                  <a:cubicBezTo>
                    <a:pt x="1778" y="629"/>
                    <a:pt x="1915" y="491"/>
                    <a:pt x="1915" y="315"/>
                  </a:cubicBezTo>
                  <a:cubicBezTo>
                    <a:pt x="1915" y="138"/>
                    <a:pt x="1778" y="0"/>
                    <a:pt x="160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49"/>
            <p:cNvSpPr/>
            <p:nvPr/>
          </p:nvSpPr>
          <p:spPr>
            <a:xfrm>
              <a:off x="3047462" y="3684497"/>
              <a:ext cx="64555" cy="21226"/>
            </a:xfrm>
            <a:custGeom>
              <a:avLst/>
              <a:gdLst/>
              <a:ahLst/>
              <a:cxnLst/>
              <a:rect l="l" t="t" r="r" b="b"/>
              <a:pathLst>
                <a:path w="1916" h="630" extrusionOk="0">
                  <a:moveTo>
                    <a:pt x="324" y="0"/>
                  </a:moveTo>
                  <a:cubicBezTo>
                    <a:pt x="147" y="0"/>
                    <a:pt x="0" y="138"/>
                    <a:pt x="0" y="315"/>
                  </a:cubicBezTo>
                  <a:cubicBezTo>
                    <a:pt x="0" y="492"/>
                    <a:pt x="147" y="629"/>
                    <a:pt x="324" y="629"/>
                  </a:cubicBezTo>
                  <a:lnTo>
                    <a:pt x="1601" y="629"/>
                  </a:lnTo>
                  <a:cubicBezTo>
                    <a:pt x="1778" y="629"/>
                    <a:pt x="1915" y="492"/>
                    <a:pt x="1915" y="315"/>
                  </a:cubicBezTo>
                  <a:cubicBezTo>
                    <a:pt x="1915" y="138"/>
                    <a:pt x="1778" y="0"/>
                    <a:pt x="160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49"/>
            <p:cNvSpPr/>
            <p:nvPr/>
          </p:nvSpPr>
          <p:spPr>
            <a:xfrm>
              <a:off x="3047462" y="3726850"/>
              <a:ext cx="64555" cy="21530"/>
            </a:xfrm>
            <a:custGeom>
              <a:avLst/>
              <a:gdLst/>
              <a:ahLst/>
              <a:cxnLst/>
              <a:rect l="l" t="t" r="r" b="b"/>
              <a:pathLst>
                <a:path w="1916" h="639" extrusionOk="0">
                  <a:moveTo>
                    <a:pt x="324" y="1"/>
                  </a:moveTo>
                  <a:cubicBezTo>
                    <a:pt x="147" y="1"/>
                    <a:pt x="0" y="148"/>
                    <a:pt x="0" y="324"/>
                  </a:cubicBezTo>
                  <a:cubicBezTo>
                    <a:pt x="0" y="492"/>
                    <a:pt x="147" y="639"/>
                    <a:pt x="324" y="639"/>
                  </a:cubicBezTo>
                  <a:lnTo>
                    <a:pt x="1601" y="639"/>
                  </a:lnTo>
                  <a:cubicBezTo>
                    <a:pt x="1778" y="639"/>
                    <a:pt x="1915" y="492"/>
                    <a:pt x="1915" y="324"/>
                  </a:cubicBezTo>
                  <a:cubicBezTo>
                    <a:pt x="1915" y="148"/>
                    <a:pt x="1778" y="1"/>
                    <a:pt x="1601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49"/>
            <p:cNvSpPr/>
            <p:nvPr/>
          </p:nvSpPr>
          <p:spPr>
            <a:xfrm>
              <a:off x="3047462" y="3769539"/>
              <a:ext cx="64555" cy="21193"/>
            </a:xfrm>
            <a:custGeom>
              <a:avLst/>
              <a:gdLst/>
              <a:ahLst/>
              <a:cxnLst/>
              <a:rect l="l" t="t" r="r" b="b"/>
              <a:pathLst>
                <a:path w="1916" h="629" extrusionOk="0">
                  <a:moveTo>
                    <a:pt x="324" y="0"/>
                  </a:moveTo>
                  <a:cubicBezTo>
                    <a:pt x="147" y="0"/>
                    <a:pt x="0" y="138"/>
                    <a:pt x="0" y="315"/>
                  </a:cubicBezTo>
                  <a:cubicBezTo>
                    <a:pt x="0" y="491"/>
                    <a:pt x="147" y="629"/>
                    <a:pt x="324" y="629"/>
                  </a:cubicBezTo>
                  <a:lnTo>
                    <a:pt x="1601" y="629"/>
                  </a:lnTo>
                  <a:cubicBezTo>
                    <a:pt x="1778" y="629"/>
                    <a:pt x="1915" y="491"/>
                    <a:pt x="1915" y="315"/>
                  </a:cubicBezTo>
                  <a:cubicBezTo>
                    <a:pt x="1915" y="138"/>
                    <a:pt x="1778" y="0"/>
                    <a:pt x="160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49"/>
            <p:cNvSpPr/>
            <p:nvPr/>
          </p:nvSpPr>
          <p:spPr>
            <a:xfrm>
              <a:off x="3084828" y="3555419"/>
              <a:ext cx="85107" cy="49696"/>
            </a:xfrm>
            <a:custGeom>
              <a:avLst/>
              <a:gdLst/>
              <a:ahLst/>
              <a:cxnLst/>
              <a:rect l="l" t="t" r="r" b="b"/>
              <a:pathLst>
                <a:path w="2526" h="1475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lnTo>
                    <a:pt x="1" y="1160"/>
                  </a:lnTo>
                  <a:cubicBezTo>
                    <a:pt x="1" y="1337"/>
                    <a:pt x="138" y="1474"/>
                    <a:pt x="315" y="1474"/>
                  </a:cubicBezTo>
                  <a:cubicBezTo>
                    <a:pt x="335" y="1474"/>
                    <a:pt x="365" y="1474"/>
                    <a:pt x="384" y="1464"/>
                  </a:cubicBezTo>
                  <a:lnTo>
                    <a:pt x="2280" y="1042"/>
                  </a:lnTo>
                  <a:cubicBezTo>
                    <a:pt x="2427" y="1012"/>
                    <a:pt x="2526" y="885"/>
                    <a:pt x="2526" y="737"/>
                  </a:cubicBezTo>
                  <a:cubicBezTo>
                    <a:pt x="2526" y="590"/>
                    <a:pt x="2427" y="462"/>
                    <a:pt x="2280" y="433"/>
                  </a:cubicBezTo>
                  <a:lnTo>
                    <a:pt x="384" y="10"/>
                  </a:lnTo>
                  <a:cubicBezTo>
                    <a:pt x="365" y="1"/>
                    <a:pt x="335" y="1"/>
                    <a:pt x="315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49"/>
            <p:cNvSpPr/>
            <p:nvPr/>
          </p:nvSpPr>
          <p:spPr>
            <a:xfrm>
              <a:off x="3084828" y="3580251"/>
              <a:ext cx="85107" cy="24865"/>
            </a:xfrm>
            <a:custGeom>
              <a:avLst/>
              <a:gdLst/>
              <a:ahLst/>
              <a:cxnLst/>
              <a:rect l="l" t="t" r="r" b="b"/>
              <a:pathLst>
                <a:path w="2526" h="738" extrusionOk="0">
                  <a:moveTo>
                    <a:pt x="1" y="0"/>
                  </a:moveTo>
                  <a:lnTo>
                    <a:pt x="1" y="423"/>
                  </a:lnTo>
                  <a:cubicBezTo>
                    <a:pt x="1" y="600"/>
                    <a:pt x="138" y="737"/>
                    <a:pt x="315" y="737"/>
                  </a:cubicBezTo>
                  <a:cubicBezTo>
                    <a:pt x="335" y="737"/>
                    <a:pt x="365" y="737"/>
                    <a:pt x="384" y="727"/>
                  </a:cubicBezTo>
                  <a:lnTo>
                    <a:pt x="2280" y="305"/>
                  </a:lnTo>
                  <a:cubicBezTo>
                    <a:pt x="2427" y="275"/>
                    <a:pt x="2526" y="148"/>
                    <a:pt x="2526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49"/>
            <p:cNvSpPr/>
            <p:nvPr/>
          </p:nvSpPr>
          <p:spPr>
            <a:xfrm>
              <a:off x="2850896" y="3555419"/>
              <a:ext cx="63881" cy="49696"/>
            </a:xfrm>
            <a:custGeom>
              <a:avLst/>
              <a:gdLst/>
              <a:ahLst/>
              <a:cxnLst/>
              <a:rect l="l" t="t" r="r" b="b"/>
              <a:pathLst>
                <a:path w="1896" h="1475" extrusionOk="0">
                  <a:moveTo>
                    <a:pt x="315" y="1"/>
                  </a:moveTo>
                  <a:cubicBezTo>
                    <a:pt x="138" y="1"/>
                    <a:pt x="0" y="138"/>
                    <a:pt x="0" y="315"/>
                  </a:cubicBezTo>
                  <a:lnTo>
                    <a:pt x="0" y="1160"/>
                  </a:lnTo>
                  <a:cubicBezTo>
                    <a:pt x="0" y="1337"/>
                    <a:pt x="138" y="1474"/>
                    <a:pt x="315" y="1474"/>
                  </a:cubicBezTo>
                  <a:lnTo>
                    <a:pt x="1572" y="1474"/>
                  </a:lnTo>
                  <a:cubicBezTo>
                    <a:pt x="1749" y="1474"/>
                    <a:pt x="1896" y="1337"/>
                    <a:pt x="1896" y="1160"/>
                  </a:cubicBezTo>
                  <a:lnTo>
                    <a:pt x="1896" y="315"/>
                  </a:lnTo>
                  <a:cubicBezTo>
                    <a:pt x="1896" y="138"/>
                    <a:pt x="1749" y="1"/>
                    <a:pt x="1572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49"/>
            <p:cNvSpPr/>
            <p:nvPr/>
          </p:nvSpPr>
          <p:spPr>
            <a:xfrm>
              <a:off x="2850896" y="3580251"/>
              <a:ext cx="63881" cy="24865"/>
            </a:xfrm>
            <a:custGeom>
              <a:avLst/>
              <a:gdLst/>
              <a:ahLst/>
              <a:cxnLst/>
              <a:rect l="l" t="t" r="r" b="b"/>
              <a:pathLst>
                <a:path w="1896" h="738" extrusionOk="0">
                  <a:moveTo>
                    <a:pt x="0" y="0"/>
                  </a:moveTo>
                  <a:lnTo>
                    <a:pt x="0" y="423"/>
                  </a:lnTo>
                  <a:cubicBezTo>
                    <a:pt x="0" y="600"/>
                    <a:pt x="138" y="737"/>
                    <a:pt x="315" y="737"/>
                  </a:cubicBezTo>
                  <a:lnTo>
                    <a:pt x="1572" y="737"/>
                  </a:lnTo>
                  <a:cubicBezTo>
                    <a:pt x="1749" y="737"/>
                    <a:pt x="1896" y="600"/>
                    <a:pt x="1896" y="423"/>
                  </a:cubicBezTo>
                  <a:lnTo>
                    <a:pt x="1896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9"/>
            <p:cNvSpPr/>
            <p:nvPr/>
          </p:nvSpPr>
          <p:spPr>
            <a:xfrm>
              <a:off x="2903828" y="3555419"/>
              <a:ext cx="42722" cy="49696"/>
            </a:xfrm>
            <a:custGeom>
              <a:avLst/>
              <a:gdLst/>
              <a:ahLst/>
              <a:cxnLst/>
              <a:rect l="l" t="t" r="r" b="b"/>
              <a:pathLst>
                <a:path w="1268" h="1475" extrusionOk="0">
                  <a:moveTo>
                    <a:pt x="1" y="1"/>
                  </a:moveTo>
                  <a:lnTo>
                    <a:pt x="1" y="1474"/>
                  </a:lnTo>
                  <a:lnTo>
                    <a:pt x="953" y="1474"/>
                  </a:lnTo>
                  <a:cubicBezTo>
                    <a:pt x="1130" y="1474"/>
                    <a:pt x="1267" y="1337"/>
                    <a:pt x="1267" y="1160"/>
                  </a:cubicBezTo>
                  <a:lnTo>
                    <a:pt x="1267" y="315"/>
                  </a:lnTo>
                  <a:cubicBezTo>
                    <a:pt x="1267" y="138"/>
                    <a:pt x="1130" y="1"/>
                    <a:pt x="953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9"/>
            <p:cNvSpPr/>
            <p:nvPr/>
          </p:nvSpPr>
          <p:spPr>
            <a:xfrm>
              <a:off x="2903828" y="3580251"/>
              <a:ext cx="42722" cy="24865"/>
            </a:xfrm>
            <a:custGeom>
              <a:avLst/>
              <a:gdLst/>
              <a:ahLst/>
              <a:cxnLst/>
              <a:rect l="l" t="t" r="r" b="b"/>
              <a:pathLst>
                <a:path w="1268" h="738" extrusionOk="0">
                  <a:moveTo>
                    <a:pt x="1" y="0"/>
                  </a:moveTo>
                  <a:lnTo>
                    <a:pt x="1" y="737"/>
                  </a:lnTo>
                  <a:lnTo>
                    <a:pt x="953" y="737"/>
                  </a:lnTo>
                  <a:cubicBezTo>
                    <a:pt x="1130" y="737"/>
                    <a:pt x="1267" y="600"/>
                    <a:pt x="1267" y="423"/>
                  </a:cubicBezTo>
                  <a:lnTo>
                    <a:pt x="1267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49"/>
            <p:cNvSpPr/>
            <p:nvPr/>
          </p:nvSpPr>
          <p:spPr>
            <a:xfrm>
              <a:off x="2935938" y="3555419"/>
              <a:ext cx="159534" cy="49696"/>
            </a:xfrm>
            <a:custGeom>
              <a:avLst/>
              <a:gdLst/>
              <a:ahLst/>
              <a:cxnLst/>
              <a:rect l="l" t="t" r="r" b="b"/>
              <a:pathLst>
                <a:path w="4735" h="1475" extrusionOk="0">
                  <a:moveTo>
                    <a:pt x="0" y="1"/>
                  </a:moveTo>
                  <a:lnTo>
                    <a:pt x="0" y="1474"/>
                  </a:lnTo>
                  <a:lnTo>
                    <a:pt x="4734" y="1474"/>
                  </a:lnTo>
                  <a:lnTo>
                    <a:pt x="4734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49"/>
            <p:cNvSpPr/>
            <p:nvPr/>
          </p:nvSpPr>
          <p:spPr>
            <a:xfrm>
              <a:off x="2935938" y="3580251"/>
              <a:ext cx="159534" cy="24865"/>
            </a:xfrm>
            <a:custGeom>
              <a:avLst/>
              <a:gdLst/>
              <a:ahLst/>
              <a:cxnLst/>
              <a:rect l="l" t="t" r="r" b="b"/>
              <a:pathLst>
                <a:path w="4735" h="738" extrusionOk="0">
                  <a:moveTo>
                    <a:pt x="0" y="0"/>
                  </a:moveTo>
                  <a:lnTo>
                    <a:pt x="0" y="737"/>
                  </a:lnTo>
                  <a:lnTo>
                    <a:pt x="4734" y="737"/>
                  </a:lnTo>
                  <a:lnTo>
                    <a:pt x="4734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3" name="Google Shape;1953;p49"/>
          <p:cNvGrpSpPr/>
          <p:nvPr/>
        </p:nvGrpSpPr>
        <p:grpSpPr>
          <a:xfrm>
            <a:off x="3507103" y="3555419"/>
            <a:ext cx="262468" cy="363078"/>
            <a:chOff x="3507103" y="3555419"/>
            <a:chExt cx="262468" cy="363078"/>
          </a:xfrm>
        </p:grpSpPr>
        <p:sp>
          <p:nvSpPr>
            <p:cNvPr id="1954" name="Google Shape;1954;p49"/>
            <p:cNvSpPr/>
            <p:nvPr/>
          </p:nvSpPr>
          <p:spPr>
            <a:xfrm>
              <a:off x="3528296" y="3705690"/>
              <a:ext cx="63915" cy="74460"/>
            </a:xfrm>
            <a:custGeom>
              <a:avLst/>
              <a:gdLst/>
              <a:ahLst/>
              <a:cxnLst/>
              <a:rect l="l" t="t" r="r" b="b"/>
              <a:pathLst>
                <a:path w="1897" h="2210" extrusionOk="0">
                  <a:moveTo>
                    <a:pt x="314" y="0"/>
                  </a:moveTo>
                  <a:cubicBezTo>
                    <a:pt x="138" y="0"/>
                    <a:pt x="0" y="147"/>
                    <a:pt x="0" y="314"/>
                  </a:cubicBezTo>
                  <a:lnTo>
                    <a:pt x="0" y="1473"/>
                  </a:lnTo>
                  <a:cubicBezTo>
                    <a:pt x="0" y="1886"/>
                    <a:pt x="334" y="2210"/>
                    <a:pt x="737" y="2210"/>
                  </a:cubicBezTo>
                  <a:lnTo>
                    <a:pt x="1582" y="2210"/>
                  </a:lnTo>
                  <a:cubicBezTo>
                    <a:pt x="1748" y="2210"/>
                    <a:pt x="1896" y="2072"/>
                    <a:pt x="1896" y="1895"/>
                  </a:cubicBezTo>
                  <a:cubicBezTo>
                    <a:pt x="1896" y="1718"/>
                    <a:pt x="1434" y="1581"/>
                    <a:pt x="1268" y="1581"/>
                  </a:cubicBezTo>
                  <a:lnTo>
                    <a:pt x="737" y="1581"/>
                  </a:lnTo>
                  <a:cubicBezTo>
                    <a:pt x="678" y="1581"/>
                    <a:pt x="629" y="1532"/>
                    <a:pt x="629" y="1473"/>
                  </a:cubicBezTo>
                  <a:lnTo>
                    <a:pt x="629" y="314"/>
                  </a:lnTo>
                  <a:cubicBezTo>
                    <a:pt x="629" y="147"/>
                    <a:pt x="491" y="0"/>
                    <a:pt x="31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9"/>
            <p:cNvSpPr/>
            <p:nvPr/>
          </p:nvSpPr>
          <p:spPr>
            <a:xfrm>
              <a:off x="3597131" y="3833421"/>
              <a:ext cx="139015" cy="21193"/>
            </a:xfrm>
            <a:custGeom>
              <a:avLst/>
              <a:gdLst/>
              <a:ahLst/>
              <a:cxnLst/>
              <a:rect l="l" t="t" r="r" b="b"/>
              <a:pathLst>
                <a:path w="4126" h="629" extrusionOk="0">
                  <a:moveTo>
                    <a:pt x="0" y="0"/>
                  </a:moveTo>
                  <a:lnTo>
                    <a:pt x="0" y="629"/>
                  </a:lnTo>
                  <a:lnTo>
                    <a:pt x="4125" y="629"/>
                  </a:lnTo>
                  <a:lnTo>
                    <a:pt x="4125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9"/>
            <p:cNvSpPr/>
            <p:nvPr/>
          </p:nvSpPr>
          <p:spPr>
            <a:xfrm>
              <a:off x="3666606" y="3833421"/>
              <a:ext cx="69541" cy="21193"/>
            </a:xfrm>
            <a:custGeom>
              <a:avLst/>
              <a:gdLst/>
              <a:ahLst/>
              <a:cxnLst/>
              <a:rect l="l" t="t" r="r" b="b"/>
              <a:pathLst>
                <a:path w="2064" h="629" extrusionOk="0">
                  <a:moveTo>
                    <a:pt x="1" y="0"/>
                  </a:moveTo>
                  <a:lnTo>
                    <a:pt x="1" y="629"/>
                  </a:lnTo>
                  <a:lnTo>
                    <a:pt x="2063" y="629"/>
                  </a:lnTo>
                  <a:lnTo>
                    <a:pt x="2063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9"/>
            <p:cNvSpPr/>
            <p:nvPr/>
          </p:nvSpPr>
          <p:spPr>
            <a:xfrm>
              <a:off x="3577623" y="3789384"/>
              <a:ext cx="37095" cy="123483"/>
            </a:xfrm>
            <a:custGeom>
              <a:avLst/>
              <a:gdLst/>
              <a:ahLst/>
              <a:cxnLst/>
              <a:rect l="l" t="t" r="r" b="b"/>
              <a:pathLst>
                <a:path w="1101" h="3665" extrusionOk="0">
                  <a:moveTo>
                    <a:pt x="471" y="1"/>
                  </a:moveTo>
                  <a:lnTo>
                    <a:pt x="0" y="3576"/>
                  </a:lnTo>
                  <a:lnTo>
                    <a:pt x="618" y="3665"/>
                  </a:lnTo>
                  <a:lnTo>
                    <a:pt x="1100" y="89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9"/>
            <p:cNvSpPr/>
            <p:nvPr/>
          </p:nvSpPr>
          <p:spPr>
            <a:xfrm>
              <a:off x="3718224" y="3789384"/>
              <a:ext cx="37095" cy="123483"/>
            </a:xfrm>
            <a:custGeom>
              <a:avLst/>
              <a:gdLst/>
              <a:ahLst/>
              <a:cxnLst/>
              <a:rect l="l" t="t" r="r" b="b"/>
              <a:pathLst>
                <a:path w="1101" h="3665" extrusionOk="0">
                  <a:moveTo>
                    <a:pt x="629" y="1"/>
                  </a:moveTo>
                  <a:lnTo>
                    <a:pt x="1" y="89"/>
                  </a:lnTo>
                  <a:lnTo>
                    <a:pt x="483" y="3665"/>
                  </a:lnTo>
                  <a:lnTo>
                    <a:pt x="1101" y="3576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9"/>
            <p:cNvSpPr/>
            <p:nvPr/>
          </p:nvSpPr>
          <p:spPr>
            <a:xfrm>
              <a:off x="3719909" y="3897270"/>
              <a:ext cx="49663" cy="21226"/>
            </a:xfrm>
            <a:custGeom>
              <a:avLst/>
              <a:gdLst/>
              <a:ahLst/>
              <a:cxnLst/>
              <a:rect l="l" t="t" r="r" b="b"/>
              <a:pathLst>
                <a:path w="1474" h="630" extrusionOk="0">
                  <a:moveTo>
                    <a:pt x="315" y="1"/>
                  </a:moveTo>
                  <a:cubicBezTo>
                    <a:pt x="138" y="1"/>
                    <a:pt x="0" y="138"/>
                    <a:pt x="0" y="315"/>
                  </a:cubicBezTo>
                  <a:cubicBezTo>
                    <a:pt x="0" y="492"/>
                    <a:pt x="138" y="629"/>
                    <a:pt x="315" y="629"/>
                  </a:cubicBezTo>
                  <a:lnTo>
                    <a:pt x="1149" y="629"/>
                  </a:lnTo>
                  <a:cubicBezTo>
                    <a:pt x="1326" y="629"/>
                    <a:pt x="1474" y="492"/>
                    <a:pt x="1474" y="315"/>
                  </a:cubicBezTo>
                  <a:cubicBezTo>
                    <a:pt x="1474" y="138"/>
                    <a:pt x="1326" y="1"/>
                    <a:pt x="1149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49"/>
            <p:cNvSpPr/>
            <p:nvPr/>
          </p:nvSpPr>
          <p:spPr>
            <a:xfrm>
              <a:off x="3563707" y="3897270"/>
              <a:ext cx="49663" cy="21226"/>
            </a:xfrm>
            <a:custGeom>
              <a:avLst/>
              <a:gdLst/>
              <a:ahLst/>
              <a:cxnLst/>
              <a:rect l="l" t="t" r="r" b="b"/>
              <a:pathLst>
                <a:path w="1474" h="630" extrusionOk="0">
                  <a:moveTo>
                    <a:pt x="315" y="1"/>
                  </a:moveTo>
                  <a:cubicBezTo>
                    <a:pt x="138" y="1"/>
                    <a:pt x="0" y="138"/>
                    <a:pt x="0" y="315"/>
                  </a:cubicBezTo>
                  <a:cubicBezTo>
                    <a:pt x="0" y="492"/>
                    <a:pt x="138" y="629"/>
                    <a:pt x="315" y="629"/>
                  </a:cubicBezTo>
                  <a:lnTo>
                    <a:pt x="1159" y="629"/>
                  </a:lnTo>
                  <a:cubicBezTo>
                    <a:pt x="1336" y="629"/>
                    <a:pt x="1474" y="492"/>
                    <a:pt x="1474" y="315"/>
                  </a:cubicBezTo>
                  <a:cubicBezTo>
                    <a:pt x="1474" y="138"/>
                    <a:pt x="1336" y="1"/>
                    <a:pt x="1159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49"/>
            <p:cNvSpPr/>
            <p:nvPr/>
          </p:nvSpPr>
          <p:spPr>
            <a:xfrm>
              <a:off x="3712631" y="3705690"/>
              <a:ext cx="21193" cy="63881"/>
            </a:xfrm>
            <a:custGeom>
              <a:avLst/>
              <a:gdLst/>
              <a:ahLst/>
              <a:cxnLst/>
              <a:rect l="l" t="t" r="r" b="b"/>
              <a:pathLst>
                <a:path w="629" h="1896" extrusionOk="0">
                  <a:moveTo>
                    <a:pt x="315" y="0"/>
                  </a:moveTo>
                  <a:cubicBezTo>
                    <a:pt x="138" y="0"/>
                    <a:pt x="0" y="147"/>
                    <a:pt x="0" y="314"/>
                  </a:cubicBezTo>
                  <a:lnTo>
                    <a:pt x="0" y="1581"/>
                  </a:lnTo>
                  <a:cubicBezTo>
                    <a:pt x="0" y="1758"/>
                    <a:pt x="138" y="1895"/>
                    <a:pt x="315" y="1895"/>
                  </a:cubicBezTo>
                  <a:cubicBezTo>
                    <a:pt x="491" y="1895"/>
                    <a:pt x="629" y="1758"/>
                    <a:pt x="629" y="1581"/>
                  </a:cubicBezTo>
                  <a:lnTo>
                    <a:pt x="629" y="314"/>
                  </a:lnTo>
                  <a:cubicBezTo>
                    <a:pt x="629" y="147"/>
                    <a:pt x="491" y="0"/>
                    <a:pt x="315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49"/>
            <p:cNvSpPr/>
            <p:nvPr/>
          </p:nvSpPr>
          <p:spPr>
            <a:xfrm>
              <a:off x="3599119" y="3705690"/>
              <a:ext cx="21530" cy="63881"/>
            </a:xfrm>
            <a:custGeom>
              <a:avLst/>
              <a:gdLst/>
              <a:ahLst/>
              <a:cxnLst/>
              <a:rect l="l" t="t" r="r" b="b"/>
              <a:pathLst>
                <a:path w="639" h="1896" extrusionOk="0">
                  <a:moveTo>
                    <a:pt x="314" y="0"/>
                  </a:moveTo>
                  <a:cubicBezTo>
                    <a:pt x="148" y="0"/>
                    <a:pt x="0" y="147"/>
                    <a:pt x="0" y="314"/>
                  </a:cubicBezTo>
                  <a:lnTo>
                    <a:pt x="0" y="1581"/>
                  </a:lnTo>
                  <a:cubicBezTo>
                    <a:pt x="0" y="1758"/>
                    <a:pt x="148" y="1895"/>
                    <a:pt x="314" y="1895"/>
                  </a:cubicBezTo>
                  <a:cubicBezTo>
                    <a:pt x="491" y="1895"/>
                    <a:pt x="639" y="1758"/>
                    <a:pt x="639" y="1581"/>
                  </a:cubicBezTo>
                  <a:lnTo>
                    <a:pt x="639" y="314"/>
                  </a:lnTo>
                  <a:cubicBezTo>
                    <a:pt x="639" y="147"/>
                    <a:pt x="491" y="0"/>
                    <a:pt x="31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49"/>
            <p:cNvSpPr/>
            <p:nvPr/>
          </p:nvSpPr>
          <p:spPr>
            <a:xfrm>
              <a:off x="3577926" y="3555419"/>
              <a:ext cx="177391" cy="171461"/>
            </a:xfrm>
            <a:custGeom>
              <a:avLst/>
              <a:gdLst/>
              <a:ahLst/>
              <a:cxnLst/>
              <a:rect l="l" t="t" r="r" b="b"/>
              <a:pathLst>
                <a:path w="5265" h="5089" extrusionOk="0">
                  <a:moveTo>
                    <a:pt x="2633" y="1"/>
                  </a:moveTo>
                  <a:cubicBezTo>
                    <a:pt x="1179" y="1"/>
                    <a:pt x="0" y="1180"/>
                    <a:pt x="0" y="2633"/>
                  </a:cubicBezTo>
                  <a:lnTo>
                    <a:pt x="0" y="4774"/>
                  </a:lnTo>
                  <a:cubicBezTo>
                    <a:pt x="0" y="4951"/>
                    <a:pt x="1720" y="5089"/>
                    <a:pt x="1896" y="5089"/>
                  </a:cubicBezTo>
                  <a:lnTo>
                    <a:pt x="4951" y="5089"/>
                  </a:lnTo>
                  <a:cubicBezTo>
                    <a:pt x="5118" y="5089"/>
                    <a:pt x="5265" y="4951"/>
                    <a:pt x="5265" y="4774"/>
                  </a:cubicBezTo>
                  <a:lnTo>
                    <a:pt x="5265" y="2633"/>
                  </a:lnTo>
                  <a:cubicBezTo>
                    <a:pt x="5265" y="1180"/>
                    <a:pt x="4086" y="1"/>
                    <a:pt x="2633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49"/>
            <p:cNvSpPr/>
            <p:nvPr/>
          </p:nvSpPr>
          <p:spPr>
            <a:xfrm>
              <a:off x="3570985" y="3758926"/>
              <a:ext cx="191306" cy="43430"/>
            </a:xfrm>
            <a:custGeom>
              <a:avLst/>
              <a:gdLst/>
              <a:ahLst/>
              <a:cxnLst/>
              <a:rect l="l" t="t" r="r" b="b"/>
              <a:pathLst>
                <a:path w="5678" h="1289" extrusionOk="0">
                  <a:moveTo>
                    <a:pt x="1" y="1"/>
                  </a:moveTo>
                  <a:lnTo>
                    <a:pt x="1" y="964"/>
                  </a:lnTo>
                  <a:cubicBezTo>
                    <a:pt x="1" y="1140"/>
                    <a:pt x="138" y="1288"/>
                    <a:pt x="315" y="1288"/>
                  </a:cubicBezTo>
                  <a:lnTo>
                    <a:pt x="5363" y="1288"/>
                  </a:lnTo>
                  <a:cubicBezTo>
                    <a:pt x="5540" y="1288"/>
                    <a:pt x="5678" y="1140"/>
                    <a:pt x="5678" y="964"/>
                  </a:cubicBezTo>
                  <a:lnTo>
                    <a:pt x="5678" y="315"/>
                  </a:lnTo>
                  <a:cubicBezTo>
                    <a:pt x="5678" y="138"/>
                    <a:pt x="5540" y="1"/>
                    <a:pt x="5363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49"/>
            <p:cNvSpPr/>
            <p:nvPr/>
          </p:nvSpPr>
          <p:spPr>
            <a:xfrm>
              <a:off x="3666606" y="3758926"/>
              <a:ext cx="95687" cy="43430"/>
            </a:xfrm>
            <a:custGeom>
              <a:avLst/>
              <a:gdLst/>
              <a:ahLst/>
              <a:cxnLst/>
              <a:rect l="l" t="t" r="r" b="b"/>
              <a:pathLst>
                <a:path w="2840" h="1289" extrusionOk="0">
                  <a:moveTo>
                    <a:pt x="1" y="1"/>
                  </a:moveTo>
                  <a:lnTo>
                    <a:pt x="1" y="1288"/>
                  </a:lnTo>
                  <a:lnTo>
                    <a:pt x="2525" y="1288"/>
                  </a:lnTo>
                  <a:cubicBezTo>
                    <a:pt x="2702" y="1288"/>
                    <a:pt x="2840" y="1140"/>
                    <a:pt x="2840" y="964"/>
                  </a:cubicBezTo>
                  <a:lnTo>
                    <a:pt x="2840" y="315"/>
                  </a:lnTo>
                  <a:cubicBezTo>
                    <a:pt x="2840" y="138"/>
                    <a:pt x="2702" y="1"/>
                    <a:pt x="2525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49"/>
            <p:cNvSpPr/>
            <p:nvPr/>
          </p:nvSpPr>
          <p:spPr>
            <a:xfrm>
              <a:off x="3507103" y="3684497"/>
              <a:ext cx="155929" cy="42385"/>
            </a:xfrm>
            <a:custGeom>
              <a:avLst/>
              <a:gdLst/>
              <a:ahLst/>
              <a:cxnLst/>
              <a:rect l="l" t="t" r="r" b="b"/>
              <a:pathLst>
                <a:path w="4628" h="1258" extrusionOk="0">
                  <a:moveTo>
                    <a:pt x="629" y="0"/>
                  </a:moveTo>
                  <a:cubicBezTo>
                    <a:pt x="276" y="0"/>
                    <a:pt x="1" y="285"/>
                    <a:pt x="1" y="629"/>
                  </a:cubicBezTo>
                  <a:cubicBezTo>
                    <a:pt x="1" y="983"/>
                    <a:pt x="276" y="1258"/>
                    <a:pt x="629" y="1258"/>
                  </a:cubicBezTo>
                  <a:lnTo>
                    <a:pt x="3998" y="1258"/>
                  </a:lnTo>
                  <a:cubicBezTo>
                    <a:pt x="4342" y="1258"/>
                    <a:pt x="4627" y="983"/>
                    <a:pt x="4627" y="629"/>
                  </a:cubicBezTo>
                  <a:cubicBezTo>
                    <a:pt x="4627" y="285"/>
                    <a:pt x="4342" y="0"/>
                    <a:pt x="3998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49"/>
            <p:cNvSpPr/>
            <p:nvPr/>
          </p:nvSpPr>
          <p:spPr>
            <a:xfrm>
              <a:off x="3666606" y="3555419"/>
              <a:ext cx="88712" cy="171461"/>
            </a:xfrm>
            <a:custGeom>
              <a:avLst/>
              <a:gdLst/>
              <a:ahLst/>
              <a:cxnLst/>
              <a:rect l="l" t="t" r="r" b="b"/>
              <a:pathLst>
                <a:path w="2633" h="5089" extrusionOk="0">
                  <a:moveTo>
                    <a:pt x="1" y="1"/>
                  </a:moveTo>
                  <a:lnTo>
                    <a:pt x="1" y="5089"/>
                  </a:lnTo>
                  <a:lnTo>
                    <a:pt x="2319" y="5089"/>
                  </a:lnTo>
                  <a:cubicBezTo>
                    <a:pt x="2486" y="5089"/>
                    <a:pt x="2633" y="4951"/>
                    <a:pt x="2633" y="4774"/>
                  </a:cubicBezTo>
                  <a:lnTo>
                    <a:pt x="2633" y="2633"/>
                  </a:lnTo>
                  <a:cubicBezTo>
                    <a:pt x="2633" y="1180"/>
                    <a:pt x="1454" y="1"/>
                    <a:pt x="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8" name="Google Shape;1968;p49"/>
          <p:cNvGrpSpPr/>
          <p:nvPr/>
        </p:nvGrpSpPr>
        <p:grpSpPr>
          <a:xfrm>
            <a:off x="4113714" y="3555419"/>
            <a:ext cx="304785" cy="363076"/>
            <a:chOff x="4113714" y="3555419"/>
            <a:chExt cx="304785" cy="363076"/>
          </a:xfrm>
        </p:grpSpPr>
        <p:sp>
          <p:nvSpPr>
            <p:cNvPr id="1969" name="Google Shape;1969;p49"/>
            <p:cNvSpPr/>
            <p:nvPr/>
          </p:nvSpPr>
          <p:spPr>
            <a:xfrm>
              <a:off x="4134873" y="3555419"/>
              <a:ext cx="262465" cy="296865"/>
            </a:xfrm>
            <a:custGeom>
              <a:avLst/>
              <a:gdLst/>
              <a:ahLst/>
              <a:cxnLst/>
              <a:rect l="l" t="t" r="r" b="b"/>
              <a:pathLst>
                <a:path w="7790" h="8811" extrusionOk="0">
                  <a:moveTo>
                    <a:pt x="3890" y="1"/>
                  </a:moveTo>
                  <a:cubicBezTo>
                    <a:pt x="1749" y="1"/>
                    <a:pt x="1" y="1749"/>
                    <a:pt x="1" y="3890"/>
                  </a:cubicBezTo>
                  <a:lnTo>
                    <a:pt x="1" y="8496"/>
                  </a:lnTo>
                  <a:cubicBezTo>
                    <a:pt x="1" y="8673"/>
                    <a:pt x="138" y="8811"/>
                    <a:pt x="315" y="8811"/>
                  </a:cubicBezTo>
                  <a:lnTo>
                    <a:pt x="7475" y="8811"/>
                  </a:lnTo>
                  <a:cubicBezTo>
                    <a:pt x="7642" y="8811"/>
                    <a:pt x="7789" y="8673"/>
                    <a:pt x="7789" y="8496"/>
                  </a:cubicBezTo>
                  <a:lnTo>
                    <a:pt x="7789" y="3890"/>
                  </a:lnTo>
                  <a:cubicBezTo>
                    <a:pt x="7789" y="1749"/>
                    <a:pt x="6041" y="1"/>
                    <a:pt x="3890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49"/>
            <p:cNvSpPr/>
            <p:nvPr/>
          </p:nvSpPr>
          <p:spPr>
            <a:xfrm>
              <a:off x="4265939" y="3555419"/>
              <a:ext cx="131401" cy="296865"/>
            </a:xfrm>
            <a:custGeom>
              <a:avLst/>
              <a:gdLst/>
              <a:ahLst/>
              <a:cxnLst/>
              <a:rect l="l" t="t" r="r" b="b"/>
              <a:pathLst>
                <a:path w="3900" h="8811" extrusionOk="0">
                  <a:moveTo>
                    <a:pt x="0" y="1"/>
                  </a:moveTo>
                  <a:lnTo>
                    <a:pt x="0" y="8811"/>
                  </a:lnTo>
                  <a:lnTo>
                    <a:pt x="3585" y="8811"/>
                  </a:lnTo>
                  <a:cubicBezTo>
                    <a:pt x="3752" y="8811"/>
                    <a:pt x="3899" y="8673"/>
                    <a:pt x="3899" y="8496"/>
                  </a:cubicBezTo>
                  <a:lnTo>
                    <a:pt x="3899" y="3890"/>
                  </a:lnTo>
                  <a:cubicBezTo>
                    <a:pt x="3899" y="1749"/>
                    <a:pt x="2151" y="1"/>
                    <a:pt x="0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49"/>
            <p:cNvSpPr/>
            <p:nvPr/>
          </p:nvSpPr>
          <p:spPr>
            <a:xfrm>
              <a:off x="4113714" y="3810577"/>
              <a:ext cx="304782" cy="107917"/>
            </a:xfrm>
            <a:custGeom>
              <a:avLst/>
              <a:gdLst/>
              <a:ahLst/>
              <a:cxnLst/>
              <a:rect l="l" t="t" r="r" b="b"/>
              <a:pathLst>
                <a:path w="9046" h="3203" extrusionOk="0">
                  <a:moveTo>
                    <a:pt x="2416" y="0"/>
                  </a:moveTo>
                  <a:cubicBezTo>
                    <a:pt x="1081" y="0"/>
                    <a:pt x="0" y="1091"/>
                    <a:pt x="0" y="2427"/>
                  </a:cubicBezTo>
                  <a:lnTo>
                    <a:pt x="0" y="2888"/>
                  </a:lnTo>
                  <a:cubicBezTo>
                    <a:pt x="0" y="3065"/>
                    <a:pt x="138" y="3202"/>
                    <a:pt x="315" y="3202"/>
                  </a:cubicBezTo>
                  <a:lnTo>
                    <a:pt x="8732" y="3202"/>
                  </a:lnTo>
                  <a:cubicBezTo>
                    <a:pt x="8908" y="3202"/>
                    <a:pt x="9046" y="3065"/>
                    <a:pt x="9046" y="2888"/>
                  </a:cubicBezTo>
                  <a:lnTo>
                    <a:pt x="9046" y="2427"/>
                  </a:lnTo>
                  <a:cubicBezTo>
                    <a:pt x="9046" y="1091"/>
                    <a:pt x="7956" y="0"/>
                    <a:pt x="6630" y="0"/>
                  </a:cubicBezTo>
                  <a:lnTo>
                    <a:pt x="6099" y="0"/>
                  </a:lnTo>
                  <a:lnTo>
                    <a:pt x="4518" y="423"/>
                  </a:lnTo>
                  <a:lnTo>
                    <a:pt x="2947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49"/>
            <p:cNvSpPr/>
            <p:nvPr/>
          </p:nvSpPr>
          <p:spPr>
            <a:xfrm>
              <a:off x="4265939" y="3810577"/>
              <a:ext cx="152560" cy="107917"/>
            </a:xfrm>
            <a:custGeom>
              <a:avLst/>
              <a:gdLst/>
              <a:ahLst/>
              <a:cxnLst/>
              <a:rect l="l" t="t" r="r" b="b"/>
              <a:pathLst>
                <a:path w="4528" h="3203" extrusionOk="0">
                  <a:moveTo>
                    <a:pt x="1581" y="0"/>
                  </a:moveTo>
                  <a:lnTo>
                    <a:pt x="0" y="423"/>
                  </a:lnTo>
                  <a:lnTo>
                    <a:pt x="0" y="3202"/>
                  </a:lnTo>
                  <a:lnTo>
                    <a:pt x="4214" y="3202"/>
                  </a:lnTo>
                  <a:cubicBezTo>
                    <a:pt x="4390" y="3202"/>
                    <a:pt x="4528" y="3065"/>
                    <a:pt x="4528" y="2888"/>
                  </a:cubicBezTo>
                  <a:lnTo>
                    <a:pt x="4528" y="2427"/>
                  </a:lnTo>
                  <a:cubicBezTo>
                    <a:pt x="4528" y="1091"/>
                    <a:pt x="3438" y="0"/>
                    <a:pt x="2112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49"/>
            <p:cNvSpPr/>
            <p:nvPr/>
          </p:nvSpPr>
          <p:spPr>
            <a:xfrm>
              <a:off x="4212973" y="3777154"/>
              <a:ext cx="106266" cy="97338"/>
            </a:xfrm>
            <a:custGeom>
              <a:avLst/>
              <a:gdLst/>
              <a:ahLst/>
              <a:cxnLst/>
              <a:rect l="l" t="t" r="r" b="b"/>
              <a:pathLst>
                <a:path w="3154" h="2889" extrusionOk="0">
                  <a:moveTo>
                    <a:pt x="629" y="1"/>
                  </a:moveTo>
                  <a:lnTo>
                    <a:pt x="629" y="992"/>
                  </a:lnTo>
                  <a:lnTo>
                    <a:pt x="1" y="992"/>
                  </a:lnTo>
                  <a:lnTo>
                    <a:pt x="1" y="1306"/>
                  </a:lnTo>
                  <a:cubicBezTo>
                    <a:pt x="1" y="2181"/>
                    <a:pt x="708" y="2888"/>
                    <a:pt x="1572" y="2888"/>
                  </a:cubicBezTo>
                  <a:cubicBezTo>
                    <a:pt x="2446" y="2888"/>
                    <a:pt x="3153" y="2181"/>
                    <a:pt x="3153" y="1306"/>
                  </a:cubicBezTo>
                  <a:lnTo>
                    <a:pt x="3153" y="992"/>
                  </a:lnTo>
                  <a:lnTo>
                    <a:pt x="2525" y="992"/>
                  </a:lnTo>
                  <a:lnTo>
                    <a:pt x="2525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49"/>
            <p:cNvSpPr/>
            <p:nvPr/>
          </p:nvSpPr>
          <p:spPr>
            <a:xfrm>
              <a:off x="4265939" y="3777154"/>
              <a:ext cx="53302" cy="97338"/>
            </a:xfrm>
            <a:custGeom>
              <a:avLst/>
              <a:gdLst/>
              <a:ahLst/>
              <a:cxnLst/>
              <a:rect l="l" t="t" r="r" b="b"/>
              <a:pathLst>
                <a:path w="1582" h="2889" extrusionOk="0">
                  <a:moveTo>
                    <a:pt x="0" y="1"/>
                  </a:moveTo>
                  <a:lnTo>
                    <a:pt x="0" y="2888"/>
                  </a:lnTo>
                  <a:cubicBezTo>
                    <a:pt x="874" y="2888"/>
                    <a:pt x="1581" y="2181"/>
                    <a:pt x="1581" y="1306"/>
                  </a:cubicBezTo>
                  <a:lnTo>
                    <a:pt x="1581" y="992"/>
                  </a:lnTo>
                  <a:lnTo>
                    <a:pt x="953" y="992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49"/>
            <p:cNvSpPr/>
            <p:nvPr/>
          </p:nvSpPr>
          <p:spPr>
            <a:xfrm>
              <a:off x="4177259" y="3627994"/>
              <a:ext cx="177391" cy="175673"/>
            </a:xfrm>
            <a:custGeom>
              <a:avLst/>
              <a:gdLst/>
              <a:ahLst/>
              <a:cxnLst/>
              <a:rect l="l" t="t" r="r" b="b"/>
              <a:pathLst>
                <a:path w="5265" h="5214" extrusionOk="0">
                  <a:moveTo>
                    <a:pt x="2634" y="0"/>
                  </a:moveTo>
                  <a:cubicBezTo>
                    <a:pt x="2566" y="0"/>
                    <a:pt x="2500" y="22"/>
                    <a:pt x="2445" y="67"/>
                  </a:cubicBezTo>
                  <a:cubicBezTo>
                    <a:pt x="2023" y="401"/>
                    <a:pt x="1493" y="577"/>
                    <a:pt x="952" y="577"/>
                  </a:cubicBezTo>
                  <a:lnTo>
                    <a:pt x="324" y="577"/>
                  </a:lnTo>
                  <a:cubicBezTo>
                    <a:pt x="147" y="577"/>
                    <a:pt x="0" y="724"/>
                    <a:pt x="0" y="901"/>
                  </a:cubicBezTo>
                  <a:lnTo>
                    <a:pt x="0" y="2551"/>
                  </a:lnTo>
                  <a:cubicBezTo>
                    <a:pt x="0" y="4005"/>
                    <a:pt x="1169" y="5203"/>
                    <a:pt x="2622" y="5213"/>
                  </a:cubicBezTo>
                  <a:cubicBezTo>
                    <a:pt x="2628" y="5213"/>
                    <a:pt x="2634" y="5213"/>
                    <a:pt x="2639" y="5213"/>
                  </a:cubicBezTo>
                  <a:cubicBezTo>
                    <a:pt x="4085" y="5213"/>
                    <a:pt x="5265" y="4029"/>
                    <a:pt x="5265" y="2581"/>
                  </a:cubicBezTo>
                  <a:lnTo>
                    <a:pt x="5265" y="901"/>
                  </a:lnTo>
                  <a:cubicBezTo>
                    <a:pt x="5265" y="724"/>
                    <a:pt x="5127" y="577"/>
                    <a:pt x="4950" y="577"/>
                  </a:cubicBezTo>
                  <a:lnTo>
                    <a:pt x="4322" y="577"/>
                  </a:lnTo>
                  <a:cubicBezTo>
                    <a:pt x="3772" y="577"/>
                    <a:pt x="3251" y="401"/>
                    <a:pt x="2829" y="67"/>
                  </a:cubicBezTo>
                  <a:cubicBezTo>
                    <a:pt x="2770" y="22"/>
                    <a:pt x="2701" y="0"/>
                    <a:pt x="2634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49"/>
            <p:cNvSpPr/>
            <p:nvPr/>
          </p:nvSpPr>
          <p:spPr>
            <a:xfrm>
              <a:off x="4265939" y="3627893"/>
              <a:ext cx="88712" cy="175774"/>
            </a:xfrm>
            <a:custGeom>
              <a:avLst/>
              <a:gdLst/>
              <a:ahLst/>
              <a:cxnLst/>
              <a:rect l="l" t="t" r="r" b="b"/>
              <a:pathLst>
                <a:path w="2633" h="5217" extrusionOk="0">
                  <a:moveTo>
                    <a:pt x="0" y="1"/>
                  </a:moveTo>
                  <a:lnTo>
                    <a:pt x="0" y="5216"/>
                  </a:lnTo>
                  <a:cubicBezTo>
                    <a:pt x="1454" y="5216"/>
                    <a:pt x="2633" y="4038"/>
                    <a:pt x="2633" y="2584"/>
                  </a:cubicBezTo>
                  <a:lnTo>
                    <a:pt x="2633" y="904"/>
                  </a:lnTo>
                  <a:cubicBezTo>
                    <a:pt x="2633" y="727"/>
                    <a:pt x="2495" y="580"/>
                    <a:pt x="2318" y="580"/>
                  </a:cubicBezTo>
                  <a:lnTo>
                    <a:pt x="1690" y="580"/>
                  </a:lnTo>
                  <a:cubicBezTo>
                    <a:pt x="1140" y="580"/>
                    <a:pt x="619" y="404"/>
                    <a:pt x="197" y="70"/>
                  </a:cubicBezTo>
                  <a:cubicBezTo>
                    <a:pt x="138" y="30"/>
                    <a:pt x="69" y="1"/>
                    <a:pt x="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49"/>
            <p:cNvSpPr/>
            <p:nvPr/>
          </p:nvSpPr>
          <p:spPr>
            <a:xfrm>
              <a:off x="4241107" y="3688136"/>
              <a:ext cx="49663" cy="21193"/>
            </a:xfrm>
            <a:custGeom>
              <a:avLst/>
              <a:gdLst/>
              <a:ahLst/>
              <a:cxnLst/>
              <a:rect l="l" t="t" r="r" b="b"/>
              <a:pathLst>
                <a:path w="1474" h="629" extrusionOk="0">
                  <a:moveTo>
                    <a:pt x="315" y="0"/>
                  </a:moveTo>
                  <a:cubicBezTo>
                    <a:pt x="148" y="0"/>
                    <a:pt x="0" y="138"/>
                    <a:pt x="0" y="314"/>
                  </a:cubicBezTo>
                  <a:cubicBezTo>
                    <a:pt x="0" y="491"/>
                    <a:pt x="148" y="629"/>
                    <a:pt x="315" y="629"/>
                  </a:cubicBezTo>
                  <a:lnTo>
                    <a:pt x="1159" y="629"/>
                  </a:lnTo>
                  <a:cubicBezTo>
                    <a:pt x="1336" y="629"/>
                    <a:pt x="1474" y="491"/>
                    <a:pt x="1474" y="314"/>
                  </a:cubicBezTo>
                  <a:cubicBezTo>
                    <a:pt x="1474" y="138"/>
                    <a:pt x="1336" y="0"/>
                    <a:pt x="115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49"/>
            <p:cNvSpPr/>
            <p:nvPr/>
          </p:nvSpPr>
          <p:spPr>
            <a:xfrm>
              <a:off x="4265939" y="3688136"/>
              <a:ext cx="24831" cy="21193"/>
            </a:xfrm>
            <a:custGeom>
              <a:avLst/>
              <a:gdLst/>
              <a:ahLst/>
              <a:cxnLst/>
              <a:rect l="l" t="t" r="r" b="b"/>
              <a:pathLst>
                <a:path w="737" h="629" extrusionOk="0">
                  <a:moveTo>
                    <a:pt x="0" y="0"/>
                  </a:moveTo>
                  <a:lnTo>
                    <a:pt x="0" y="629"/>
                  </a:lnTo>
                  <a:lnTo>
                    <a:pt x="422" y="629"/>
                  </a:lnTo>
                  <a:cubicBezTo>
                    <a:pt x="599" y="629"/>
                    <a:pt x="737" y="491"/>
                    <a:pt x="737" y="314"/>
                  </a:cubicBezTo>
                  <a:cubicBezTo>
                    <a:pt x="737" y="138"/>
                    <a:pt x="599" y="0"/>
                    <a:pt x="422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49"/>
            <p:cNvSpPr/>
            <p:nvPr/>
          </p:nvSpPr>
          <p:spPr>
            <a:xfrm>
              <a:off x="4276519" y="3666640"/>
              <a:ext cx="63881" cy="63881"/>
            </a:xfrm>
            <a:custGeom>
              <a:avLst/>
              <a:gdLst/>
              <a:ahLst/>
              <a:cxnLst/>
              <a:rect l="l" t="t" r="r" b="b"/>
              <a:pathLst>
                <a:path w="1896" h="1896" extrusionOk="0">
                  <a:moveTo>
                    <a:pt x="953" y="0"/>
                  </a:moveTo>
                  <a:cubicBezTo>
                    <a:pt x="433" y="0"/>
                    <a:pt x="1" y="432"/>
                    <a:pt x="1" y="952"/>
                  </a:cubicBezTo>
                  <a:cubicBezTo>
                    <a:pt x="1" y="1473"/>
                    <a:pt x="433" y="1895"/>
                    <a:pt x="953" y="1895"/>
                  </a:cubicBezTo>
                  <a:cubicBezTo>
                    <a:pt x="1474" y="1895"/>
                    <a:pt x="1896" y="1473"/>
                    <a:pt x="1896" y="952"/>
                  </a:cubicBezTo>
                  <a:cubicBezTo>
                    <a:pt x="1896" y="432"/>
                    <a:pt x="1474" y="0"/>
                    <a:pt x="953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49"/>
            <p:cNvSpPr/>
            <p:nvPr/>
          </p:nvSpPr>
          <p:spPr>
            <a:xfrm>
              <a:off x="4191477" y="3666640"/>
              <a:ext cx="63915" cy="63881"/>
            </a:xfrm>
            <a:custGeom>
              <a:avLst/>
              <a:gdLst/>
              <a:ahLst/>
              <a:cxnLst/>
              <a:rect l="l" t="t" r="r" b="b"/>
              <a:pathLst>
                <a:path w="1897" h="1896" extrusionOk="0">
                  <a:moveTo>
                    <a:pt x="953" y="0"/>
                  </a:moveTo>
                  <a:cubicBezTo>
                    <a:pt x="423" y="0"/>
                    <a:pt x="0" y="432"/>
                    <a:pt x="0" y="952"/>
                  </a:cubicBezTo>
                  <a:cubicBezTo>
                    <a:pt x="0" y="1473"/>
                    <a:pt x="423" y="1895"/>
                    <a:pt x="953" y="1895"/>
                  </a:cubicBezTo>
                  <a:cubicBezTo>
                    <a:pt x="1473" y="1895"/>
                    <a:pt x="1896" y="1473"/>
                    <a:pt x="1896" y="952"/>
                  </a:cubicBezTo>
                  <a:cubicBezTo>
                    <a:pt x="1896" y="432"/>
                    <a:pt x="1473" y="0"/>
                    <a:pt x="953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1" name="Google Shape;1981;p49"/>
          <p:cNvGrpSpPr/>
          <p:nvPr/>
        </p:nvGrpSpPr>
        <p:grpSpPr>
          <a:xfrm>
            <a:off x="4712339" y="3555419"/>
            <a:ext cx="363076" cy="363077"/>
            <a:chOff x="4712339" y="3555419"/>
            <a:chExt cx="363076" cy="363077"/>
          </a:xfrm>
        </p:grpSpPr>
        <p:sp>
          <p:nvSpPr>
            <p:cNvPr id="1982" name="Google Shape;1982;p49"/>
            <p:cNvSpPr/>
            <p:nvPr/>
          </p:nvSpPr>
          <p:spPr>
            <a:xfrm>
              <a:off x="4917867" y="3660002"/>
              <a:ext cx="56940" cy="53302"/>
            </a:xfrm>
            <a:custGeom>
              <a:avLst/>
              <a:gdLst/>
              <a:ahLst/>
              <a:cxnLst/>
              <a:rect l="l" t="t" r="r" b="b"/>
              <a:pathLst>
                <a:path w="1690" h="1582" extrusionOk="0">
                  <a:moveTo>
                    <a:pt x="0" y="1"/>
                  </a:moveTo>
                  <a:lnTo>
                    <a:pt x="0" y="1582"/>
                  </a:lnTo>
                  <a:lnTo>
                    <a:pt x="894" y="1582"/>
                  </a:lnTo>
                  <a:cubicBezTo>
                    <a:pt x="1336" y="1582"/>
                    <a:pt x="1690" y="1228"/>
                    <a:pt x="1690" y="786"/>
                  </a:cubicBezTo>
                  <a:cubicBezTo>
                    <a:pt x="1690" y="354"/>
                    <a:pt x="1336" y="1"/>
                    <a:pt x="894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49"/>
            <p:cNvSpPr/>
            <p:nvPr/>
          </p:nvSpPr>
          <p:spPr>
            <a:xfrm>
              <a:off x="4740809" y="3660002"/>
              <a:ext cx="56637" cy="53302"/>
            </a:xfrm>
            <a:custGeom>
              <a:avLst/>
              <a:gdLst/>
              <a:ahLst/>
              <a:cxnLst/>
              <a:rect l="l" t="t" r="r" b="b"/>
              <a:pathLst>
                <a:path w="1681" h="1582" extrusionOk="0">
                  <a:moveTo>
                    <a:pt x="786" y="1"/>
                  </a:moveTo>
                  <a:cubicBezTo>
                    <a:pt x="354" y="1"/>
                    <a:pt x="0" y="354"/>
                    <a:pt x="0" y="786"/>
                  </a:cubicBezTo>
                  <a:cubicBezTo>
                    <a:pt x="0" y="1228"/>
                    <a:pt x="354" y="1582"/>
                    <a:pt x="786" y="1582"/>
                  </a:cubicBezTo>
                  <a:lnTo>
                    <a:pt x="1680" y="1582"/>
                  </a:lnTo>
                  <a:lnTo>
                    <a:pt x="1680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49"/>
            <p:cNvSpPr/>
            <p:nvPr/>
          </p:nvSpPr>
          <p:spPr>
            <a:xfrm>
              <a:off x="4712339" y="3796359"/>
              <a:ext cx="290598" cy="122135"/>
            </a:xfrm>
            <a:custGeom>
              <a:avLst/>
              <a:gdLst/>
              <a:ahLst/>
              <a:cxnLst/>
              <a:rect l="l" t="t" r="r" b="b"/>
              <a:pathLst>
                <a:path w="8625" h="3625" extrusionOk="0">
                  <a:moveTo>
                    <a:pt x="2417" y="0"/>
                  </a:moveTo>
                  <a:cubicBezTo>
                    <a:pt x="1081" y="0"/>
                    <a:pt x="1" y="1090"/>
                    <a:pt x="1" y="2426"/>
                  </a:cubicBezTo>
                  <a:lnTo>
                    <a:pt x="1" y="3310"/>
                  </a:lnTo>
                  <a:cubicBezTo>
                    <a:pt x="1" y="3487"/>
                    <a:pt x="138" y="3624"/>
                    <a:pt x="315" y="3624"/>
                  </a:cubicBezTo>
                  <a:lnTo>
                    <a:pt x="1474" y="3624"/>
                  </a:lnTo>
                  <a:lnTo>
                    <a:pt x="1788" y="3271"/>
                  </a:lnTo>
                  <a:lnTo>
                    <a:pt x="2102" y="3624"/>
                  </a:lnTo>
                  <a:lnTo>
                    <a:pt x="6562" y="3624"/>
                  </a:lnTo>
                  <a:cubicBezTo>
                    <a:pt x="6738" y="3624"/>
                    <a:pt x="8624" y="3487"/>
                    <a:pt x="8624" y="3310"/>
                  </a:cubicBezTo>
                  <a:lnTo>
                    <a:pt x="8624" y="2426"/>
                  </a:lnTo>
                  <a:cubicBezTo>
                    <a:pt x="8624" y="1090"/>
                    <a:pt x="7544" y="0"/>
                    <a:pt x="6208" y="0"/>
                  </a:cubicBezTo>
                  <a:lnTo>
                    <a:pt x="5894" y="0"/>
                  </a:lnTo>
                  <a:lnTo>
                    <a:pt x="4313" y="422"/>
                  </a:lnTo>
                  <a:lnTo>
                    <a:pt x="2731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49"/>
            <p:cNvSpPr/>
            <p:nvPr/>
          </p:nvSpPr>
          <p:spPr>
            <a:xfrm>
              <a:off x="4857623" y="3796359"/>
              <a:ext cx="145316" cy="122135"/>
            </a:xfrm>
            <a:custGeom>
              <a:avLst/>
              <a:gdLst/>
              <a:ahLst/>
              <a:cxnLst/>
              <a:rect l="l" t="t" r="r" b="b"/>
              <a:pathLst>
                <a:path w="4313" h="3625" extrusionOk="0">
                  <a:moveTo>
                    <a:pt x="1582" y="0"/>
                  </a:moveTo>
                  <a:lnTo>
                    <a:pt x="1" y="422"/>
                  </a:lnTo>
                  <a:lnTo>
                    <a:pt x="1" y="3624"/>
                  </a:lnTo>
                  <a:lnTo>
                    <a:pt x="2250" y="3624"/>
                  </a:lnTo>
                  <a:cubicBezTo>
                    <a:pt x="2426" y="3624"/>
                    <a:pt x="4312" y="3487"/>
                    <a:pt x="4312" y="3310"/>
                  </a:cubicBezTo>
                  <a:lnTo>
                    <a:pt x="4312" y="2426"/>
                  </a:lnTo>
                  <a:cubicBezTo>
                    <a:pt x="4312" y="1090"/>
                    <a:pt x="3232" y="0"/>
                    <a:pt x="1896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49"/>
            <p:cNvSpPr/>
            <p:nvPr/>
          </p:nvSpPr>
          <p:spPr>
            <a:xfrm>
              <a:off x="4804355" y="3761284"/>
              <a:ext cx="106569" cy="98955"/>
            </a:xfrm>
            <a:custGeom>
              <a:avLst/>
              <a:gdLst/>
              <a:ahLst/>
              <a:cxnLst/>
              <a:rect l="l" t="t" r="r" b="b"/>
              <a:pathLst>
                <a:path w="3163" h="2937" extrusionOk="0">
                  <a:moveTo>
                    <a:pt x="639" y="0"/>
                  </a:moveTo>
                  <a:lnTo>
                    <a:pt x="639" y="1041"/>
                  </a:lnTo>
                  <a:lnTo>
                    <a:pt x="0" y="1041"/>
                  </a:lnTo>
                  <a:lnTo>
                    <a:pt x="0" y="1365"/>
                  </a:lnTo>
                  <a:cubicBezTo>
                    <a:pt x="0" y="2229"/>
                    <a:pt x="707" y="2936"/>
                    <a:pt x="1582" y="2936"/>
                  </a:cubicBezTo>
                  <a:cubicBezTo>
                    <a:pt x="2455" y="2936"/>
                    <a:pt x="3163" y="2229"/>
                    <a:pt x="3163" y="1365"/>
                  </a:cubicBezTo>
                  <a:lnTo>
                    <a:pt x="3163" y="1041"/>
                  </a:lnTo>
                  <a:lnTo>
                    <a:pt x="2534" y="1041"/>
                  </a:lnTo>
                  <a:lnTo>
                    <a:pt x="2534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49"/>
            <p:cNvSpPr/>
            <p:nvPr/>
          </p:nvSpPr>
          <p:spPr>
            <a:xfrm>
              <a:off x="4857623" y="3761284"/>
              <a:ext cx="53302" cy="98955"/>
            </a:xfrm>
            <a:custGeom>
              <a:avLst/>
              <a:gdLst/>
              <a:ahLst/>
              <a:cxnLst/>
              <a:rect l="l" t="t" r="r" b="b"/>
              <a:pathLst>
                <a:path w="1582" h="2937" extrusionOk="0">
                  <a:moveTo>
                    <a:pt x="1" y="0"/>
                  </a:moveTo>
                  <a:lnTo>
                    <a:pt x="1" y="2936"/>
                  </a:lnTo>
                  <a:cubicBezTo>
                    <a:pt x="874" y="2936"/>
                    <a:pt x="1582" y="2229"/>
                    <a:pt x="1582" y="1365"/>
                  </a:cubicBezTo>
                  <a:lnTo>
                    <a:pt x="1582" y="1041"/>
                  </a:lnTo>
                  <a:lnTo>
                    <a:pt x="953" y="1041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49"/>
            <p:cNvSpPr/>
            <p:nvPr/>
          </p:nvSpPr>
          <p:spPr>
            <a:xfrm>
              <a:off x="4761969" y="3870787"/>
              <a:ext cx="21226" cy="47709"/>
            </a:xfrm>
            <a:custGeom>
              <a:avLst/>
              <a:gdLst/>
              <a:ahLst/>
              <a:cxnLst/>
              <a:rect l="l" t="t" r="r" b="b"/>
              <a:pathLst>
                <a:path w="630" h="1416" extrusionOk="0">
                  <a:moveTo>
                    <a:pt x="315" y="1"/>
                  </a:moveTo>
                  <a:cubicBezTo>
                    <a:pt x="138" y="1"/>
                    <a:pt x="1" y="148"/>
                    <a:pt x="1" y="325"/>
                  </a:cubicBezTo>
                  <a:lnTo>
                    <a:pt x="1" y="1415"/>
                  </a:lnTo>
                  <a:lnTo>
                    <a:pt x="629" y="1415"/>
                  </a:lnTo>
                  <a:lnTo>
                    <a:pt x="629" y="325"/>
                  </a:lnTo>
                  <a:cubicBezTo>
                    <a:pt x="629" y="148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49"/>
            <p:cNvSpPr/>
            <p:nvPr/>
          </p:nvSpPr>
          <p:spPr>
            <a:xfrm>
              <a:off x="4776221" y="3630891"/>
              <a:ext cx="163173" cy="158523"/>
            </a:xfrm>
            <a:custGeom>
              <a:avLst/>
              <a:gdLst/>
              <a:ahLst/>
              <a:cxnLst/>
              <a:rect l="l" t="t" r="r" b="b"/>
              <a:pathLst>
                <a:path w="4843" h="4705" extrusionOk="0">
                  <a:moveTo>
                    <a:pt x="315" y="0"/>
                  </a:moveTo>
                  <a:cubicBezTo>
                    <a:pt x="138" y="0"/>
                    <a:pt x="1" y="147"/>
                    <a:pt x="1" y="315"/>
                  </a:cubicBezTo>
                  <a:lnTo>
                    <a:pt x="1" y="2288"/>
                  </a:lnTo>
                  <a:cubicBezTo>
                    <a:pt x="1" y="3624"/>
                    <a:pt x="1081" y="4705"/>
                    <a:pt x="2417" y="4705"/>
                  </a:cubicBezTo>
                  <a:cubicBezTo>
                    <a:pt x="3752" y="4705"/>
                    <a:pt x="4842" y="3624"/>
                    <a:pt x="4842" y="2288"/>
                  </a:cubicBezTo>
                  <a:lnTo>
                    <a:pt x="4842" y="1965"/>
                  </a:lnTo>
                  <a:lnTo>
                    <a:pt x="4420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49"/>
            <p:cNvSpPr/>
            <p:nvPr/>
          </p:nvSpPr>
          <p:spPr>
            <a:xfrm>
              <a:off x="4857623" y="3630891"/>
              <a:ext cx="81772" cy="158523"/>
            </a:xfrm>
            <a:custGeom>
              <a:avLst/>
              <a:gdLst/>
              <a:ahLst/>
              <a:cxnLst/>
              <a:rect l="l" t="t" r="r" b="b"/>
              <a:pathLst>
                <a:path w="2427" h="4705" extrusionOk="0">
                  <a:moveTo>
                    <a:pt x="1" y="0"/>
                  </a:moveTo>
                  <a:lnTo>
                    <a:pt x="1" y="4705"/>
                  </a:lnTo>
                  <a:cubicBezTo>
                    <a:pt x="1336" y="4705"/>
                    <a:pt x="2426" y="3624"/>
                    <a:pt x="2426" y="2288"/>
                  </a:cubicBezTo>
                  <a:lnTo>
                    <a:pt x="2426" y="1965"/>
                  </a:lnTo>
                  <a:lnTo>
                    <a:pt x="2004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49"/>
            <p:cNvSpPr/>
            <p:nvPr/>
          </p:nvSpPr>
          <p:spPr>
            <a:xfrm>
              <a:off x="4747750" y="3555419"/>
              <a:ext cx="191643" cy="141677"/>
            </a:xfrm>
            <a:custGeom>
              <a:avLst/>
              <a:gdLst/>
              <a:ahLst/>
              <a:cxnLst/>
              <a:rect l="l" t="t" r="r" b="b"/>
              <a:pathLst>
                <a:path w="5688" h="4205" extrusionOk="0">
                  <a:moveTo>
                    <a:pt x="1385" y="1"/>
                  </a:moveTo>
                  <a:cubicBezTo>
                    <a:pt x="629" y="1"/>
                    <a:pt x="1" y="619"/>
                    <a:pt x="1" y="1366"/>
                  </a:cubicBezTo>
                  <a:cubicBezTo>
                    <a:pt x="1" y="2240"/>
                    <a:pt x="708" y="2948"/>
                    <a:pt x="1582" y="2948"/>
                  </a:cubicBezTo>
                  <a:lnTo>
                    <a:pt x="4312" y="2948"/>
                  </a:lnTo>
                  <a:lnTo>
                    <a:pt x="4312" y="3153"/>
                  </a:lnTo>
                  <a:cubicBezTo>
                    <a:pt x="4312" y="3743"/>
                    <a:pt x="4784" y="4205"/>
                    <a:pt x="5364" y="4205"/>
                  </a:cubicBezTo>
                  <a:lnTo>
                    <a:pt x="5687" y="4205"/>
                  </a:lnTo>
                  <a:lnTo>
                    <a:pt x="5687" y="1994"/>
                  </a:lnTo>
                  <a:cubicBezTo>
                    <a:pt x="5687" y="1356"/>
                    <a:pt x="5167" y="846"/>
                    <a:pt x="4528" y="846"/>
                  </a:cubicBezTo>
                  <a:lnTo>
                    <a:pt x="2731" y="846"/>
                  </a:lnTo>
                  <a:cubicBezTo>
                    <a:pt x="2594" y="846"/>
                    <a:pt x="2525" y="757"/>
                    <a:pt x="2505" y="718"/>
                  </a:cubicBezTo>
                  <a:cubicBezTo>
                    <a:pt x="2485" y="678"/>
                    <a:pt x="2437" y="580"/>
                    <a:pt x="2496" y="453"/>
                  </a:cubicBezTo>
                  <a:cubicBezTo>
                    <a:pt x="2555" y="335"/>
                    <a:pt x="2535" y="187"/>
                    <a:pt x="2426" y="89"/>
                  </a:cubicBezTo>
                  <a:cubicBezTo>
                    <a:pt x="2368" y="30"/>
                    <a:pt x="2289" y="1"/>
                    <a:pt x="220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49"/>
            <p:cNvSpPr/>
            <p:nvPr/>
          </p:nvSpPr>
          <p:spPr>
            <a:xfrm>
              <a:off x="4857623" y="3583889"/>
              <a:ext cx="81772" cy="113207"/>
            </a:xfrm>
            <a:custGeom>
              <a:avLst/>
              <a:gdLst/>
              <a:ahLst/>
              <a:cxnLst/>
              <a:rect l="l" t="t" r="r" b="b"/>
              <a:pathLst>
                <a:path w="2427" h="3360" extrusionOk="0">
                  <a:moveTo>
                    <a:pt x="1" y="1"/>
                  </a:moveTo>
                  <a:lnTo>
                    <a:pt x="1" y="2103"/>
                  </a:lnTo>
                  <a:lnTo>
                    <a:pt x="1051" y="2103"/>
                  </a:lnTo>
                  <a:lnTo>
                    <a:pt x="1051" y="2308"/>
                  </a:lnTo>
                  <a:cubicBezTo>
                    <a:pt x="1051" y="2898"/>
                    <a:pt x="1523" y="3360"/>
                    <a:pt x="2103" y="3360"/>
                  </a:cubicBezTo>
                  <a:lnTo>
                    <a:pt x="2426" y="3360"/>
                  </a:lnTo>
                  <a:lnTo>
                    <a:pt x="2426" y="1149"/>
                  </a:lnTo>
                  <a:cubicBezTo>
                    <a:pt x="2426" y="511"/>
                    <a:pt x="1906" y="1"/>
                    <a:pt x="1267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49"/>
            <p:cNvSpPr/>
            <p:nvPr/>
          </p:nvSpPr>
          <p:spPr>
            <a:xfrm>
              <a:off x="4933399" y="3741068"/>
              <a:ext cx="142014" cy="177425"/>
            </a:xfrm>
            <a:custGeom>
              <a:avLst/>
              <a:gdLst/>
              <a:ahLst/>
              <a:cxnLst/>
              <a:rect l="l" t="t" r="r" b="b"/>
              <a:pathLst>
                <a:path w="4215" h="5266" extrusionOk="0">
                  <a:moveTo>
                    <a:pt x="954" y="1"/>
                  </a:moveTo>
                  <a:cubicBezTo>
                    <a:pt x="433" y="1"/>
                    <a:pt x="1" y="433"/>
                    <a:pt x="1" y="954"/>
                  </a:cubicBezTo>
                  <a:lnTo>
                    <a:pt x="1" y="5265"/>
                  </a:lnTo>
                  <a:lnTo>
                    <a:pt x="3272" y="5265"/>
                  </a:lnTo>
                  <a:cubicBezTo>
                    <a:pt x="3792" y="5265"/>
                    <a:pt x="4214" y="4843"/>
                    <a:pt x="4214" y="4322"/>
                  </a:cubicBezTo>
                  <a:lnTo>
                    <a:pt x="4214" y="954"/>
                  </a:lnTo>
                  <a:cubicBezTo>
                    <a:pt x="4214" y="433"/>
                    <a:pt x="3792" y="1"/>
                    <a:pt x="3272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49"/>
            <p:cNvSpPr/>
            <p:nvPr/>
          </p:nvSpPr>
          <p:spPr>
            <a:xfrm>
              <a:off x="5004559" y="3741068"/>
              <a:ext cx="70855" cy="177425"/>
            </a:xfrm>
            <a:custGeom>
              <a:avLst/>
              <a:gdLst/>
              <a:ahLst/>
              <a:cxnLst/>
              <a:rect l="l" t="t" r="r" b="b"/>
              <a:pathLst>
                <a:path w="2103" h="5266" extrusionOk="0">
                  <a:moveTo>
                    <a:pt x="1" y="1"/>
                  </a:moveTo>
                  <a:lnTo>
                    <a:pt x="1" y="5265"/>
                  </a:lnTo>
                  <a:lnTo>
                    <a:pt x="1160" y="5265"/>
                  </a:lnTo>
                  <a:cubicBezTo>
                    <a:pt x="1680" y="5265"/>
                    <a:pt x="2102" y="4843"/>
                    <a:pt x="2102" y="4322"/>
                  </a:cubicBezTo>
                  <a:lnTo>
                    <a:pt x="2102" y="954"/>
                  </a:lnTo>
                  <a:cubicBezTo>
                    <a:pt x="2102" y="433"/>
                    <a:pt x="1680" y="1"/>
                    <a:pt x="116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49"/>
            <p:cNvSpPr/>
            <p:nvPr/>
          </p:nvSpPr>
          <p:spPr>
            <a:xfrm>
              <a:off x="4976088" y="3812228"/>
              <a:ext cx="56637" cy="21226"/>
            </a:xfrm>
            <a:custGeom>
              <a:avLst/>
              <a:gdLst/>
              <a:ahLst/>
              <a:cxnLst/>
              <a:rect l="l" t="t" r="r" b="b"/>
              <a:pathLst>
                <a:path w="1681" h="630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cubicBezTo>
                    <a:pt x="1" y="492"/>
                    <a:pt x="138" y="629"/>
                    <a:pt x="315" y="629"/>
                  </a:cubicBezTo>
                  <a:lnTo>
                    <a:pt x="1366" y="629"/>
                  </a:lnTo>
                  <a:cubicBezTo>
                    <a:pt x="1543" y="629"/>
                    <a:pt x="1680" y="492"/>
                    <a:pt x="1680" y="315"/>
                  </a:cubicBezTo>
                  <a:cubicBezTo>
                    <a:pt x="1680" y="138"/>
                    <a:pt x="1543" y="1"/>
                    <a:pt x="1366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49"/>
            <p:cNvSpPr/>
            <p:nvPr/>
          </p:nvSpPr>
          <p:spPr>
            <a:xfrm>
              <a:off x="4976088" y="3854581"/>
              <a:ext cx="56637" cy="21226"/>
            </a:xfrm>
            <a:custGeom>
              <a:avLst/>
              <a:gdLst/>
              <a:ahLst/>
              <a:cxnLst/>
              <a:rect l="l" t="t" r="r" b="b"/>
              <a:pathLst>
                <a:path w="1681" h="630" extrusionOk="0">
                  <a:moveTo>
                    <a:pt x="315" y="1"/>
                  </a:moveTo>
                  <a:cubicBezTo>
                    <a:pt x="138" y="1"/>
                    <a:pt x="1" y="148"/>
                    <a:pt x="1" y="315"/>
                  </a:cubicBezTo>
                  <a:cubicBezTo>
                    <a:pt x="1" y="492"/>
                    <a:pt x="138" y="629"/>
                    <a:pt x="315" y="629"/>
                  </a:cubicBezTo>
                  <a:lnTo>
                    <a:pt x="1366" y="629"/>
                  </a:lnTo>
                  <a:cubicBezTo>
                    <a:pt x="1543" y="629"/>
                    <a:pt x="1680" y="492"/>
                    <a:pt x="1680" y="315"/>
                  </a:cubicBezTo>
                  <a:cubicBezTo>
                    <a:pt x="1680" y="148"/>
                    <a:pt x="1543" y="1"/>
                    <a:pt x="1366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49"/>
            <p:cNvSpPr/>
            <p:nvPr/>
          </p:nvSpPr>
          <p:spPr>
            <a:xfrm>
              <a:off x="4969147" y="3719909"/>
              <a:ext cx="70855" cy="42722"/>
            </a:xfrm>
            <a:custGeom>
              <a:avLst/>
              <a:gdLst/>
              <a:ahLst/>
              <a:cxnLst/>
              <a:rect l="l" t="t" r="r" b="b"/>
              <a:pathLst>
                <a:path w="2103" h="1268" extrusionOk="0">
                  <a:moveTo>
                    <a:pt x="737" y="0"/>
                  </a:moveTo>
                  <a:cubicBezTo>
                    <a:pt x="325" y="0"/>
                    <a:pt x="0" y="334"/>
                    <a:pt x="0" y="737"/>
                  </a:cubicBezTo>
                  <a:lnTo>
                    <a:pt x="0" y="943"/>
                  </a:lnTo>
                  <a:cubicBezTo>
                    <a:pt x="0" y="1120"/>
                    <a:pt x="138" y="1267"/>
                    <a:pt x="315" y="1267"/>
                  </a:cubicBezTo>
                  <a:lnTo>
                    <a:pt x="1788" y="1267"/>
                  </a:lnTo>
                  <a:cubicBezTo>
                    <a:pt x="1965" y="1267"/>
                    <a:pt x="2102" y="1120"/>
                    <a:pt x="2102" y="943"/>
                  </a:cubicBezTo>
                  <a:lnTo>
                    <a:pt x="2102" y="737"/>
                  </a:lnTo>
                  <a:cubicBezTo>
                    <a:pt x="2102" y="334"/>
                    <a:pt x="1768" y="0"/>
                    <a:pt x="1366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49"/>
            <p:cNvSpPr/>
            <p:nvPr/>
          </p:nvSpPr>
          <p:spPr>
            <a:xfrm>
              <a:off x="5004559" y="3719909"/>
              <a:ext cx="35445" cy="42722"/>
            </a:xfrm>
            <a:custGeom>
              <a:avLst/>
              <a:gdLst/>
              <a:ahLst/>
              <a:cxnLst/>
              <a:rect l="l" t="t" r="r" b="b"/>
              <a:pathLst>
                <a:path w="1052" h="1268" extrusionOk="0">
                  <a:moveTo>
                    <a:pt x="1" y="0"/>
                  </a:moveTo>
                  <a:lnTo>
                    <a:pt x="1" y="1267"/>
                  </a:lnTo>
                  <a:lnTo>
                    <a:pt x="737" y="1267"/>
                  </a:lnTo>
                  <a:cubicBezTo>
                    <a:pt x="914" y="1267"/>
                    <a:pt x="1051" y="1120"/>
                    <a:pt x="1051" y="943"/>
                  </a:cubicBezTo>
                  <a:lnTo>
                    <a:pt x="1051" y="737"/>
                  </a:lnTo>
                  <a:cubicBezTo>
                    <a:pt x="1051" y="334"/>
                    <a:pt x="717" y="0"/>
                    <a:pt x="315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49"/>
            <p:cNvSpPr/>
            <p:nvPr/>
          </p:nvSpPr>
          <p:spPr>
            <a:xfrm>
              <a:off x="5004559" y="3812228"/>
              <a:ext cx="28167" cy="21226"/>
            </a:xfrm>
            <a:custGeom>
              <a:avLst/>
              <a:gdLst/>
              <a:ahLst/>
              <a:cxnLst/>
              <a:rect l="l" t="t" r="r" b="b"/>
              <a:pathLst>
                <a:path w="836" h="630" extrusionOk="0">
                  <a:moveTo>
                    <a:pt x="1" y="1"/>
                  </a:moveTo>
                  <a:lnTo>
                    <a:pt x="1" y="629"/>
                  </a:lnTo>
                  <a:lnTo>
                    <a:pt x="521" y="629"/>
                  </a:lnTo>
                  <a:cubicBezTo>
                    <a:pt x="698" y="629"/>
                    <a:pt x="835" y="492"/>
                    <a:pt x="835" y="315"/>
                  </a:cubicBezTo>
                  <a:cubicBezTo>
                    <a:pt x="835" y="138"/>
                    <a:pt x="698" y="1"/>
                    <a:pt x="521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49"/>
            <p:cNvSpPr/>
            <p:nvPr/>
          </p:nvSpPr>
          <p:spPr>
            <a:xfrm>
              <a:off x="5004559" y="3854581"/>
              <a:ext cx="28167" cy="21226"/>
            </a:xfrm>
            <a:custGeom>
              <a:avLst/>
              <a:gdLst/>
              <a:ahLst/>
              <a:cxnLst/>
              <a:rect l="l" t="t" r="r" b="b"/>
              <a:pathLst>
                <a:path w="836" h="630" extrusionOk="0">
                  <a:moveTo>
                    <a:pt x="1" y="1"/>
                  </a:moveTo>
                  <a:lnTo>
                    <a:pt x="1" y="629"/>
                  </a:lnTo>
                  <a:lnTo>
                    <a:pt x="521" y="629"/>
                  </a:lnTo>
                  <a:cubicBezTo>
                    <a:pt x="698" y="629"/>
                    <a:pt x="835" y="492"/>
                    <a:pt x="835" y="315"/>
                  </a:cubicBezTo>
                  <a:cubicBezTo>
                    <a:pt x="835" y="148"/>
                    <a:pt x="698" y="1"/>
                    <a:pt x="521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1" name="Google Shape;2001;p49"/>
          <p:cNvGrpSpPr/>
          <p:nvPr/>
        </p:nvGrpSpPr>
        <p:grpSpPr>
          <a:xfrm>
            <a:off x="5340108" y="3555419"/>
            <a:ext cx="363074" cy="363209"/>
            <a:chOff x="5340108" y="3555419"/>
            <a:chExt cx="363074" cy="363209"/>
          </a:xfrm>
        </p:grpSpPr>
        <p:sp>
          <p:nvSpPr>
            <p:cNvPr id="2002" name="Google Shape;2002;p49"/>
            <p:cNvSpPr/>
            <p:nvPr/>
          </p:nvSpPr>
          <p:spPr>
            <a:xfrm>
              <a:off x="5455608" y="3555756"/>
              <a:ext cx="218765" cy="173449"/>
            </a:xfrm>
            <a:custGeom>
              <a:avLst/>
              <a:gdLst/>
              <a:ahLst/>
              <a:cxnLst/>
              <a:rect l="l" t="t" r="r" b="b"/>
              <a:pathLst>
                <a:path w="6493" h="5148" extrusionOk="0">
                  <a:moveTo>
                    <a:pt x="2927" y="0"/>
                  </a:moveTo>
                  <a:cubicBezTo>
                    <a:pt x="2191" y="79"/>
                    <a:pt x="1523" y="393"/>
                    <a:pt x="1012" y="875"/>
                  </a:cubicBezTo>
                  <a:lnTo>
                    <a:pt x="973" y="1287"/>
                  </a:lnTo>
                  <a:lnTo>
                    <a:pt x="590" y="1366"/>
                  </a:lnTo>
                  <a:cubicBezTo>
                    <a:pt x="266" y="1818"/>
                    <a:pt x="59" y="2358"/>
                    <a:pt x="0" y="2938"/>
                  </a:cubicBezTo>
                  <a:lnTo>
                    <a:pt x="462" y="3252"/>
                  </a:lnTo>
                  <a:lnTo>
                    <a:pt x="0" y="3566"/>
                  </a:lnTo>
                  <a:cubicBezTo>
                    <a:pt x="59" y="4155"/>
                    <a:pt x="266" y="4686"/>
                    <a:pt x="590" y="5147"/>
                  </a:cubicBezTo>
                  <a:lnTo>
                    <a:pt x="5904" y="5147"/>
                  </a:lnTo>
                  <a:cubicBezTo>
                    <a:pt x="6227" y="4686"/>
                    <a:pt x="6434" y="4155"/>
                    <a:pt x="6493" y="3566"/>
                  </a:cubicBezTo>
                  <a:lnTo>
                    <a:pt x="6238" y="3252"/>
                  </a:lnTo>
                  <a:lnTo>
                    <a:pt x="6493" y="2938"/>
                  </a:lnTo>
                  <a:cubicBezTo>
                    <a:pt x="6434" y="2358"/>
                    <a:pt x="6227" y="1818"/>
                    <a:pt x="5904" y="1366"/>
                  </a:cubicBezTo>
                  <a:lnTo>
                    <a:pt x="5559" y="1218"/>
                  </a:lnTo>
                  <a:lnTo>
                    <a:pt x="5481" y="875"/>
                  </a:lnTo>
                  <a:cubicBezTo>
                    <a:pt x="4970" y="393"/>
                    <a:pt x="4302" y="79"/>
                    <a:pt x="3566" y="0"/>
                  </a:cubicBezTo>
                  <a:lnTo>
                    <a:pt x="3242" y="207"/>
                  </a:lnTo>
                  <a:lnTo>
                    <a:pt x="2927" y="0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49"/>
            <p:cNvSpPr/>
            <p:nvPr/>
          </p:nvSpPr>
          <p:spPr>
            <a:xfrm>
              <a:off x="5564808" y="3555756"/>
              <a:ext cx="109568" cy="173449"/>
            </a:xfrm>
            <a:custGeom>
              <a:avLst/>
              <a:gdLst/>
              <a:ahLst/>
              <a:cxnLst/>
              <a:rect l="l" t="t" r="r" b="b"/>
              <a:pathLst>
                <a:path w="3252" h="5148" extrusionOk="0">
                  <a:moveTo>
                    <a:pt x="325" y="0"/>
                  </a:moveTo>
                  <a:lnTo>
                    <a:pt x="1" y="207"/>
                  </a:lnTo>
                  <a:lnTo>
                    <a:pt x="1" y="5147"/>
                  </a:lnTo>
                  <a:lnTo>
                    <a:pt x="2663" y="5147"/>
                  </a:lnTo>
                  <a:cubicBezTo>
                    <a:pt x="2986" y="4686"/>
                    <a:pt x="3193" y="4155"/>
                    <a:pt x="3252" y="3566"/>
                  </a:cubicBezTo>
                  <a:lnTo>
                    <a:pt x="2997" y="3252"/>
                  </a:lnTo>
                  <a:lnTo>
                    <a:pt x="3252" y="2938"/>
                  </a:lnTo>
                  <a:cubicBezTo>
                    <a:pt x="3193" y="2358"/>
                    <a:pt x="2986" y="1818"/>
                    <a:pt x="2663" y="1366"/>
                  </a:cubicBezTo>
                  <a:lnTo>
                    <a:pt x="2318" y="1218"/>
                  </a:lnTo>
                  <a:lnTo>
                    <a:pt x="2240" y="875"/>
                  </a:lnTo>
                  <a:cubicBezTo>
                    <a:pt x="1729" y="393"/>
                    <a:pt x="1061" y="79"/>
                    <a:pt x="325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49"/>
            <p:cNvSpPr/>
            <p:nvPr/>
          </p:nvSpPr>
          <p:spPr>
            <a:xfrm>
              <a:off x="5454934" y="3555419"/>
              <a:ext cx="220113" cy="173786"/>
            </a:xfrm>
            <a:custGeom>
              <a:avLst/>
              <a:gdLst/>
              <a:ahLst/>
              <a:cxnLst/>
              <a:rect l="l" t="t" r="r" b="b"/>
              <a:pathLst>
                <a:path w="6533" h="5158" extrusionOk="0">
                  <a:moveTo>
                    <a:pt x="3262" y="1"/>
                  </a:moveTo>
                  <a:cubicBezTo>
                    <a:pt x="3163" y="1"/>
                    <a:pt x="3056" y="1"/>
                    <a:pt x="2947" y="10"/>
                  </a:cubicBezTo>
                  <a:lnTo>
                    <a:pt x="2947" y="2948"/>
                  </a:lnTo>
                  <a:lnTo>
                    <a:pt x="1886" y="2948"/>
                  </a:lnTo>
                  <a:cubicBezTo>
                    <a:pt x="1818" y="2171"/>
                    <a:pt x="1504" y="1455"/>
                    <a:pt x="1032" y="885"/>
                  </a:cubicBezTo>
                  <a:cubicBezTo>
                    <a:pt x="875" y="1032"/>
                    <a:pt x="738" y="1199"/>
                    <a:pt x="610" y="1376"/>
                  </a:cubicBezTo>
                  <a:cubicBezTo>
                    <a:pt x="963" y="1818"/>
                    <a:pt x="1190" y="2358"/>
                    <a:pt x="1248" y="2948"/>
                  </a:cubicBezTo>
                  <a:lnTo>
                    <a:pt x="20" y="2948"/>
                  </a:lnTo>
                  <a:cubicBezTo>
                    <a:pt x="11" y="3046"/>
                    <a:pt x="1" y="3153"/>
                    <a:pt x="1" y="3262"/>
                  </a:cubicBezTo>
                  <a:cubicBezTo>
                    <a:pt x="1" y="3369"/>
                    <a:pt x="11" y="3478"/>
                    <a:pt x="20" y="3576"/>
                  </a:cubicBezTo>
                  <a:lnTo>
                    <a:pt x="1248" y="3576"/>
                  </a:lnTo>
                  <a:cubicBezTo>
                    <a:pt x="1190" y="4165"/>
                    <a:pt x="963" y="4705"/>
                    <a:pt x="610" y="5157"/>
                  </a:cubicBezTo>
                  <a:lnTo>
                    <a:pt x="1376" y="5157"/>
                  </a:lnTo>
                  <a:cubicBezTo>
                    <a:pt x="1651" y="4686"/>
                    <a:pt x="1838" y="4155"/>
                    <a:pt x="1886" y="3576"/>
                  </a:cubicBezTo>
                  <a:lnTo>
                    <a:pt x="2947" y="3576"/>
                  </a:lnTo>
                  <a:lnTo>
                    <a:pt x="2947" y="5157"/>
                  </a:lnTo>
                  <a:lnTo>
                    <a:pt x="3586" y="5157"/>
                  </a:lnTo>
                  <a:lnTo>
                    <a:pt x="3586" y="3576"/>
                  </a:lnTo>
                  <a:lnTo>
                    <a:pt x="4647" y="3576"/>
                  </a:lnTo>
                  <a:cubicBezTo>
                    <a:pt x="4695" y="4155"/>
                    <a:pt x="4872" y="4686"/>
                    <a:pt x="5158" y="5157"/>
                  </a:cubicBezTo>
                  <a:lnTo>
                    <a:pt x="5924" y="5157"/>
                  </a:lnTo>
                  <a:cubicBezTo>
                    <a:pt x="5570" y="4705"/>
                    <a:pt x="5344" y="4165"/>
                    <a:pt x="5285" y="3576"/>
                  </a:cubicBezTo>
                  <a:lnTo>
                    <a:pt x="6513" y="3576"/>
                  </a:lnTo>
                  <a:cubicBezTo>
                    <a:pt x="6522" y="3478"/>
                    <a:pt x="6533" y="3369"/>
                    <a:pt x="6533" y="3262"/>
                  </a:cubicBezTo>
                  <a:cubicBezTo>
                    <a:pt x="6533" y="3153"/>
                    <a:pt x="6522" y="3046"/>
                    <a:pt x="6513" y="2948"/>
                  </a:cubicBezTo>
                  <a:lnTo>
                    <a:pt x="5285" y="2948"/>
                  </a:lnTo>
                  <a:cubicBezTo>
                    <a:pt x="5344" y="2358"/>
                    <a:pt x="5570" y="1818"/>
                    <a:pt x="5924" y="1376"/>
                  </a:cubicBezTo>
                  <a:cubicBezTo>
                    <a:pt x="5796" y="1199"/>
                    <a:pt x="5658" y="1032"/>
                    <a:pt x="5501" y="885"/>
                  </a:cubicBezTo>
                  <a:cubicBezTo>
                    <a:pt x="5020" y="1455"/>
                    <a:pt x="4715" y="2171"/>
                    <a:pt x="4647" y="2948"/>
                  </a:cubicBezTo>
                  <a:lnTo>
                    <a:pt x="3586" y="2948"/>
                  </a:lnTo>
                  <a:lnTo>
                    <a:pt x="3586" y="10"/>
                  </a:lnTo>
                  <a:cubicBezTo>
                    <a:pt x="3478" y="1"/>
                    <a:pt x="3370" y="1"/>
                    <a:pt x="3262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49"/>
            <p:cNvSpPr/>
            <p:nvPr/>
          </p:nvSpPr>
          <p:spPr>
            <a:xfrm>
              <a:off x="5564808" y="3555419"/>
              <a:ext cx="110242" cy="173786"/>
            </a:xfrm>
            <a:custGeom>
              <a:avLst/>
              <a:gdLst/>
              <a:ahLst/>
              <a:cxnLst/>
              <a:rect l="l" t="t" r="r" b="b"/>
              <a:pathLst>
                <a:path w="3272" h="5158" extrusionOk="0">
                  <a:moveTo>
                    <a:pt x="1" y="1"/>
                  </a:moveTo>
                  <a:lnTo>
                    <a:pt x="1" y="5157"/>
                  </a:lnTo>
                  <a:lnTo>
                    <a:pt x="325" y="5157"/>
                  </a:lnTo>
                  <a:lnTo>
                    <a:pt x="325" y="3576"/>
                  </a:lnTo>
                  <a:lnTo>
                    <a:pt x="1386" y="3576"/>
                  </a:lnTo>
                  <a:cubicBezTo>
                    <a:pt x="1434" y="4155"/>
                    <a:pt x="1611" y="4686"/>
                    <a:pt x="1897" y="5157"/>
                  </a:cubicBezTo>
                  <a:lnTo>
                    <a:pt x="2663" y="5157"/>
                  </a:lnTo>
                  <a:cubicBezTo>
                    <a:pt x="2309" y="4705"/>
                    <a:pt x="2083" y="4165"/>
                    <a:pt x="2024" y="3576"/>
                  </a:cubicBezTo>
                  <a:lnTo>
                    <a:pt x="3252" y="3576"/>
                  </a:lnTo>
                  <a:cubicBezTo>
                    <a:pt x="3261" y="3478"/>
                    <a:pt x="3272" y="3369"/>
                    <a:pt x="3272" y="3262"/>
                  </a:cubicBezTo>
                  <a:cubicBezTo>
                    <a:pt x="3272" y="3153"/>
                    <a:pt x="3261" y="3046"/>
                    <a:pt x="3252" y="2948"/>
                  </a:cubicBezTo>
                  <a:lnTo>
                    <a:pt x="2024" y="2948"/>
                  </a:lnTo>
                  <a:cubicBezTo>
                    <a:pt x="2083" y="2358"/>
                    <a:pt x="2309" y="1818"/>
                    <a:pt x="2663" y="1376"/>
                  </a:cubicBezTo>
                  <a:cubicBezTo>
                    <a:pt x="2535" y="1199"/>
                    <a:pt x="2397" y="1032"/>
                    <a:pt x="2240" y="885"/>
                  </a:cubicBezTo>
                  <a:cubicBezTo>
                    <a:pt x="1759" y="1455"/>
                    <a:pt x="1454" y="2171"/>
                    <a:pt x="1386" y="2948"/>
                  </a:cubicBezTo>
                  <a:lnTo>
                    <a:pt x="325" y="2948"/>
                  </a:lnTo>
                  <a:lnTo>
                    <a:pt x="325" y="10"/>
                  </a:lnTo>
                  <a:cubicBezTo>
                    <a:pt x="217" y="1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49"/>
            <p:cNvSpPr/>
            <p:nvPr/>
          </p:nvSpPr>
          <p:spPr>
            <a:xfrm>
              <a:off x="5361301" y="3718561"/>
              <a:ext cx="86724" cy="21226"/>
            </a:xfrm>
            <a:custGeom>
              <a:avLst/>
              <a:gdLst/>
              <a:ahLst/>
              <a:cxnLst/>
              <a:rect l="l" t="t" r="r" b="b"/>
              <a:pathLst>
                <a:path w="2574" h="630" extrusionOk="0">
                  <a:moveTo>
                    <a:pt x="324" y="1"/>
                  </a:moveTo>
                  <a:cubicBezTo>
                    <a:pt x="147" y="1"/>
                    <a:pt x="0" y="138"/>
                    <a:pt x="0" y="315"/>
                  </a:cubicBezTo>
                  <a:cubicBezTo>
                    <a:pt x="0" y="492"/>
                    <a:pt x="147" y="629"/>
                    <a:pt x="324" y="629"/>
                  </a:cubicBezTo>
                  <a:lnTo>
                    <a:pt x="2260" y="629"/>
                  </a:lnTo>
                  <a:cubicBezTo>
                    <a:pt x="2426" y="629"/>
                    <a:pt x="2574" y="492"/>
                    <a:pt x="2574" y="315"/>
                  </a:cubicBezTo>
                  <a:cubicBezTo>
                    <a:pt x="2574" y="138"/>
                    <a:pt x="2426" y="1"/>
                    <a:pt x="226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49"/>
            <p:cNvSpPr/>
            <p:nvPr/>
          </p:nvSpPr>
          <p:spPr>
            <a:xfrm>
              <a:off x="5444355" y="3736115"/>
              <a:ext cx="241272" cy="182512"/>
            </a:xfrm>
            <a:custGeom>
              <a:avLst/>
              <a:gdLst/>
              <a:ahLst/>
              <a:cxnLst/>
              <a:rect l="l" t="t" r="r" b="b"/>
              <a:pathLst>
                <a:path w="7161" h="5417" extrusionOk="0">
                  <a:moveTo>
                    <a:pt x="2348" y="2004"/>
                  </a:moveTo>
                  <a:lnTo>
                    <a:pt x="2407" y="2633"/>
                  </a:lnTo>
                  <a:lnTo>
                    <a:pt x="1552" y="2633"/>
                  </a:lnTo>
                  <a:lnTo>
                    <a:pt x="1434" y="2004"/>
                  </a:lnTo>
                  <a:close/>
                  <a:moveTo>
                    <a:pt x="4175" y="2004"/>
                  </a:moveTo>
                  <a:lnTo>
                    <a:pt x="4116" y="2633"/>
                  </a:lnTo>
                  <a:lnTo>
                    <a:pt x="3045" y="2633"/>
                  </a:lnTo>
                  <a:lnTo>
                    <a:pt x="2986" y="2004"/>
                  </a:lnTo>
                  <a:close/>
                  <a:moveTo>
                    <a:pt x="5727" y="2004"/>
                  </a:moveTo>
                  <a:lnTo>
                    <a:pt x="5609" y="2633"/>
                  </a:lnTo>
                  <a:lnTo>
                    <a:pt x="4754" y="2633"/>
                  </a:lnTo>
                  <a:lnTo>
                    <a:pt x="4804" y="2004"/>
                  </a:lnTo>
                  <a:close/>
                  <a:moveTo>
                    <a:pt x="2466" y="3262"/>
                  </a:moveTo>
                  <a:lnTo>
                    <a:pt x="2525" y="3900"/>
                  </a:lnTo>
                  <a:lnTo>
                    <a:pt x="1788" y="3900"/>
                  </a:lnTo>
                  <a:lnTo>
                    <a:pt x="1670" y="3262"/>
                  </a:lnTo>
                  <a:close/>
                  <a:moveTo>
                    <a:pt x="4057" y="3262"/>
                  </a:moveTo>
                  <a:lnTo>
                    <a:pt x="3998" y="3900"/>
                  </a:lnTo>
                  <a:lnTo>
                    <a:pt x="3154" y="3900"/>
                  </a:lnTo>
                  <a:lnTo>
                    <a:pt x="3104" y="3262"/>
                  </a:lnTo>
                  <a:close/>
                  <a:moveTo>
                    <a:pt x="5491" y="3262"/>
                  </a:moveTo>
                  <a:lnTo>
                    <a:pt x="5373" y="3900"/>
                  </a:lnTo>
                  <a:lnTo>
                    <a:pt x="4636" y="3900"/>
                  </a:lnTo>
                  <a:lnTo>
                    <a:pt x="4695" y="3262"/>
                  </a:lnTo>
                  <a:close/>
                  <a:moveTo>
                    <a:pt x="561" y="1"/>
                  </a:moveTo>
                  <a:lnTo>
                    <a:pt x="0" y="285"/>
                  </a:lnTo>
                  <a:lnTo>
                    <a:pt x="747" y="1788"/>
                  </a:lnTo>
                  <a:lnTo>
                    <a:pt x="1375" y="5157"/>
                  </a:lnTo>
                  <a:cubicBezTo>
                    <a:pt x="1402" y="5307"/>
                    <a:pt x="1538" y="5417"/>
                    <a:pt x="1687" y="5417"/>
                  </a:cubicBezTo>
                  <a:cubicBezTo>
                    <a:pt x="1704" y="5417"/>
                    <a:pt x="1722" y="5415"/>
                    <a:pt x="1739" y="5412"/>
                  </a:cubicBezTo>
                  <a:cubicBezTo>
                    <a:pt x="1916" y="5373"/>
                    <a:pt x="2024" y="5216"/>
                    <a:pt x="1995" y="5039"/>
                  </a:cubicBezTo>
                  <a:lnTo>
                    <a:pt x="1906" y="4528"/>
                  </a:lnTo>
                  <a:lnTo>
                    <a:pt x="2584" y="4528"/>
                  </a:lnTo>
                  <a:lnTo>
                    <a:pt x="2633" y="5128"/>
                  </a:lnTo>
                  <a:cubicBezTo>
                    <a:pt x="2651" y="5284"/>
                    <a:pt x="2782" y="5414"/>
                    <a:pt x="2943" y="5414"/>
                  </a:cubicBezTo>
                  <a:cubicBezTo>
                    <a:pt x="2954" y="5414"/>
                    <a:pt x="2965" y="5413"/>
                    <a:pt x="2977" y="5412"/>
                  </a:cubicBezTo>
                  <a:cubicBezTo>
                    <a:pt x="3154" y="5392"/>
                    <a:pt x="3281" y="5246"/>
                    <a:pt x="3261" y="5069"/>
                  </a:cubicBezTo>
                  <a:lnTo>
                    <a:pt x="3212" y="4528"/>
                  </a:lnTo>
                  <a:lnTo>
                    <a:pt x="3949" y="4528"/>
                  </a:lnTo>
                  <a:lnTo>
                    <a:pt x="3900" y="5069"/>
                  </a:lnTo>
                  <a:cubicBezTo>
                    <a:pt x="3880" y="5246"/>
                    <a:pt x="4008" y="5392"/>
                    <a:pt x="4184" y="5412"/>
                  </a:cubicBezTo>
                  <a:cubicBezTo>
                    <a:pt x="4195" y="5413"/>
                    <a:pt x="4206" y="5414"/>
                    <a:pt x="4217" y="5414"/>
                  </a:cubicBezTo>
                  <a:cubicBezTo>
                    <a:pt x="4371" y="5414"/>
                    <a:pt x="4510" y="5284"/>
                    <a:pt x="4529" y="5128"/>
                  </a:cubicBezTo>
                  <a:lnTo>
                    <a:pt x="4577" y="4528"/>
                  </a:lnTo>
                  <a:lnTo>
                    <a:pt x="5255" y="4528"/>
                  </a:lnTo>
                  <a:lnTo>
                    <a:pt x="5167" y="5039"/>
                  </a:lnTo>
                  <a:cubicBezTo>
                    <a:pt x="5127" y="5216"/>
                    <a:pt x="5245" y="5373"/>
                    <a:pt x="5413" y="5412"/>
                  </a:cubicBezTo>
                  <a:cubicBezTo>
                    <a:pt x="5431" y="5415"/>
                    <a:pt x="5449" y="5417"/>
                    <a:pt x="5468" y="5417"/>
                  </a:cubicBezTo>
                  <a:cubicBezTo>
                    <a:pt x="5623" y="5417"/>
                    <a:pt x="5759" y="5307"/>
                    <a:pt x="5786" y="5157"/>
                  </a:cubicBezTo>
                  <a:lnTo>
                    <a:pt x="6404" y="1788"/>
                  </a:lnTo>
                  <a:lnTo>
                    <a:pt x="7161" y="285"/>
                  </a:lnTo>
                  <a:lnTo>
                    <a:pt x="6591" y="1"/>
                  </a:lnTo>
                  <a:lnTo>
                    <a:pt x="5913" y="1376"/>
                  </a:lnTo>
                  <a:lnTo>
                    <a:pt x="4863" y="1376"/>
                  </a:lnTo>
                  <a:lnTo>
                    <a:pt x="4970" y="138"/>
                  </a:lnTo>
                  <a:lnTo>
                    <a:pt x="4342" y="79"/>
                  </a:lnTo>
                  <a:lnTo>
                    <a:pt x="4234" y="1376"/>
                  </a:lnTo>
                  <a:lnTo>
                    <a:pt x="2927" y="1376"/>
                  </a:lnTo>
                  <a:lnTo>
                    <a:pt x="2809" y="79"/>
                  </a:lnTo>
                  <a:lnTo>
                    <a:pt x="2181" y="138"/>
                  </a:lnTo>
                  <a:lnTo>
                    <a:pt x="2299" y="1376"/>
                  </a:lnTo>
                  <a:lnTo>
                    <a:pt x="1248" y="1376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49"/>
            <p:cNvSpPr/>
            <p:nvPr/>
          </p:nvSpPr>
          <p:spPr>
            <a:xfrm>
              <a:off x="5564808" y="3736115"/>
              <a:ext cx="120821" cy="182512"/>
            </a:xfrm>
            <a:custGeom>
              <a:avLst/>
              <a:gdLst/>
              <a:ahLst/>
              <a:cxnLst/>
              <a:rect l="l" t="t" r="r" b="b"/>
              <a:pathLst>
                <a:path w="3586" h="5417" extrusionOk="0">
                  <a:moveTo>
                    <a:pt x="2152" y="2004"/>
                  </a:moveTo>
                  <a:lnTo>
                    <a:pt x="2034" y="2633"/>
                  </a:lnTo>
                  <a:lnTo>
                    <a:pt x="1179" y="2633"/>
                  </a:lnTo>
                  <a:lnTo>
                    <a:pt x="1229" y="2004"/>
                  </a:lnTo>
                  <a:close/>
                  <a:moveTo>
                    <a:pt x="1916" y="3262"/>
                  </a:moveTo>
                  <a:lnTo>
                    <a:pt x="1798" y="3900"/>
                  </a:lnTo>
                  <a:lnTo>
                    <a:pt x="1061" y="3900"/>
                  </a:lnTo>
                  <a:lnTo>
                    <a:pt x="1120" y="3262"/>
                  </a:lnTo>
                  <a:close/>
                  <a:moveTo>
                    <a:pt x="3016" y="1"/>
                  </a:moveTo>
                  <a:lnTo>
                    <a:pt x="2338" y="1376"/>
                  </a:lnTo>
                  <a:lnTo>
                    <a:pt x="1288" y="1376"/>
                  </a:lnTo>
                  <a:lnTo>
                    <a:pt x="1395" y="138"/>
                  </a:lnTo>
                  <a:lnTo>
                    <a:pt x="767" y="79"/>
                  </a:lnTo>
                  <a:lnTo>
                    <a:pt x="659" y="1376"/>
                  </a:lnTo>
                  <a:lnTo>
                    <a:pt x="1" y="1376"/>
                  </a:lnTo>
                  <a:lnTo>
                    <a:pt x="1" y="2004"/>
                  </a:lnTo>
                  <a:lnTo>
                    <a:pt x="600" y="2004"/>
                  </a:lnTo>
                  <a:lnTo>
                    <a:pt x="541" y="2633"/>
                  </a:lnTo>
                  <a:lnTo>
                    <a:pt x="1" y="2633"/>
                  </a:lnTo>
                  <a:lnTo>
                    <a:pt x="1" y="3262"/>
                  </a:lnTo>
                  <a:lnTo>
                    <a:pt x="482" y="3262"/>
                  </a:lnTo>
                  <a:lnTo>
                    <a:pt x="423" y="3900"/>
                  </a:lnTo>
                  <a:lnTo>
                    <a:pt x="1" y="3900"/>
                  </a:lnTo>
                  <a:lnTo>
                    <a:pt x="1" y="4528"/>
                  </a:lnTo>
                  <a:lnTo>
                    <a:pt x="374" y="4528"/>
                  </a:lnTo>
                  <a:lnTo>
                    <a:pt x="325" y="5069"/>
                  </a:lnTo>
                  <a:cubicBezTo>
                    <a:pt x="305" y="5246"/>
                    <a:pt x="433" y="5392"/>
                    <a:pt x="609" y="5412"/>
                  </a:cubicBezTo>
                  <a:cubicBezTo>
                    <a:pt x="620" y="5413"/>
                    <a:pt x="631" y="5414"/>
                    <a:pt x="642" y="5414"/>
                  </a:cubicBezTo>
                  <a:cubicBezTo>
                    <a:pt x="796" y="5414"/>
                    <a:pt x="935" y="5284"/>
                    <a:pt x="954" y="5128"/>
                  </a:cubicBezTo>
                  <a:lnTo>
                    <a:pt x="1002" y="4528"/>
                  </a:lnTo>
                  <a:lnTo>
                    <a:pt x="1680" y="4528"/>
                  </a:lnTo>
                  <a:lnTo>
                    <a:pt x="1592" y="5039"/>
                  </a:lnTo>
                  <a:cubicBezTo>
                    <a:pt x="1552" y="5216"/>
                    <a:pt x="1670" y="5373"/>
                    <a:pt x="1838" y="5412"/>
                  </a:cubicBezTo>
                  <a:cubicBezTo>
                    <a:pt x="1856" y="5415"/>
                    <a:pt x="1874" y="5417"/>
                    <a:pt x="1893" y="5417"/>
                  </a:cubicBezTo>
                  <a:cubicBezTo>
                    <a:pt x="2048" y="5417"/>
                    <a:pt x="2184" y="5307"/>
                    <a:pt x="2211" y="5157"/>
                  </a:cubicBezTo>
                  <a:lnTo>
                    <a:pt x="2829" y="1788"/>
                  </a:lnTo>
                  <a:lnTo>
                    <a:pt x="3586" y="285"/>
                  </a:lnTo>
                  <a:lnTo>
                    <a:pt x="3016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49"/>
            <p:cNvSpPr/>
            <p:nvPr/>
          </p:nvSpPr>
          <p:spPr>
            <a:xfrm>
              <a:off x="5426834" y="3707982"/>
              <a:ext cx="276346" cy="42385"/>
            </a:xfrm>
            <a:custGeom>
              <a:avLst/>
              <a:gdLst/>
              <a:ahLst/>
              <a:cxnLst/>
              <a:rect l="l" t="t" r="r" b="b"/>
              <a:pathLst>
                <a:path w="8202" h="1258" extrusionOk="0">
                  <a:moveTo>
                    <a:pt x="629" y="0"/>
                  </a:moveTo>
                  <a:cubicBezTo>
                    <a:pt x="275" y="0"/>
                    <a:pt x="0" y="275"/>
                    <a:pt x="0" y="629"/>
                  </a:cubicBezTo>
                  <a:cubicBezTo>
                    <a:pt x="0" y="973"/>
                    <a:pt x="275" y="1258"/>
                    <a:pt x="629" y="1258"/>
                  </a:cubicBezTo>
                  <a:lnTo>
                    <a:pt x="7572" y="1258"/>
                  </a:lnTo>
                  <a:cubicBezTo>
                    <a:pt x="7917" y="1258"/>
                    <a:pt x="8201" y="973"/>
                    <a:pt x="8201" y="629"/>
                  </a:cubicBezTo>
                  <a:cubicBezTo>
                    <a:pt x="8201" y="275"/>
                    <a:pt x="7917" y="0"/>
                    <a:pt x="7572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49"/>
            <p:cNvSpPr/>
            <p:nvPr/>
          </p:nvSpPr>
          <p:spPr>
            <a:xfrm>
              <a:off x="5564808" y="3707982"/>
              <a:ext cx="138375" cy="42385"/>
            </a:xfrm>
            <a:custGeom>
              <a:avLst/>
              <a:gdLst/>
              <a:ahLst/>
              <a:cxnLst/>
              <a:rect l="l" t="t" r="r" b="b"/>
              <a:pathLst>
                <a:path w="4107" h="1258" extrusionOk="0">
                  <a:moveTo>
                    <a:pt x="1" y="0"/>
                  </a:moveTo>
                  <a:lnTo>
                    <a:pt x="1" y="1258"/>
                  </a:lnTo>
                  <a:lnTo>
                    <a:pt x="3477" y="1258"/>
                  </a:lnTo>
                  <a:cubicBezTo>
                    <a:pt x="3822" y="1258"/>
                    <a:pt x="4106" y="973"/>
                    <a:pt x="4106" y="629"/>
                  </a:cubicBezTo>
                  <a:cubicBezTo>
                    <a:pt x="4106" y="275"/>
                    <a:pt x="3822" y="0"/>
                    <a:pt x="3477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49"/>
            <p:cNvSpPr/>
            <p:nvPr/>
          </p:nvSpPr>
          <p:spPr>
            <a:xfrm>
              <a:off x="5340108" y="3555419"/>
              <a:ext cx="42722" cy="347504"/>
            </a:xfrm>
            <a:custGeom>
              <a:avLst/>
              <a:gdLst/>
              <a:ahLst/>
              <a:cxnLst/>
              <a:rect l="l" t="t" r="r" b="b"/>
              <a:pathLst>
                <a:path w="1268" h="10314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lnTo>
                    <a:pt x="1" y="10000"/>
                  </a:lnTo>
                  <a:cubicBezTo>
                    <a:pt x="1" y="10176"/>
                    <a:pt x="138" y="10314"/>
                    <a:pt x="315" y="10314"/>
                  </a:cubicBezTo>
                  <a:lnTo>
                    <a:pt x="953" y="10314"/>
                  </a:lnTo>
                  <a:cubicBezTo>
                    <a:pt x="1121" y="10314"/>
                    <a:pt x="1268" y="10176"/>
                    <a:pt x="1268" y="10000"/>
                  </a:cubicBezTo>
                  <a:lnTo>
                    <a:pt x="1268" y="315"/>
                  </a:lnTo>
                  <a:cubicBezTo>
                    <a:pt x="1268" y="138"/>
                    <a:pt x="1121" y="1"/>
                    <a:pt x="953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2" name="Google Shape;2012;p49"/>
          <p:cNvGrpSpPr/>
          <p:nvPr/>
        </p:nvGrpSpPr>
        <p:grpSpPr>
          <a:xfrm>
            <a:off x="5967878" y="3555419"/>
            <a:ext cx="363074" cy="363076"/>
            <a:chOff x="5967878" y="3555419"/>
            <a:chExt cx="363074" cy="363076"/>
          </a:xfrm>
        </p:grpSpPr>
        <p:sp>
          <p:nvSpPr>
            <p:cNvPr id="2013" name="Google Shape;2013;p49"/>
            <p:cNvSpPr/>
            <p:nvPr/>
          </p:nvSpPr>
          <p:spPr>
            <a:xfrm>
              <a:off x="6060871" y="3673547"/>
              <a:ext cx="177425" cy="94676"/>
            </a:xfrm>
            <a:custGeom>
              <a:avLst/>
              <a:gdLst/>
              <a:ahLst/>
              <a:cxnLst/>
              <a:rect l="l" t="t" r="r" b="b"/>
              <a:pathLst>
                <a:path w="5266" h="2810" extrusionOk="0">
                  <a:moveTo>
                    <a:pt x="1444" y="1"/>
                  </a:moveTo>
                  <a:cubicBezTo>
                    <a:pt x="619" y="158"/>
                    <a:pt x="1" y="885"/>
                    <a:pt x="1" y="1759"/>
                  </a:cubicBezTo>
                  <a:lnTo>
                    <a:pt x="1" y="2496"/>
                  </a:lnTo>
                  <a:cubicBezTo>
                    <a:pt x="1" y="2663"/>
                    <a:pt x="138" y="2810"/>
                    <a:pt x="315" y="2810"/>
                  </a:cubicBezTo>
                  <a:lnTo>
                    <a:pt x="4951" y="2810"/>
                  </a:lnTo>
                  <a:cubicBezTo>
                    <a:pt x="5118" y="2810"/>
                    <a:pt x="5265" y="2663"/>
                    <a:pt x="5265" y="2496"/>
                  </a:cubicBezTo>
                  <a:lnTo>
                    <a:pt x="5265" y="1759"/>
                  </a:lnTo>
                  <a:cubicBezTo>
                    <a:pt x="5265" y="885"/>
                    <a:pt x="4637" y="158"/>
                    <a:pt x="3821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49"/>
            <p:cNvSpPr/>
            <p:nvPr/>
          </p:nvSpPr>
          <p:spPr>
            <a:xfrm>
              <a:off x="6149585" y="3673547"/>
              <a:ext cx="88712" cy="94676"/>
            </a:xfrm>
            <a:custGeom>
              <a:avLst/>
              <a:gdLst/>
              <a:ahLst/>
              <a:cxnLst/>
              <a:rect l="l" t="t" r="r" b="b"/>
              <a:pathLst>
                <a:path w="2633" h="2810" extrusionOk="0">
                  <a:moveTo>
                    <a:pt x="0" y="1"/>
                  </a:moveTo>
                  <a:lnTo>
                    <a:pt x="0" y="2810"/>
                  </a:lnTo>
                  <a:lnTo>
                    <a:pt x="2318" y="2810"/>
                  </a:lnTo>
                  <a:cubicBezTo>
                    <a:pt x="2485" y="2810"/>
                    <a:pt x="2632" y="2663"/>
                    <a:pt x="2632" y="2496"/>
                  </a:cubicBezTo>
                  <a:lnTo>
                    <a:pt x="2632" y="1759"/>
                  </a:lnTo>
                  <a:cubicBezTo>
                    <a:pt x="2632" y="885"/>
                    <a:pt x="2004" y="158"/>
                    <a:pt x="1188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49"/>
            <p:cNvSpPr/>
            <p:nvPr/>
          </p:nvSpPr>
          <p:spPr>
            <a:xfrm>
              <a:off x="6109524" y="3672233"/>
              <a:ext cx="80121" cy="60444"/>
            </a:xfrm>
            <a:custGeom>
              <a:avLst/>
              <a:gdLst/>
              <a:ahLst/>
              <a:cxnLst/>
              <a:rect l="l" t="t" r="r" b="b"/>
              <a:pathLst>
                <a:path w="2378" h="1794" extrusionOk="0">
                  <a:moveTo>
                    <a:pt x="344" y="1"/>
                  </a:moveTo>
                  <a:cubicBezTo>
                    <a:pt x="226" y="1"/>
                    <a:pt x="109" y="20"/>
                    <a:pt x="0" y="40"/>
                  </a:cubicBezTo>
                  <a:lnTo>
                    <a:pt x="914" y="1631"/>
                  </a:lnTo>
                  <a:cubicBezTo>
                    <a:pt x="973" y="1739"/>
                    <a:pt x="1078" y="1793"/>
                    <a:pt x="1185" y="1793"/>
                  </a:cubicBezTo>
                  <a:cubicBezTo>
                    <a:pt x="1292" y="1793"/>
                    <a:pt x="1400" y="1739"/>
                    <a:pt x="1464" y="1631"/>
                  </a:cubicBezTo>
                  <a:lnTo>
                    <a:pt x="2377" y="40"/>
                  </a:lnTo>
                  <a:cubicBezTo>
                    <a:pt x="2259" y="20"/>
                    <a:pt x="2152" y="1"/>
                    <a:pt x="2034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49"/>
            <p:cNvSpPr/>
            <p:nvPr/>
          </p:nvSpPr>
          <p:spPr>
            <a:xfrm>
              <a:off x="6149585" y="3672233"/>
              <a:ext cx="40060" cy="60613"/>
            </a:xfrm>
            <a:custGeom>
              <a:avLst/>
              <a:gdLst/>
              <a:ahLst/>
              <a:cxnLst/>
              <a:rect l="l" t="t" r="r" b="b"/>
              <a:pathLst>
                <a:path w="1189" h="1799" extrusionOk="0">
                  <a:moveTo>
                    <a:pt x="0" y="1"/>
                  </a:moveTo>
                  <a:lnTo>
                    <a:pt x="0" y="1798"/>
                  </a:lnTo>
                  <a:cubicBezTo>
                    <a:pt x="108" y="1798"/>
                    <a:pt x="216" y="1740"/>
                    <a:pt x="275" y="1631"/>
                  </a:cubicBezTo>
                  <a:lnTo>
                    <a:pt x="1188" y="40"/>
                  </a:lnTo>
                  <a:cubicBezTo>
                    <a:pt x="1070" y="20"/>
                    <a:pt x="963" y="1"/>
                    <a:pt x="845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49"/>
            <p:cNvSpPr/>
            <p:nvPr/>
          </p:nvSpPr>
          <p:spPr>
            <a:xfrm>
              <a:off x="6138972" y="3711284"/>
              <a:ext cx="21226" cy="56940"/>
            </a:xfrm>
            <a:custGeom>
              <a:avLst/>
              <a:gdLst/>
              <a:ahLst/>
              <a:cxnLst/>
              <a:rect l="l" t="t" r="r" b="b"/>
              <a:pathLst>
                <a:path w="630" h="1690" extrusionOk="0">
                  <a:moveTo>
                    <a:pt x="315" y="1"/>
                  </a:moveTo>
                  <a:cubicBezTo>
                    <a:pt x="138" y="1"/>
                    <a:pt x="1" y="148"/>
                    <a:pt x="1" y="315"/>
                  </a:cubicBezTo>
                  <a:lnTo>
                    <a:pt x="1" y="1376"/>
                  </a:lnTo>
                  <a:cubicBezTo>
                    <a:pt x="1" y="1543"/>
                    <a:pt x="138" y="1690"/>
                    <a:pt x="315" y="1690"/>
                  </a:cubicBezTo>
                  <a:cubicBezTo>
                    <a:pt x="492" y="1690"/>
                    <a:pt x="629" y="1543"/>
                    <a:pt x="629" y="1376"/>
                  </a:cubicBezTo>
                  <a:lnTo>
                    <a:pt x="629" y="315"/>
                  </a:lnTo>
                  <a:cubicBezTo>
                    <a:pt x="629" y="148"/>
                    <a:pt x="492" y="1"/>
                    <a:pt x="315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49"/>
            <p:cNvSpPr/>
            <p:nvPr/>
          </p:nvSpPr>
          <p:spPr>
            <a:xfrm>
              <a:off x="6149585" y="3711284"/>
              <a:ext cx="10613" cy="56940"/>
            </a:xfrm>
            <a:custGeom>
              <a:avLst/>
              <a:gdLst/>
              <a:ahLst/>
              <a:cxnLst/>
              <a:rect l="l" t="t" r="r" b="b"/>
              <a:pathLst>
                <a:path w="315" h="1690" extrusionOk="0">
                  <a:moveTo>
                    <a:pt x="0" y="1"/>
                  </a:moveTo>
                  <a:lnTo>
                    <a:pt x="0" y="1690"/>
                  </a:lnTo>
                  <a:cubicBezTo>
                    <a:pt x="177" y="1690"/>
                    <a:pt x="314" y="1543"/>
                    <a:pt x="314" y="1376"/>
                  </a:cubicBezTo>
                  <a:lnTo>
                    <a:pt x="314" y="315"/>
                  </a:lnTo>
                  <a:cubicBezTo>
                    <a:pt x="314" y="148"/>
                    <a:pt x="177" y="1"/>
                    <a:pt x="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49"/>
            <p:cNvSpPr/>
            <p:nvPr/>
          </p:nvSpPr>
          <p:spPr>
            <a:xfrm>
              <a:off x="6011241" y="3656700"/>
              <a:ext cx="37399" cy="111522"/>
            </a:xfrm>
            <a:custGeom>
              <a:avLst/>
              <a:gdLst/>
              <a:ahLst/>
              <a:cxnLst/>
              <a:rect l="l" t="t" r="r" b="b"/>
              <a:pathLst>
                <a:path w="1110" h="3310" extrusionOk="0">
                  <a:moveTo>
                    <a:pt x="531" y="0"/>
                  </a:moveTo>
                  <a:lnTo>
                    <a:pt x="30" y="1188"/>
                  </a:lnTo>
                  <a:cubicBezTo>
                    <a:pt x="10" y="1228"/>
                    <a:pt x="1" y="1267"/>
                    <a:pt x="1" y="1306"/>
                  </a:cubicBezTo>
                  <a:lnTo>
                    <a:pt x="1" y="3310"/>
                  </a:lnTo>
                  <a:lnTo>
                    <a:pt x="629" y="3310"/>
                  </a:lnTo>
                  <a:lnTo>
                    <a:pt x="629" y="1376"/>
                  </a:lnTo>
                  <a:lnTo>
                    <a:pt x="1110" y="246"/>
                  </a:lnTo>
                  <a:lnTo>
                    <a:pt x="531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49"/>
            <p:cNvSpPr/>
            <p:nvPr/>
          </p:nvSpPr>
          <p:spPr>
            <a:xfrm>
              <a:off x="6250159" y="3656700"/>
              <a:ext cx="37769" cy="111522"/>
            </a:xfrm>
            <a:custGeom>
              <a:avLst/>
              <a:gdLst/>
              <a:ahLst/>
              <a:cxnLst/>
              <a:rect l="l" t="t" r="r" b="b"/>
              <a:pathLst>
                <a:path w="1121" h="3310" extrusionOk="0">
                  <a:moveTo>
                    <a:pt x="590" y="0"/>
                  </a:moveTo>
                  <a:lnTo>
                    <a:pt x="1" y="246"/>
                  </a:lnTo>
                  <a:lnTo>
                    <a:pt x="482" y="1376"/>
                  </a:lnTo>
                  <a:lnTo>
                    <a:pt x="482" y="3310"/>
                  </a:lnTo>
                  <a:lnTo>
                    <a:pt x="1121" y="3310"/>
                  </a:lnTo>
                  <a:lnTo>
                    <a:pt x="1121" y="1306"/>
                  </a:lnTo>
                  <a:cubicBezTo>
                    <a:pt x="1121" y="1267"/>
                    <a:pt x="1110" y="1228"/>
                    <a:pt x="1091" y="1188"/>
                  </a:cubicBezTo>
                  <a:lnTo>
                    <a:pt x="590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49"/>
            <p:cNvSpPr/>
            <p:nvPr/>
          </p:nvSpPr>
          <p:spPr>
            <a:xfrm>
              <a:off x="5997663" y="3760610"/>
              <a:ext cx="303805" cy="78436"/>
            </a:xfrm>
            <a:custGeom>
              <a:avLst/>
              <a:gdLst/>
              <a:ahLst/>
              <a:cxnLst/>
              <a:rect l="l" t="t" r="r" b="b"/>
              <a:pathLst>
                <a:path w="9017" h="2328" extrusionOk="0">
                  <a:moveTo>
                    <a:pt x="0" y="0"/>
                  </a:moveTo>
                  <a:lnTo>
                    <a:pt x="629" y="2102"/>
                  </a:lnTo>
                  <a:cubicBezTo>
                    <a:pt x="668" y="2240"/>
                    <a:pt x="786" y="2328"/>
                    <a:pt x="934" y="2328"/>
                  </a:cubicBezTo>
                  <a:lnTo>
                    <a:pt x="8084" y="2328"/>
                  </a:lnTo>
                  <a:cubicBezTo>
                    <a:pt x="8222" y="2328"/>
                    <a:pt x="8349" y="2240"/>
                    <a:pt x="8388" y="2102"/>
                  </a:cubicBezTo>
                  <a:lnTo>
                    <a:pt x="9017" y="0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49"/>
            <p:cNvSpPr/>
            <p:nvPr/>
          </p:nvSpPr>
          <p:spPr>
            <a:xfrm>
              <a:off x="6149585" y="3760610"/>
              <a:ext cx="151886" cy="78436"/>
            </a:xfrm>
            <a:custGeom>
              <a:avLst/>
              <a:gdLst/>
              <a:ahLst/>
              <a:cxnLst/>
              <a:rect l="l" t="t" r="r" b="b"/>
              <a:pathLst>
                <a:path w="4508" h="2328" extrusionOk="0">
                  <a:moveTo>
                    <a:pt x="0" y="0"/>
                  </a:moveTo>
                  <a:lnTo>
                    <a:pt x="0" y="2328"/>
                  </a:lnTo>
                  <a:lnTo>
                    <a:pt x="3575" y="2328"/>
                  </a:lnTo>
                  <a:cubicBezTo>
                    <a:pt x="3713" y="2328"/>
                    <a:pt x="3840" y="2240"/>
                    <a:pt x="3879" y="2102"/>
                  </a:cubicBezTo>
                  <a:lnTo>
                    <a:pt x="4508" y="0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49"/>
            <p:cNvSpPr/>
            <p:nvPr/>
          </p:nvSpPr>
          <p:spPr>
            <a:xfrm>
              <a:off x="6018182" y="3830120"/>
              <a:ext cx="262465" cy="88375"/>
            </a:xfrm>
            <a:custGeom>
              <a:avLst/>
              <a:gdLst/>
              <a:ahLst/>
              <a:cxnLst/>
              <a:rect l="l" t="t" r="r" b="b"/>
              <a:pathLst>
                <a:path w="7790" h="2623" extrusionOk="0">
                  <a:moveTo>
                    <a:pt x="0" y="0"/>
                  </a:moveTo>
                  <a:lnTo>
                    <a:pt x="0" y="2308"/>
                  </a:lnTo>
                  <a:cubicBezTo>
                    <a:pt x="0" y="2485"/>
                    <a:pt x="148" y="2622"/>
                    <a:pt x="325" y="2622"/>
                  </a:cubicBezTo>
                  <a:lnTo>
                    <a:pt x="7475" y="2622"/>
                  </a:lnTo>
                  <a:cubicBezTo>
                    <a:pt x="7652" y="2622"/>
                    <a:pt x="7789" y="2485"/>
                    <a:pt x="7789" y="2308"/>
                  </a:cubicBezTo>
                  <a:lnTo>
                    <a:pt x="7789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49"/>
            <p:cNvSpPr/>
            <p:nvPr/>
          </p:nvSpPr>
          <p:spPr>
            <a:xfrm>
              <a:off x="6149585" y="3830120"/>
              <a:ext cx="131064" cy="88375"/>
            </a:xfrm>
            <a:custGeom>
              <a:avLst/>
              <a:gdLst/>
              <a:ahLst/>
              <a:cxnLst/>
              <a:rect l="l" t="t" r="r" b="b"/>
              <a:pathLst>
                <a:path w="3890" h="2623" extrusionOk="0">
                  <a:moveTo>
                    <a:pt x="0" y="0"/>
                  </a:moveTo>
                  <a:lnTo>
                    <a:pt x="0" y="2622"/>
                  </a:lnTo>
                  <a:lnTo>
                    <a:pt x="3575" y="2622"/>
                  </a:lnTo>
                  <a:cubicBezTo>
                    <a:pt x="3752" y="2622"/>
                    <a:pt x="3889" y="2485"/>
                    <a:pt x="3889" y="2308"/>
                  </a:cubicBezTo>
                  <a:lnTo>
                    <a:pt x="3889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49"/>
            <p:cNvSpPr/>
            <p:nvPr/>
          </p:nvSpPr>
          <p:spPr>
            <a:xfrm>
              <a:off x="5967878" y="3746695"/>
              <a:ext cx="363070" cy="21530"/>
            </a:xfrm>
            <a:custGeom>
              <a:avLst/>
              <a:gdLst/>
              <a:ahLst/>
              <a:cxnLst/>
              <a:rect l="l" t="t" r="r" b="b"/>
              <a:pathLst>
                <a:path w="10776" h="639" extrusionOk="0">
                  <a:moveTo>
                    <a:pt x="315" y="1"/>
                  </a:moveTo>
                  <a:cubicBezTo>
                    <a:pt x="148" y="1"/>
                    <a:pt x="0" y="148"/>
                    <a:pt x="0" y="325"/>
                  </a:cubicBezTo>
                  <a:cubicBezTo>
                    <a:pt x="0" y="492"/>
                    <a:pt x="148" y="639"/>
                    <a:pt x="315" y="639"/>
                  </a:cubicBezTo>
                  <a:lnTo>
                    <a:pt x="10461" y="639"/>
                  </a:lnTo>
                  <a:cubicBezTo>
                    <a:pt x="10638" y="639"/>
                    <a:pt x="10775" y="492"/>
                    <a:pt x="10775" y="325"/>
                  </a:cubicBezTo>
                  <a:cubicBezTo>
                    <a:pt x="10775" y="148"/>
                    <a:pt x="10638" y="1"/>
                    <a:pt x="1046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49"/>
            <p:cNvSpPr/>
            <p:nvPr/>
          </p:nvSpPr>
          <p:spPr>
            <a:xfrm>
              <a:off x="6021821" y="3629881"/>
              <a:ext cx="42722" cy="42385"/>
            </a:xfrm>
            <a:custGeom>
              <a:avLst/>
              <a:gdLst/>
              <a:ahLst/>
              <a:cxnLst/>
              <a:rect l="l" t="t" r="r" b="b"/>
              <a:pathLst>
                <a:path w="1268" h="1258" extrusionOk="0">
                  <a:moveTo>
                    <a:pt x="629" y="0"/>
                  </a:moveTo>
                  <a:cubicBezTo>
                    <a:pt x="285" y="0"/>
                    <a:pt x="1" y="286"/>
                    <a:pt x="1" y="629"/>
                  </a:cubicBezTo>
                  <a:cubicBezTo>
                    <a:pt x="1" y="983"/>
                    <a:pt x="285" y="1258"/>
                    <a:pt x="629" y="1258"/>
                  </a:cubicBezTo>
                  <a:cubicBezTo>
                    <a:pt x="983" y="1258"/>
                    <a:pt x="1267" y="983"/>
                    <a:pt x="1267" y="629"/>
                  </a:cubicBezTo>
                  <a:cubicBezTo>
                    <a:pt x="1267" y="286"/>
                    <a:pt x="983" y="0"/>
                    <a:pt x="629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49"/>
            <p:cNvSpPr/>
            <p:nvPr/>
          </p:nvSpPr>
          <p:spPr>
            <a:xfrm>
              <a:off x="6234593" y="3629881"/>
              <a:ext cx="42756" cy="42385"/>
            </a:xfrm>
            <a:custGeom>
              <a:avLst/>
              <a:gdLst/>
              <a:ahLst/>
              <a:cxnLst/>
              <a:rect l="l" t="t" r="r" b="b"/>
              <a:pathLst>
                <a:path w="1269" h="1258" extrusionOk="0">
                  <a:moveTo>
                    <a:pt x="629" y="0"/>
                  </a:moveTo>
                  <a:cubicBezTo>
                    <a:pt x="286" y="0"/>
                    <a:pt x="1" y="286"/>
                    <a:pt x="1" y="629"/>
                  </a:cubicBezTo>
                  <a:cubicBezTo>
                    <a:pt x="1" y="983"/>
                    <a:pt x="286" y="1258"/>
                    <a:pt x="629" y="1258"/>
                  </a:cubicBezTo>
                  <a:cubicBezTo>
                    <a:pt x="983" y="1258"/>
                    <a:pt x="1268" y="983"/>
                    <a:pt x="1268" y="629"/>
                  </a:cubicBezTo>
                  <a:cubicBezTo>
                    <a:pt x="1268" y="286"/>
                    <a:pt x="983" y="0"/>
                    <a:pt x="629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9"/>
            <p:cNvSpPr/>
            <p:nvPr/>
          </p:nvSpPr>
          <p:spPr>
            <a:xfrm>
              <a:off x="6099921" y="3566032"/>
              <a:ext cx="99325" cy="53302"/>
            </a:xfrm>
            <a:custGeom>
              <a:avLst/>
              <a:gdLst/>
              <a:ahLst/>
              <a:cxnLst/>
              <a:rect l="l" t="t" r="r" b="b"/>
              <a:pathLst>
                <a:path w="2948" h="1582" extrusionOk="0">
                  <a:moveTo>
                    <a:pt x="315" y="0"/>
                  </a:moveTo>
                  <a:cubicBezTo>
                    <a:pt x="138" y="0"/>
                    <a:pt x="1" y="138"/>
                    <a:pt x="1" y="315"/>
                  </a:cubicBezTo>
                  <a:lnTo>
                    <a:pt x="1" y="1267"/>
                  </a:lnTo>
                  <a:cubicBezTo>
                    <a:pt x="1" y="1434"/>
                    <a:pt x="138" y="1581"/>
                    <a:pt x="315" y="1581"/>
                  </a:cubicBezTo>
                  <a:lnTo>
                    <a:pt x="2633" y="1581"/>
                  </a:lnTo>
                  <a:cubicBezTo>
                    <a:pt x="2800" y="1581"/>
                    <a:pt x="2947" y="1434"/>
                    <a:pt x="2947" y="1267"/>
                  </a:cubicBezTo>
                  <a:lnTo>
                    <a:pt x="2947" y="315"/>
                  </a:lnTo>
                  <a:cubicBezTo>
                    <a:pt x="2947" y="138"/>
                    <a:pt x="2800" y="0"/>
                    <a:pt x="2633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9"/>
            <p:cNvSpPr/>
            <p:nvPr/>
          </p:nvSpPr>
          <p:spPr>
            <a:xfrm>
              <a:off x="6149585" y="3566032"/>
              <a:ext cx="49663" cy="53302"/>
            </a:xfrm>
            <a:custGeom>
              <a:avLst/>
              <a:gdLst/>
              <a:ahLst/>
              <a:cxnLst/>
              <a:rect l="l" t="t" r="r" b="b"/>
              <a:pathLst>
                <a:path w="1474" h="1582" extrusionOk="0">
                  <a:moveTo>
                    <a:pt x="0" y="0"/>
                  </a:moveTo>
                  <a:lnTo>
                    <a:pt x="0" y="1581"/>
                  </a:lnTo>
                  <a:lnTo>
                    <a:pt x="1159" y="1581"/>
                  </a:lnTo>
                  <a:cubicBezTo>
                    <a:pt x="1326" y="1581"/>
                    <a:pt x="1473" y="1434"/>
                    <a:pt x="1473" y="1267"/>
                  </a:cubicBezTo>
                  <a:lnTo>
                    <a:pt x="1473" y="315"/>
                  </a:lnTo>
                  <a:cubicBezTo>
                    <a:pt x="1473" y="138"/>
                    <a:pt x="1326" y="0"/>
                    <a:pt x="1159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9"/>
            <p:cNvSpPr/>
            <p:nvPr/>
          </p:nvSpPr>
          <p:spPr>
            <a:xfrm>
              <a:off x="6099921" y="3608688"/>
              <a:ext cx="99325" cy="74528"/>
            </a:xfrm>
            <a:custGeom>
              <a:avLst/>
              <a:gdLst/>
              <a:ahLst/>
              <a:cxnLst/>
              <a:rect l="l" t="t" r="r" b="b"/>
              <a:pathLst>
                <a:path w="2948" h="2212" extrusionOk="0">
                  <a:moveTo>
                    <a:pt x="1" y="1"/>
                  </a:moveTo>
                  <a:lnTo>
                    <a:pt x="1" y="738"/>
                  </a:lnTo>
                  <a:cubicBezTo>
                    <a:pt x="1" y="1543"/>
                    <a:pt x="658" y="2211"/>
                    <a:pt x="1474" y="2211"/>
                  </a:cubicBezTo>
                  <a:cubicBezTo>
                    <a:pt x="2289" y="2211"/>
                    <a:pt x="2947" y="1543"/>
                    <a:pt x="2947" y="738"/>
                  </a:cubicBezTo>
                  <a:lnTo>
                    <a:pt x="2947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9"/>
            <p:cNvSpPr/>
            <p:nvPr/>
          </p:nvSpPr>
          <p:spPr>
            <a:xfrm>
              <a:off x="6149585" y="3608688"/>
              <a:ext cx="49663" cy="74528"/>
            </a:xfrm>
            <a:custGeom>
              <a:avLst/>
              <a:gdLst/>
              <a:ahLst/>
              <a:cxnLst/>
              <a:rect l="l" t="t" r="r" b="b"/>
              <a:pathLst>
                <a:path w="1474" h="2212" extrusionOk="0">
                  <a:moveTo>
                    <a:pt x="0" y="1"/>
                  </a:moveTo>
                  <a:lnTo>
                    <a:pt x="0" y="2211"/>
                  </a:lnTo>
                  <a:cubicBezTo>
                    <a:pt x="815" y="2211"/>
                    <a:pt x="1473" y="1543"/>
                    <a:pt x="1473" y="738"/>
                  </a:cubicBezTo>
                  <a:lnTo>
                    <a:pt x="1473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9"/>
            <p:cNvSpPr/>
            <p:nvPr/>
          </p:nvSpPr>
          <p:spPr>
            <a:xfrm>
              <a:off x="6057232" y="3555419"/>
              <a:ext cx="184365" cy="49696"/>
            </a:xfrm>
            <a:custGeom>
              <a:avLst/>
              <a:gdLst/>
              <a:ahLst/>
              <a:cxnLst/>
              <a:rect l="l" t="t" r="r" b="b"/>
              <a:pathLst>
                <a:path w="5472" h="1475" extrusionOk="0">
                  <a:moveTo>
                    <a:pt x="315" y="1"/>
                  </a:moveTo>
                  <a:cubicBezTo>
                    <a:pt x="148" y="1"/>
                    <a:pt x="0" y="138"/>
                    <a:pt x="0" y="315"/>
                  </a:cubicBezTo>
                  <a:cubicBezTo>
                    <a:pt x="0" y="492"/>
                    <a:pt x="148" y="630"/>
                    <a:pt x="315" y="630"/>
                  </a:cubicBezTo>
                  <a:lnTo>
                    <a:pt x="4843" y="630"/>
                  </a:lnTo>
                  <a:lnTo>
                    <a:pt x="4843" y="1160"/>
                  </a:lnTo>
                  <a:cubicBezTo>
                    <a:pt x="4843" y="1337"/>
                    <a:pt x="4990" y="1474"/>
                    <a:pt x="5157" y="1474"/>
                  </a:cubicBezTo>
                  <a:cubicBezTo>
                    <a:pt x="5334" y="1474"/>
                    <a:pt x="5471" y="1337"/>
                    <a:pt x="5471" y="1160"/>
                  </a:cubicBezTo>
                  <a:lnTo>
                    <a:pt x="5471" y="315"/>
                  </a:lnTo>
                  <a:cubicBezTo>
                    <a:pt x="5471" y="138"/>
                    <a:pt x="5334" y="1"/>
                    <a:pt x="5157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9"/>
            <p:cNvSpPr/>
            <p:nvPr/>
          </p:nvSpPr>
          <p:spPr>
            <a:xfrm>
              <a:off x="6149585" y="3555419"/>
              <a:ext cx="92014" cy="49696"/>
            </a:xfrm>
            <a:custGeom>
              <a:avLst/>
              <a:gdLst/>
              <a:ahLst/>
              <a:cxnLst/>
              <a:rect l="l" t="t" r="r" b="b"/>
              <a:pathLst>
                <a:path w="2731" h="1475" extrusionOk="0">
                  <a:moveTo>
                    <a:pt x="0" y="1"/>
                  </a:moveTo>
                  <a:lnTo>
                    <a:pt x="0" y="630"/>
                  </a:lnTo>
                  <a:lnTo>
                    <a:pt x="2102" y="630"/>
                  </a:lnTo>
                  <a:lnTo>
                    <a:pt x="2102" y="1160"/>
                  </a:lnTo>
                  <a:cubicBezTo>
                    <a:pt x="2102" y="1337"/>
                    <a:pt x="2249" y="1474"/>
                    <a:pt x="2416" y="1474"/>
                  </a:cubicBezTo>
                  <a:cubicBezTo>
                    <a:pt x="2593" y="1474"/>
                    <a:pt x="2730" y="1337"/>
                    <a:pt x="2730" y="1160"/>
                  </a:cubicBezTo>
                  <a:lnTo>
                    <a:pt x="2730" y="315"/>
                  </a:lnTo>
                  <a:cubicBezTo>
                    <a:pt x="2730" y="138"/>
                    <a:pt x="2593" y="1"/>
                    <a:pt x="2416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9"/>
            <p:cNvSpPr/>
            <p:nvPr/>
          </p:nvSpPr>
          <p:spPr>
            <a:xfrm>
              <a:off x="6149585" y="3746695"/>
              <a:ext cx="181367" cy="21530"/>
            </a:xfrm>
            <a:custGeom>
              <a:avLst/>
              <a:gdLst/>
              <a:ahLst/>
              <a:cxnLst/>
              <a:rect l="l" t="t" r="r" b="b"/>
              <a:pathLst>
                <a:path w="5383" h="639" extrusionOk="0">
                  <a:moveTo>
                    <a:pt x="0" y="1"/>
                  </a:moveTo>
                  <a:lnTo>
                    <a:pt x="0" y="639"/>
                  </a:lnTo>
                  <a:lnTo>
                    <a:pt x="5068" y="639"/>
                  </a:lnTo>
                  <a:cubicBezTo>
                    <a:pt x="5245" y="639"/>
                    <a:pt x="5382" y="492"/>
                    <a:pt x="5382" y="325"/>
                  </a:cubicBezTo>
                  <a:cubicBezTo>
                    <a:pt x="5382" y="148"/>
                    <a:pt x="5245" y="1"/>
                    <a:pt x="5068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5" name="Google Shape;2035;p49"/>
          <p:cNvGrpSpPr/>
          <p:nvPr/>
        </p:nvGrpSpPr>
        <p:grpSpPr>
          <a:xfrm>
            <a:off x="6646289" y="3555419"/>
            <a:ext cx="262467" cy="363070"/>
            <a:chOff x="6646289" y="3555419"/>
            <a:chExt cx="262467" cy="363070"/>
          </a:xfrm>
        </p:grpSpPr>
        <p:sp>
          <p:nvSpPr>
            <p:cNvPr id="2036" name="Google Shape;2036;p49"/>
            <p:cNvSpPr/>
            <p:nvPr/>
          </p:nvSpPr>
          <p:spPr>
            <a:xfrm>
              <a:off x="6656868" y="3566032"/>
              <a:ext cx="240935" cy="341844"/>
            </a:xfrm>
            <a:custGeom>
              <a:avLst/>
              <a:gdLst/>
              <a:ahLst/>
              <a:cxnLst/>
              <a:rect l="l" t="t" r="r" b="b"/>
              <a:pathLst>
                <a:path w="7151" h="10146" extrusionOk="0">
                  <a:moveTo>
                    <a:pt x="845" y="0"/>
                  </a:moveTo>
                  <a:cubicBezTo>
                    <a:pt x="374" y="0"/>
                    <a:pt x="0" y="374"/>
                    <a:pt x="0" y="845"/>
                  </a:cubicBezTo>
                  <a:lnTo>
                    <a:pt x="0" y="9301"/>
                  </a:lnTo>
                  <a:cubicBezTo>
                    <a:pt x="0" y="9773"/>
                    <a:pt x="374" y="10146"/>
                    <a:pt x="845" y="10146"/>
                  </a:cubicBezTo>
                  <a:lnTo>
                    <a:pt x="6316" y="10146"/>
                  </a:lnTo>
                  <a:cubicBezTo>
                    <a:pt x="6777" y="10146"/>
                    <a:pt x="7151" y="9773"/>
                    <a:pt x="7151" y="9301"/>
                  </a:cubicBezTo>
                  <a:lnTo>
                    <a:pt x="7151" y="845"/>
                  </a:lnTo>
                  <a:cubicBezTo>
                    <a:pt x="7151" y="374"/>
                    <a:pt x="6777" y="0"/>
                    <a:pt x="6316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9"/>
            <p:cNvSpPr/>
            <p:nvPr/>
          </p:nvSpPr>
          <p:spPr>
            <a:xfrm>
              <a:off x="6777321" y="3566032"/>
              <a:ext cx="120484" cy="341844"/>
            </a:xfrm>
            <a:custGeom>
              <a:avLst/>
              <a:gdLst/>
              <a:ahLst/>
              <a:cxnLst/>
              <a:rect l="l" t="t" r="r" b="b"/>
              <a:pathLst>
                <a:path w="3576" h="10146" extrusionOk="0">
                  <a:moveTo>
                    <a:pt x="1" y="0"/>
                  </a:moveTo>
                  <a:lnTo>
                    <a:pt x="1" y="10146"/>
                  </a:lnTo>
                  <a:lnTo>
                    <a:pt x="2741" y="10146"/>
                  </a:lnTo>
                  <a:cubicBezTo>
                    <a:pt x="3202" y="10146"/>
                    <a:pt x="3576" y="9773"/>
                    <a:pt x="3576" y="9301"/>
                  </a:cubicBezTo>
                  <a:lnTo>
                    <a:pt x="3576" y="845"/>
                  </a:lnTo>
                  <a:cubicBezTo>
                    <a:pt x="3576" y="374"/>
                    <a:pt x="3202" y="0"/>
                    <a:pt x="2741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9"/>
            <p:cNvSpPr/>
            <p:nvPr/>
          </p:nvSpPr>
          <p:spPr>
            <a:xfrm>
              <a:off x="6695919" y="3644773"/>
              <a:ext cx="163173" cy="163173"/>
            </a:xfrm>
            <a:custGeom>
              <a:avLst/>
              <a:gdLst/>
              <a:ahLst/>
              <a:cxnLst/>
              <a:rect l="l" t="t" r="r" b="b"/>
              <a:pathLst>
                <a:path w="4843" h="4843" extrusionOk="0">
                  <a:moveTo>
                    <a:pt x="2417" y="1"/>
                  </a:moveTo>
                  <a:cubicBezTo>
                    <a:pt x="1081" y="1"/>
                    <a:pt x="0" y="1081"/>
                    <a:pt x="0" y="2417"/>
                  </a:cubicBezTo>
                  <a:cubicBezTo>
                    <a:pt x="0" y="3753"/>
                    <a:pt x="1081" y="4843"/>
                    <a:pt x="2417" y="4843"/>
                  </a:cubicBezTo>
                  <a:cubicBezTo>
                    <a:pt x="3752" y="4843"/>
                    <a:pt x="4843" y="3753"/>
                    <a:pt x="4843" y="2417"/>
                  </a:cubicBezTo>
                  <a:cubicBezTo>
                    <a:pt x="4843" y="1081"/>
                    <a:pt x="3752" y="1"/>
                    <a:pt x="2417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9"/>
            <p:cNvSpPr/>
            <p:nvPr/>
          </p:nvSpPr>
          <p:spPr>
            <a:xfrm>
              <a:off x="6777321" y="3644773"/>
              <a:ext cx="81772" cy="163173"/>
            </a:xfrm>
            <a:custGeom>
              <a:avLst/>
              <a:gdLst/>
              <a:ahLst/>
              <a:cxnLst/>
              <a:rect l="l" t="t" r="r" b="b"/>
              <a:pathLst>
                <a:path w="2427" h="4843" extrusionOk="0">
                  <a:moveTo>
                    <a:pt x="1" y="1"/>
                  </a:moveTo>
                  <a:lnTo>
                    <a:pt x="1" y="4843"/>
                  </a:lnTo>
                  <a:cubicBezTo>
                    <a:pt x="1336" y="4843"/>
                    <a:pt x="2427" y="3753"/>
                    <a:pt x="2427" y="2417"/>
                  </a:cubicBezTo>
                  <a:cubicBezTo>
                    <a:pt x="2427" y="1081"/>
                    <a:pt x="1336" y="1"/>
                    <a:pt x="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9"/>
            <p:cNvSpPr/>
            <p:nvPr/>
          </p:nvSpPr>
          <p:spPr>
            <a:xfrm>
              <a:off x="6717752" y="3569334"/>
              <a:ext cx="119507" cy="50000"/>
            </a:xfrm>
            <a:custGeom>
              <a:avLst/>
              <a:gdLst/>
              <a:ahLst/>
              <a:cxnLst/>
              <a:rect l="l" t="t" r="r" b="b"/>
              <a:pathLst>
                <a:path w="3547" h="1484" extrusionOk="0">
                  <a:moveTo>
                    <a:pt x="1" y="0"/>
                  </a:moveTo>
                  <a:lnTo>
                    <a:pt x="413" y="1267"/>
                  </a:lnTo>
                  <a:cubicBezTo>
                    <a:pt x="463" y="1395"/>
                    <a:pt x="581" y="1483"/>
                    <a:pt x="718" y="1483"/>
                  </a:cubicBezTo>
                  <a:lnTo>
                    <a:pt x="2820" y="1483"/>
                  </a:lnTo>
                  <a:cubicBezTo>
                    <a:pt x="2957" y="1483"/>
                    <a:pt x="3075" y="1395"/>
                    <a:pt x="3124" y="1267"/>
                  </a:cubicBezTo>
                  <a:lnTo>
                    <a:pt x="3547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49"/>
            <p:cNvSpPr/>
            <p:nvPr/>
          </p:nvSpPr>
          <p:spPr>
            <a:xfrm>
              <a:off x="6777321" y="3569334"/>
              <a:ext cx="59939" cy="50000"/>
            </a:xfrm>
            <a:custGeom>
              <a:avLst/>
              <a:gdLst/>
              <a:ahLst/>
              <a:cxnLst/>
              <a:rect l="l" t="t" r="r" b="b"/>
              <a:pathLst>
                <a:path w="1779" h="1484" extrusionOk="0">
                  <a:moveTo>
                    <a:pt x="1" y="0"/>
                  </a:moveTo>
                  <a:lnTo>
                    <a:pt x="1" y="1483"/>
                  </a:lnTo>
                  <a:lnTo>
                    <a:pt x="1052" y="1483"/>
                  </a:lnTo>
                  <a:cubicBezTo>
                    <a:pt x="1189" y="1483"/>
                    <a:pt x="1307" y="1395"/>
                    <a:pt x="1356" y="1267"/>
                  </a:cubicBezTo>
                  <a:lnTo>
                    <a:pt x="1779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49"/>
            <p:cNvSpPr/>
            <p:nvPr/>
          </p:nvSpPr>
          <p:spPr>
            <a:xfrm>
              <a:off x="6646289" y="3555419"/>
              <a:ext cx="262465" cy="363070"/>
            </a:xfrm>
            <a:custGeom>
              <a:avLst/>
              <a:gdLst/>
              <a:ahLst/>
              <a:cxnLst/>
              <a:rect l="l" t="t" r="r" b="b"/>
              <a:pathLst>
                <a:path w="7790" h="10776" extrusionOk="0">
                  <a:moveTo>
                    <a:pt x="6630" y="630"/>
                  </a:moveTo>
                  <a:cubicBezTo>
                    <a:pt x="6915" y="630"/>
                    <a:pt x="7150" y="865"/>
                    <a:pt x="7150" y="1160"/>
                  </a:cubicBezTo>
                  <a:lnTo>
                    <a:pt x="7150" y="8566"/>
                  </a:lnTo>
                  <a:lnTo>
                    <a:pt x="4204" y="8566"/>
                  </a:lnTo>
                  <a:lnTo>
                    <a:pt x="3890" y="8988"/>
                  </a:lnTo>
                  <a:lnTo>
                    <a:pt x="3575" y="8566"/>
                  </a:lnTo>
                  <a:lnTo>
                    <a:pt x="629" y="8566"/>
                  </a:lnTo>
                  <a:lnTo>
                    <a:pt x="629" y="1160"/>
                  </a:lnTo>
                  <a:cubicBezTo>
                    <a:pt x="629" y="865"/>
                    <a:pt x="864" y="630"/>
                    <a:pt x="1159" y="630"/>
                  </a:cubicBezTo>
                  <a:close/>
                  <a:moveTo>
                    <a:pt x="1159" y="1"/>
                  </a:moveTo>
                  <a:cubicBezTo>
                    <a:pt x="521" y="1"/>
                    <a:pt x="0" y="521"/>
                    <a:pt x="0" y="1160"/>
                  </a:cubicBezTo>
                  <a:lnTo>
                    <a:pt x="0" y="9616"/>
                  </a:lnTo>
                  <a:cubicBezTo>
                    <a:pt x="0" y="10255"/>
                    <a:pt x="521" y="10775"/>
                    <a:pt x="1159" y="10775"/>
                  </a:cubicBezTo>
                  <a:lnTo>
                    <a:pt x="6630" y="10775"/>
                  </a:lnTo>
                  <a:cubicBezTo>
                    <a:pt x="7268" y="10775"/>
                    <a:pt x="7789" y="10255"/>
                    <a:pt x="7789" y="9616"/>
                  </a:cubicBezTo>
                  <a:lnTo>
                    <a:pt x="7789" y="1160"/>
                  </a:lnTo>
                  <a:cubicBezTo>
                    <a:pt x="7789" y="521"/>
                    <a:pt x="7268" y="1"/>
                    <a:pt x="6630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49"/>
            <p:cNvSpPr/>
            <p:nvPr/>
          </p:nvSpPr>
          <p:spPr>
            <a:xfrm>
              <a:off x="6777321" y="3555419"/>
              <a:ext cx="131434" cy="363070"/>
            </a:xfrm>
            <a:custGeom>
              <a:avLst/>
              <a:gdLst/>
              <a:ahLst/>
              <a:cxnLst/>
              <a:rect l="l" t="t" r="r" b="b"/>
              <a:pathLst>
                <a:path w="3901" h="10776" extrusionOk="0">
                  <a:moveTo>
                    <a:pt x="1" y="1"/>
                  </a:moveTo>
                  <a:lnTo>
                    <a:pt x="1" y="630"/>
                  </a:lnTo>
                  <a:lnTo>
                    <a:pt x="2741" y="630"/>
                  </a:lnTo>
                  <a:cubicBezTo>
                    <a:pt x="3026" y="630"/>
                    <a:pt x="3261" y="865"/>
                    <a:pt x="3261" y="1160"/>
                  </a:cubicBezTo>
                  <a:lnTo>
                    <a:pt x="3261" y="8566"/>
                  </a:lnTo>
                  <a:lnTo>
                    <a:pt x="315" y="8566"/>
                  </a:lnTo>
                  <a:lnTo>
                    <a:pt x="1" y="8988"/>
                  </a:lnTo>
                  <a:lnTo>
                    <a:pt x="1" y="10775"/>
                  </a:lnTo>
                  <a:lnTo>
                    <a:pt x="2741" y="10775"/>
                  </a:lnTo>
                  <a:cubicBezTo>
                    <a:pt x="3379" y="10775"/>
                    <a:pt x="3900" y="10255"/>
                    <a:pt x="3900" y="9616"/>
                  </a:cubicBezTo>
                  <a:lnTo>
                    <a:pt x="3900" y="1160"/>
                  </a:lnTo>
                  <a:cubicBezTo>
                    <a:pt x="3900" y="521"/>
                    <a:pt x="3379" y="1"/>
                    <a:pt x="274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49"/>
            <p:cNvSpPr/>
            <p:nvPr/>
          </p:nvSpPr>
          <p:spPr>
            <a:xfrm>
              <a:off x="6766741" y="3844001"/>
              <a:ext cx="21193" cy="31806"/>
            </a:xfrm>
            <a:custGeom>
              <a:avLst/>
              <a:gdLst/>
              <a:ahLst/>
              <a:cxnLst/>
              <a:rect l="l" t="t" r="r" b="b"/>
              <a:pathLst>
                <a:path w="629" h="944" extrusionOk="0">
                  <a:moveTo>
                    <a:pt x="0" y="1"/>
                  </a:moveTo>
                  <a:lnTo>
                    <a:pt x="0" y="629"/>
                  </a:lnTo>
                  <a:cubicBezTo>
                    <a:pt x="0" y="806"/>
                    <a:pt x="138" y="943"/>
                    <a:pt x="315" y="943"/>
                  </a:cubicBezTo>
                  <a:cubicBezTo>
                    <a:pt x="491" y="943"/>
                    <a:pt x="629" y="806"/>
                    <a:pt x="629" y="629"/>
                  </a:cubicBezTo>
                  <a:lnTo>
                    <a:pt x="629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49"/>
            <p:cNvSpPr/>
            <p:nvPr/>
          </p:nvSpPr>
          <p:spPr>
            <a:xfrm>
              <a:off x="6748850" y="3683824"/>
              <a:ext cx="71192" cy="85074"/>
            </a:xfrm>
            <a:custGeom>
              <a:avLst/>
              <a:gdLst/>
              <a:ahLst/>
              <a:cxnLst/>
              <a:rect l="l" t="t" r="r" b="b"/>
              <a:pathLst>
                <a:path w="2113" h="2525" extrusionOk="0">
                  <a:moveTo>
                    <a:pt x="317" y="0"/>
                  </a:moveTo>
                  <a:cubicBezTo>
                    <a:pt x="265" y="0"/>
                    <a:pt x="213" y="13"/>
                    <a:pt x="168" y="40"/>
                  </a:cubicBezTo>
                  <a:cubicBezTo>
                    <a:pt x="70" y="89"/>
                    <a:pt x="1" y="197"/>
                    <a:pt x="1" y="315"/>
                  </a:cubicBezTo>
                  <a:lnTo>
                    <a:pt x="1" y="2210"/>
                  </a:lnTo>
                  <a:cubicBezTo>
                    <a:pt x="1" y="2328"/>
                    <a:pt x="70" y="2426"/>
                    <a:pt x="168" y="2485"/>
                  </a:cubicBezTo>
                  <a:cubicBezTo>
                    <a:pt x="217" y="2515"/>
                    <a:pt x="266" y="2525"/>
                    <a:pt x="325" y="2525"/>
                  </a:cubicBezTo>
                  <a:cubicBezTo>
                    <a:pt x="384" y="2525"/>
                    <a:pt x="443" y="2505"/>
                    <a:pt x="492" y="2476"/>
                  </a:cubicBezTo>
                  <a:lnTo>
                    <a:pt x="1965" y="1523"/>
                  </a:lnTo>
                  <a:cubicBezTo>
                    <a:pt x="2054" y="1464"/>
                    <a:pt x="2113" y="1366"/>
                    <a:pt x="2113" y="1258"/>
                  </a:cubicBezTo>
                  <a:cubicBezTo>
                    <a:pt x="2113" y="1150"/>
                    <a:pt x="2054" y="1051"/>
                    <a:pt x="1965" y="992"/>
                  </a:cubicBezTo>
                  <a:lnTo>
                    <a:pt x="492" y="50"/>
                  </a:lnTo>
                  <a:cubicBezTo>
                    <a:pt x="439" y="18"/>
                    <a:pt x="377" y="0"/>
                    <a:pt x="317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49"/>
            <p:cNvSpPr/>
            <p:nvPr/>
          </p:nvSpPr>
          <p:spPr>
            <a:xfrm>
              <a:off x="6777321" y="3844001"/>
              <a:ext cx="10613" cy="31806"/>
            </a:xfrm>
            <a:custGeom>
              <a:avLst/>
              <a:gdLst/>
              <a:ahLst/>
              <a:cxnLst/>
              <a:rect l="l" t="t" r="r" b="b"/>
              <a:pathLst>
                <a:path w="315" h="944" extrusionOk="0">
                  <a:moveTo>
                    <a:pt x="1" y="1"/>
                  </a:moveTo>
                  <a:lnTo>
                    <a:pt x="1" y="943"/>
                  </a:lnTo>
                  <a:cubicBezTo>
                    <a:pt x="177" y="943"/>
                    <a:pt x="315" y="806"/>
                    <a:pt x="315" y="629"/>
                  </a:cubicBezTo>
                  <a:lnTo>
                    <a:pt x="315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49"/>
            <p:cNvSpPr/>
            <p:nvPr/>
          </p:nvSpPr>
          <p:spPr>
            <a:xfrm>
              <a:off x="6777321" y="3693089"/>
              <a:ext cx="42722" cy="66543"/>
            </a:xfrm>
            <a:custGeom>
              <a:avLst/>
              <a:gdLst/>
              <a:ahLst/>
              <a:cxnLst/>
              <a:rect l="l" t="t" r="r" b="b"/>
              <a:pathLst>
                <a:path w="1268" h="1975" extrusionOk="0">
                  <a:moveTo>
                    <a:pt x="1" y="1"/>
                  </a:moveTo>
                  <a:lnTo>
                    <a:pt x="1" y="1975"/>
                  </a:lnTo>
                  <a:lnTo>
                    <a:pt x="1120" y="1248"/>
                  </a:lnTo>
                  <a:cubicBezTo>
                    <a:pt x="1209" y="1189"/>
                    <a:pt x="1268" y="1091"/>
                    <a:pt x="1268" y="983"/>
                  </a:cubicBezTo>
                  <a:cubicBezTo>
                    <a:pt x="1268" y="875"/>
                    <a:pt x="1209" y="776"/>
                    <a:pt x="1120" y="71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8" name="Google Shape;2048;p49"/>
          <p:cNvGrpSpPr/>
          <p:nvPr/>
        </p:nvGrpSpPr>
        <p:grpSpPr>
          <a:xfrm>
            <a:off x="7224040" y="3555546"/>
            <a:ext cx="363065" cy="363094"/>
            <a:chOff x="7725105" y="3652393"/>
            <a:chExt cx="432993" cy="433028"/>
          </a:xfrm>
        </p:grpSpPr>
        <p:sp>
          <p:nvSpPr>
            <p:cNvPr id="2049" name="Google Shape;2049;p49"/>
            <p:cNvSpPr/>
            <p:nvPr/>
          </p:nvSpPr>
          <p:spPr>
            <a:xfrm>
              <a:off x="7954035" y="3813050"/>
              <a:ext cx="85674" cy="25276"/>
            </a:xfrm>
            <a:custGeom>
              <a:avLst/>
              <a:gdLst/>
              <a:ahLst/>
              <a:cxnLst/>
              <a:rect l="l" t="t" r="r" b="b"/>
              <a:pathLst>
                <a:path w="2132" h="629" extrusionOk="0">
                  <a:moveTo>
                    <a:pt x="0" y="0"/>
                  </a:moveTo>
                  <a:lnTo>
                    <a:pt x="0" y="629"/>
                  </a:lnTo>
                  <a:lnTo>
                    <a:pt x="2131" y="629"/>
                  </a:lnTo>
                  <a:lnTo>
                    <a:pt x="2131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49"/>
            <p:cNvSpPr/>
            <p:nvPr/>
          </p:nvSpPr>
          <p:spPr>
            <a:xfrm>
              <a:off x="7843529" y="3813050"/>
              <a:ext cx="85273" cy="25276"/>
            </a:xfrm>
            <a:custGeom>
              <a:avLst/>
              <a:gdLst/>
              <a:ahLst/>
              <a:cxnLst/>
              <a:rect l="l" t="t" r="r" b="b"/>
              <a:pathLst>
                <a:path w="2122" h="629" extrusionOk="0">
                  <a:moveTo>
                    <a:pt x="0" y="0"/>
                  </a:moveTo>
                  <a:lnTo>
                    <a:pt x="0" y="629"/>
                  </a:lnTo>
                  <a:lnTo>
                    <a:pt x="2122" y="629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49"/>
            <p:cNvSpPr/>
            <p:nvPr/>
          </p:nvSpPr>
          <p:spPr>
            <a:xfrm>
              <a:off x="7742063" y="3719903"/>
              <a:ext cx="109745" cy="245530"/>
            </a:xfrm>
            <a:custGeom>
              <a:avLst/>
              <a:gdLst/>
              <a:ahLst/>
              <a:cxnLst/>
              <a:rect l="l" t="t" r="r" b="b"/>
              <a:pathLst>
                <a:path w="2731" h="6110" extrusionOk="0">
                  <a:moveTo>
                    <a:pt x="315" y="0"/>
                  </a:moveTo>
                  <a:cubicBezTo>
                    <a:pt x="138" y="0"/>
                    <a:pt x="1" y="148"/>
                    <a:pt x="1" y="314"/>
                  </a:cubicBezTo>
                  <a:lnTo>
                    <a:pt x="1" y="4734"/>
                  </a:lnTo>
                  <a:cubicBezTo>
                    <a:pt x="1" y="5491"/>
                    <a:pt x="609" y="6109"/>
                    <a:pt x="1366" y="6109"/>
                  </a:cubicBezTo>
                  <a:cubicBezTo>
                    <a:pt x="2122" y="6109"/>
                    <a:pt x="2731" y="5491"/>
                    <a:pt x="2731" y="4734"/>
                  </a:cubicBezTo>
                  <a:lnTo>
                    <a:pt x="2731" y="314"/>
                  </a:lnTo>
                  <a:cubicBezTo>
                    <a:pt x="2731" y="148"/>
                    <a:pt x="2593" y="0"/>
                    <a:pt x="2417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49"/>
            <p:cNvSpPr/>
            <p:nvPr/>
          </p:nvSpPr>
          <p:spPr>
            <a:xfrm>
              <a:off x="7796955" y="3719903"/>
              <a:ext cx="54853" cy="245530"/>
            </a:xfrm>
            <a:custGeom>
              <a:avLst/>
              <a:gdLst/>
              <a:ahLst/>
              <a:cxnLst/>
              <a:rect l="l" t="t" r="r" b="b"/>
              <a:pathLst>
                <a:path w="1365" h="6110" extrusionOk="0">
                  <a:moveTo>
                    <a:pt x="0" y="0"/>
                  </a:moveTo>
                  <a:lnTo>
                    <a:pt x="0" y="6109"/>
                  </a:lnTo>
                  <a:cubicBezTo>
                    <a:pt x="756" y="6109"/>
                    <a:pt x="1365" y="5491"/>
                    <a:pt x="1365" y="4734"/>
                  </a:cubicBezTo>
                  <a:lnTo>
                    <a:pt x="1365" y="314"/>
                  </a:lnTo>
                  <a:cubicBezTo>
                    <a:pt x="1365" y="148"/>
                    <a:pt x="1227" y="0"/>
                    <a:pt x="1051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49"/>
            <p:cNvSpPr/>
            <p:nvPr/>
          </p:nvSpPr>
          <p:spPr>
            <a:xfrm>
              <a:off x="7725105" y="3800392"/>
              <a:ext cx="143702" cy="50553"/>
            </a:xfrm>
            <a:custGeom>
              <a:avLst/>
              <a:gdLst/>
              <a:ahLst/>
              <a:cxnLst/>
              <a:rect l="l" t="t" r="r" b="b"/>
              <a:pathLst>
                <a:path w="3576" h="1258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lnTo>
                    <a:pt x="1" y="944"/>
                  </a:lnTo>
                  <a:cubicBezTo>
                    <a:pt x="1" y="1120"/>
                    <a:pt x="138" y="1258"/>
                    <a:pt x="315" y="1258"/>
                  </a:cubicBezTo>
                  <a:lnTo>
                    <a:pt x="3261" y="1258"/>
                  </a:lnTo>
                  <a:cubicBezTo>
                    <a:pt x="3438" y="1258"/>
                    <a:pt x="3576" y="1120"/>
                    <a:pt x="3576" y="944"/>
                  </a:cubicBezTo>
                  <a:lnTo>
                    <a:pt x="3576" y="315"/>
                  </a:lnTo>
                  <a:cubicBezTo>
                    <a:pt x="3576" y="138"/>
                    <a:pt x="3438" y="1"/>
                    <a:pt x="3261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49"/>
            <p:cNvSpPr/>
            <p:nvPr/>
          </p:nvSpPr>
          <p:spPr>
            <a:xfrm>
              <a:off x="7796955" y="3800392"/>
              <a:ext cx="71851" cy="50553"/>
            </a:xfrm>
            <a:custGeom>
              <a:avLst/>
              <a:gdLst/>
              <a:ahLst/>
              <a:cxnLst/>
              <a:rect l="l" t="t" r="r" b="b"/>
              <a:pathLst>
                <a:path w="1788" h="1258" extrusionOk="0">
                  <a:moveTo>
                    <a:pt x="0" y="1"/>
                  </a:moveTo>
                  <a:lnTo>
                    <a:pt x="0" y="1258"/>
                  </a:lnTo>
                  <a:lnTo>
                    <a:pt x="1473" y="1258"/>
                  </a:lnTo>
                  <a:cubicBezTo>
                    <a:pt x="1650" y="1258"/>
                    <a:pt x="1788" y="1120"/>
                    <a:pt x="1788" y="944"/>
                  </a:cubicBezTo>
                  <a:lnTo>
                    <a:pt x="1788" y="315"/>
                  </a:lnTo>
                  <a:cubicBezTo>
                    <a:pt x="1788" y="138"/>
                    <a:pt x="1650" y="1"/>
                    <a:pt x="1473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49"/>
            <p:cNvSpPr/>
            <p:nvPr/>
          </p:nvSpPr>
          <p:spPr>
            <a:xfrm>
              <a:off x="7742063" y="3665051"/>
              <a:ext cx="109745" cy="67511"/>
            </a:xfrm>
            <a:custGeom>
              <a:avLst/>
              <a:gdLst/>
              <a:ahLst/>
              <a:cxnLst/>
              <a:rect l="l" t="t" r="r" b="b"/>
              <a:pathLst>
                <a:path w="2731" h="1680" extrusionOk="0">
                  <a:moveTo>
                    <a:pt x="1" y="0"/>
                  </a:moveTo>
                  <a:lnTo>
                    <a:pt x="1" y="1679"/>
                  </a:lnTo>
                  <a:lnTo>
                    <a:pt x="2731" y="1679"/>
                  </a:lnTo>
                  <a:lnTo>
                    <a:pt x="2731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49"/>
            <p:cNvSpPr/>
            <p:nvPr/>
          </p:nvSpPr>
          <p:spPr>
            <a:xfrm>
              <a:off x="7796955" y="3665051"/>
              <a:ext cx="54853" cy="67511"/>
            </a:xfrm>
            <a:custGeom>
              <a:avLst/>
              <a:gdLst/>
              <a:ahLst/>
              <a:cxnLst/>
              <a:rect l="l" t="t" r="r" b="b"/>
              <a:pathLst>
                <a:path w="1365" h="1680" extrusionOk="0">
                  <a:moveTo>
                    <a:pt x="0" y="0"/>
                  </a:moveTo>
                  <a:lnTo>
                    <a:pt x="0" y="1679"/>
                  </a:lnTo>
                  <a:lnTo>
                    <a:pt x="1365" y="1679"/>
                  </a:lnTo>
                  <a:lnTo>
                    <a:pt x="1365" y="0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49"/>
            <p:cNvSpPr/>
            <p:nvPr/>
          </p:nvSpPr>
          <p:spPr>
            <a:xfrm>
              <a:off x="7725105" y="3652393"/>
              <a:ext cx="143702" cy="25317"/>
            </a:xfrm>
            <a:custGeom>
              <a:avLst/>
              <a:gdLst/>
              <a:ahLst/>
              <a:cxnLst/>
              <a:rect l="l" t="t" r="r" b="b"/>
              <a:pathLst>
                <a:path w="3576" h="630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cubicBezTo>
                    <a:pt x="1" y="492"/>
                    <a:pt x="138" y="630"/>
                    <a:pt x="315" y="630"/>
                  </a:cubicBezTo>
                  <a:lnTo>
                    <a:pt x="3261" y="630"/>
                  </a:lnTo>
                  <a:cubicBezTo>
                    <a:pt x="3438" y="630"/>
                    <a:pt x="3576" y="492"/>
                    <a:pt x="3576" y="315"/>
                  </a:cubicBezTo>
                  <a:cubicBezTo>
                    <a:pt x="3576" y="138"/>
                    <a:pt x="3438" y="1"/>
                    <a:pt x="3261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49"/>
            <p:cNvSpPr/>
            <p:nvPr/>
          </p:nvSpPr>
          <p:spPr>
            <a:xfrm>
              <a:off x="7796955" y="3652393"/>
              <a:ext cx="71851" cy="25317"/>
            </a:xfrm>
            <a:custGeom>
              <a:avLst/>
              <a:gdLst/>
              <a:ahLst/>
              <a:cxnLst/>
              <a:rect l="l" t="t" r="r" b="b"/>
              <a:pathLst>
                <a:path w="1788" h="630" extrusionOk="0">
                  <a:moveTo>
                    <a:pt x="0" y="1"/>
                  </a:moveTo>
                  <a:lnTo>
                    <a:pt x="0" y="630"/>
                  </a:lnTo>
                  <a:lnTo>
                    <a:pt x="1473" y="630"/>
                  </a:lnTo>
                  <a:cubicBezTo>
                    <a:pt x="1650" y="630"/>
                    <a:pt x="1788" y="492"/>
                    <a:pt x="1788" y="315"/>
                  </a:cubicBezTo>
                  <a:cubicBezTo>
                    <a:pt x="1788" y="138"/>
                    <a:pt x="1650" y="1"/>
                    <a:pt x="1473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49"/>
            <p:cNvSpPr/>
            <p:nvPr/>
          </p:nvSpPr>
          <p:spPr>
            <a:xfrm>
              <a:off x="8030989" y="3719903"/>
              <a:ext cx="110147" cy="245530"/>
            </a:xfrm>
            <a:custGeom>
              <a:avLst/>
              <a:gdLst/>
              <a:ahLst/>
              <a:cxnLst/>
              <a:rect l="l" t="t" r="r" b="b"/>
              <a:pathLst>
                <a:path w="2741" h="6110" extrusionOk="0">
                  <a:moveTo>
                    <a:pt x="325" y="0"/>
                  </a:moveTo>
                  <a:cubicBezTo>
                    <a:pt x="148" y="0"/>
                    <a:pt x="0" y="148"/>
                    <a:pt x="0" y="314"/>
                  </a:cubicBezTo>
                  <a:lnTo>
                    <a:pt x="0" y="4734"/>
                  </a:lnTo>
                  <a:cubicBezTo>
                    <a:pt x="0" y="5491"/>
                    <a:pt x="619" y="6109"/>
                    <a:pt x="1375" y="6109"/>
                  </a:cubicBezTo>
                  <a:cubicBezTo>
                    <a:pt x="2132" y="6109"/>
                    <a:pt x="2741" y="5491"/>
                    <a:pt x="2741" y="4734"/>
                  </a:cubicBezTo>
                  <a:lnTo>
                    <a:pt x="2741" y="314"/>
                  </a:lnTo>
                  <a:cubicBezTo>
                    <a:pt x="2741" y="148"/>
                    <a:pt x="2603" y="0"/>
                    <a:pt x="2426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49"/>
            <p:cNvSpPr/>
            <p:nvPr/>
          </p:nvSpPr>
          <p:spPr>
            <a:xfrm>
              <a:off x="8086242" y="3719903"/>
              <a:ext cx="54893" cy="245530"/>
            </a:xfrm>
            <a:custGeom>
              <a:avLst/>
              <a:gdLst/>
              <a:ahLst/>
              <a:cxnLst/>
              <a:rect l="l" t="t" r="r" b="b"/>
              <a:pathLst>
                <a:path w="1366" h="6110" extrusionOk="0">
                  <a:moveTo>
                    <a:pt x="0" y="0"/>
                  </a:moveTo>
                  <a:lnTo>
                    <a:pt x="0" y="6109"/>
                  </a:lnTo>
                  <a:cubicBezTo>
                    <a:pt x="757" y="6109"/>
                    <a:pt x="1366" y="5491"/>
                    <a:pt x="1366" y="4734"/>
                  </a:cubicBezTo>
                  <a:lnTo>
                    <a:pt x="1366" y="314"/>
                  </a:lnTo>
                  <a:cubicBezTo>
                    <a:pt x="1366" y="148"/>
                    <a:pt x="1228" y="0"/>
                    <a:pt x="1051" y="0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49"/>
            <p:cNvSpPr/>
            <p:nvPr/>
          </p:nvSpPr>
          <p:spPr>
            <a:xfrm>
              <a:off x="8014392" y="3800392"/>
              <a:ext cx="143702" cy="50553"/>
            </a:xfrm>
            <a:custGeom>
              <a:avLst/>
              <a:gdLst/>
              <a:ahLst/>
              <a:cxnLst/>
              <a:rect l="l" t="t" r="r" b="b"/>
              <a:pathLst>
                <a:path w="3576" h="1258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lnTo>
                    <a:pt x="1" y="944"/>
                  </a:lnTo>
                  <a:cubicBezTo>
                    <a:pt x="1" y="1120"/>
                    <a:pt x="138" y="1258"/>
                    <a:pt x="315" y="1258"/>
                  </a:cubicBezTo>
                  <a:lnTo>
                    <a:pt x="3261" y="1258"/>
                  </a:lnTo>
                  <a:cubicBezTo>
                    <a:pt x="3429" y="1258"/>
                    <a:pt x="3576" y="1120"/>
                    <a:pt x="3576" y="944"/>
                  </a:cubicBezTo>
                  <a:lnTo>
                    <a:pt x="3576" y="315"/>
                  </a:lnTo>
                  <a:cubicBezTo>
                    <a:pt x="3576" y="138"/>
                    <a:pt x="3429" y="1"/>
                    <a:pt x="3261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49"/>
            <p:cNvSpPr/>
            <p:nvPr/>
          </p:nvSpPr>
          <p:spPr>
            <a:xfrm>
              <a:off x="8086242" y="3800392"/>
              <a:ext cx="71851" cy="50553"/>
            </a:xfrm>
            <a:custGeom>
              <a:avLst/>
              <a:gdLst/>
              <a:ahLst/>
              <a:cxnLst/>
              <a:rect l="l" t="t" r="r" b="b"/>
              <a:pathLst>
                <a:path w="1788" h="1258" extrusionOk="0">
                  <a:moveTo>
                    <a:pt x="0" y="1"/>
                  </a:moveTo>
                  <a:lnTo>
                    <a:pt x="0" y="1258"/>
                  </a:lnTo>
                  <a:lnTo>
                    <a:pt x="1473" y="1258"/>
                  </a:lnTo>
                  <a:cubicBezTo>
                    <a:pt x="1641" y="1258"/>
                    <a:pt x="1788" y="1120"/>
                    <a:pt x="1788" y="944"/>
                  </a:cubicBezTo>
                  <a:lnTo>
                    <a:pt x="1788" y="315"/>
                  </a:lnTo>
                  <a:cubicBezTo>
                    <a:pt x="1788" y="138"/>
                    <a:pt x="1641" y="1"/>
                    <a:pt x="1473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49"/>
            <p:cNvSpPr/>
            <p:nvPr/>
          </p:nvSpPr>
          <p:spPr>
            <a:xfrm>
              <a:off x="8030989" y="3665051"/>
              <a:ext cx="110147" cy="67511"/>
            </a:xfrm>
            <a:custGeom>
              <a:avLst/>
              <a:gdLst/>
              <a:ahLst/>
              <a:cxnLst/>
              <a:rect l="l" t="t" r="r" b="b"/>
              <a:pathLst>
                <a:path w="2741" h="1680" extrusionOk="0">
                  <a:moveTo>
                    <a:pt x="0" y="0"/>
                  </a:moveTo>
                  <a:lnTo>
                    <a:pt x="0" y="1679"/>
                  </a:lnTo>
                  <a:lnTo>
                    <a:pt x="2741" y="1679"/>
                  </a:lnTo>
                  <a:lnTo>
                    <a:pt x="2741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49"/>
            <p:cNvSpPr/>
            <p:nvPr/>
          </p:nvSpPr>
          <p:spPr>
            <a:xfrm>
              <a:off x="8086242" y="3665051"/>
              <a:ext cx="54893" cy="67511"/>
            </a:xfrm>
            <a:custGeom>
              <a:avLst/>
              <a:gdLst/>
              <a:ahLst/>
              <a:cxnLst/>
              <a:rect l="l" t="t" r="r" b="b"/>
              <a:pathLst>
                <a:path w="1366" h="1680" extrusionOk="0">
                  <a:moveTo>
                    <a:pt x="0" y="0"/>
                  </a:moveTo>
                  <a:lnTo>
                    <a:pt x="0" y="1679"/>
                  </a:lnTo>
                  <a:lnTo>
                    <a:pt x="1366" y="1679"/>
                  </a:lnTo>
                  <a:lnTo>
                    <a:pt x="1366" y="0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49"/>
            <p:cNvSpPr/>
            <p:nvPr/>
          </p:nvSpPr>
          <p:spPr>
            <a:xfrm>
              <a:off x="8014392" y="3652393"/>
              <a:ext cx="143702" cy="25317"/>
            </a:xfrm>
            <a:custGeom>
              <a:avLst/>
              <a:gdLst/>
              <a:ahLst/>
              <a:cxnLst/>
              <a:rect l="l" t="t" r="r" b="b"/>
              <a:pathLst>
                <a:path w="3576" h="630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cubicBezTo>
                    <a:pt x="1" y="492"/>
                    <a:pt x="138" y="630"/>
                    <a:pt x="315" y="630"/>
                  </a:cubicBezTo>
                  <a:lnTo>
                    <a:pt x="3261" y="630"/>
                  </a:lnTo>
                  <a:cubicBezTo>
                    <a:pt x="3429" y="630"/>
                    <a:pt x="3576" y="492"/>
                    <a:pt x="3576" y="315"/>
                  </a:cubicBezTo>
                  <a:cubicBezTo>
                    <a:pt x="3576" y="138"/>
                    <a:pt x="3429" y="1"/>
                    <a:pt x="3261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49"/>
            <p:cNvSpPr/>
            <p:nvPr/>
          </p:nvSpPr>
          <p:spPr>
            <a:xfrm>
              <a:off x="8086242" y="3652393"/>
              <a:ext cx="71851" cy="25317"/>
            </a:xfrm>
            <a:custGeom>
              <a:avLst/>
              <a:gdLst/>
              <a:ahLst/>
              <a:cxnLst/>
              <a:rect l="l" t="t" r="r" b="b"/>
              <a:pathLst>
                <a:path w="1788" h="630" extrusionOk="0">
                  <a:moveTo>
                    <a:pt x="0" y="1"/>
                  </a:moveTo>
                  <a:lnTo>
                    <a:pt x="0" y="630"/>
                  </a:lnTo>
                  <a:lnTo>
                    <a:pt x="1473" y="630"/>
                  </a:lnTo>
                  <a:cubicBezTo>
                    <a:pt x="1641" y="630"/>
                    <a:pt x="1788" y="492"/>
                    <a:pt x="1788" y="315"/>
                  </a:cubicBezTo>
                  <a:cubicBezTo>
                    <a:pt x="1788" y="138"/>
                    <a:pt x="1641" y="1"/>
                    <a:pt x="1473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49"/>
            <p:cNvSpPr/>
            <p:nvPr/>
          </p:nvSpPr>
          <p:spPr>
            <a:xfrm>
              <a:off x="7916142" y="3758199"/>
              <a:ext cx="50914" cy="191843"/>
            </a:xfrm>
            <a:custGeom>
              <a:avLst/>
              <a:gdLst/>
              <a:ahLst/>
              <a:cxnLst/>
              <a:rect l="l" t="t" r="r" b="b"/>
              <a:pathLst>
                <a:path w="1267" h="4774" extrusionOk="0">
                  <a:moveTo>
                    <a:pt x="629" y="0"/>
                  </a:moveTo>
                  <a:cubicBezTo>
                    <a:pt x="285" y="0"/>
                    <a:pt x="0" y="285"/>
                    <a:pt x="0" y="629"/>
                  </a:cubicBezTo>
                  <a:lnTo>
                    <a:pt x="0" y="4774"/>
                  </a:lnTo>
                  <a:lnTo>
                    <a:pt x="1267" y="4774"/>
                  </a:lnTo>
                  <a:lnTo>
                    <a:pt x="1267" y="629"/>
                  </a:lnTo>
                  <a:cubicBezTo>
                    <a:pt x="1267" y="285"/>
                    <a:pt x="982" y="0"/>
                    <a:pt x="62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49"/>
            <p:cNvSpPr/>
            <p:nvPr/>
          </p:nvSpPr>
          <p:spPr>
            <a:xfrm>
              <a:off x="7941377" y="3758199"/>
              <a:ext cx="25678" cy="191843"/>
            </a:xfrm>
            <a:custGeom>
              <a:avLst/>
              <a:gdLst/>
              <a:ahLst/>
              <a:cxnLst/>
              <a:rect l="l" t="t" r="r" b="b"/>
              <a:pathLst>
                <a:path w="639" h="4774" extrusionOk="0">
                  <a:moveTo>
                    <a:pt x="1" y="0"/>
                  </a:moveTo>
                  <a:lnTo>
                    <a:pt x="1" y="4774"/>
                  </a:lnTo>
                  <a:lnTo>
                    <a:pt x="639" y="4774"/>
                  </a:lnTo>
                  <a:lnTo>
                    <a:pt x="639" y="629"/>
                  </a:lnTo>
                  <a:cubicBezTo>
                    <a:pt x="639" y="285"/>
                    <a:pt x="354" y="0"/>
                    <a:pt x="1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49"/>
            <p:cNvSpPr/>
            <p:nvPr/>
          </p:nvSpPr>
          <p:spPr>
            <a:xfrm>
              <a:off x="7865188" y="3937381"/>
              <a:ext cx="152422" cy="97127"/>
            </a:xfrm>
            <a:custGeom>
              <a:avLst/>
              <a:gdLst/>
              <a:ahLst/>
              <a:cxnLst/>
              <a:rect l="l" t="t" r="r" b="b"/>
              <a:pathLst>
                <a:path w="3793" h="2417" extrusionOk="0">
                  <a:moveTo>
                    <a:pt x="1268" y="0"/>
                  </a:moveTo>
                  <a:cubicBezTo>
                    <a:pt x="571" y="0"/>
                    <a:pt x="1" y="570"/>
                    <a:pt x="1" y="1267"/>
                  </a:cubicBezTo>
                  <a:lnTo>
                    <a:pt x="1" y="2416"/>
                  </a:lnTo>
                  <a:lnTo>
                    <a:pt x="3792" y="2416"/>
                  </a:lnTo>
                  <a:lnTo>
                    <a:pt x="3792" y="1267"/>
                  </a:lnTo>
                  <a:cubicBezTo>
                    <a:pt x="3792" y="570"/>
                    <a:pt x="3233" y="0"/>
                    <a:pt x="2535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49"/>
            <p:cNvSpPr/>
            <p:nvPr/>
          </p:nvSpPr>
          <p:spPr>
            <a:xfrm>
              <a:off x="7941377" y="3937381"/>
              <a:ext cx="76231" cy="97127"/>
            </a:xfrm>
            <a:custGeom>
              <a:avLst/>
              <a:gdLst/>
              <a:ahLst/>
              <a:cxnLst/>
              <a:rect l="l" t="t" r="r" b="b"/>
              <a:pathLst>
                <a:path w="1897" h="2417" extrusionOk="0">
                  <a:moveTo>
                    <a:pt x="1" y="0"/>
                  </a:moveTo>
                  <a:lnTo>
                    <a:pt x="1" y="2416"/>
                  </a:lnTo>
                  <a:lnTo>
                    <a:pt x="1896" y="2416"/>
                  </a:lnTo>
                  <a:lnTo>
                    <a:pt x="1896" y="1267"/>
                  </a:lnTo>
                  <a:cubicBezTo>
                    <a:pt x="1896" y="570"/>
                    <a:pt x="1337" y="0"/>
                    <a:pt x="639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49"/>
            <p:cNvSpPr/>
            <p:nvPr/>
          </p:nvSpPr>
          <p:spPr>
            <a:xfrm>
              <a:off x="7928760" y="3975275"/>
              <a:ext cx="25317" cy="59233"/>
            </a:xfrm>
            <a:custGeom>
              <a:avLst/>
              <a:gdLst/>
              <a:ahLst/>
              <a:cxnLst/>
              <a:rect l="l" t="t" r="r" b="b"/>
              <a:pathLst>
                <a:path w="630" h="1474" extrusionOk="0">
                  <a:moveTo>
                    <a:pt x="315" y="0"/>
                  </a:moveTo>
                  <a:cubicBezTo>
                    <a:pt x="148" y="0"/>
                    <a:pt x="1" y="147"/>
                    <a:pt x="1" y="324"/>
                  </a:cubicBezTo>
                  <a:lnTo>
                    <a:pt x="1" y="1473"/>
                  </a:lnTo>
                  <a:lnTo>
                    <a:pt x="629" y="1473"/>
                  </a:lnTo>
                  <a:lnTo>
                    <a:pt x="629" y="324"/>
                  </a:lnTo>
                  <a:cubicBezTo>
                    <a:pt x="629" y="147"/>
                    <a:pt x="492" y="0"/>
                    <a:pt x="315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49"/>
            <p:cNvSpPr/>
            <p:nvPr/>
          </p:nvSpPr>
          <p:spPr>
            <a:xfrm>
              <a:off x="7941377" y="3975275"/>
              <a:ext cx="12698" cy="59233"/>
            </a:xfrm>
            <a:custGeom>
              <a:avLst/>
              <a:gdLst/>
              <a:ahLst/>
              <a:cxnLst/>
              <a:rect l="l" t="t" r="r" b="b"/>
              <a:pathLst>
                <a:path w="316" h="1474" extrusionOk="0">
                  <a:moveTo>
                    <a:pt x="1" y="0"/>
                  </a:moveTo>
                  <a:lnTo>
                    <a:pt x="1" y="1473"/>
                  </a:lnTo>
                  <a:lnTo>
                    <a:pt x="315" y="1473"/>
                  </a:lnTo>
                  <a:lnTo>
                    <a:pt x="315" y="324"/>
                  </a:lnTo>
                  <a:cubicBezTo>
                    <a:pt x="315" y="147"/>
                    <a:pt x="178" y="0"/>
                    <a:pt x="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49"/>
            <p:cNvSpPr/>
            <p:nvPr/>
          </p:nvSpPr>
          <p:spPr>
            <a:xfrm>
              <a:off x="7725105" y="4021045"/>
              <a:ext cx="432993" cy="64376"/>
            </a:xfrm>
            <a:custGeom>
              <a:avLst/>
              <a:gdLst/>
              <a:ahLst/>
              <a:cxnLst/>
              <a:rect l="l" t="t" r="r" b="b"/>
              <a:pathLst>
                <a:path w="10775" h="1602" extrusionOk="0">
                  <a:moveTo>
                    <a:pt x="835" y="1"/>
                  </a:moveTo>
                  <a:cubicBezTo>
                    <a:pt x="374" y="1"/>
                    <a:pt x="1" y="383"/>
                    <a:pt x="1" y="845"/>
                  </a:cubicBezTo>
                  <a:lnTo>
                    <a:pt x="1" y="1287"/>
                  </a:lnTo>
                  <a:cubicBezTo>
                    <a:pt x="1" y="1464"/>
                    <a:pt x="138" y="1601"/>
                    <a:pt x="315" y="1601"/>
                  </a:cubicBezTo>
                  <a:lnTo>
                    <a:pt x="10460" y="1601"/>
                  </a:lnTo>
                  <a:cubicBezTo>
                    <a:pt x="10628" y="1601"/>
                    <a:pt x="10775" y="1464"/>
                    <a:pt x="10775" y="1287"/>
                  </a:cubicBezTo>
                  <a:lnTo>
                    <a:pt x="10775" y="845"/>
                  </a:lnTo>
                  <a:cubicBezTo>
                    <a:pt x="10775" y="383"/>
                    <a:pt x="10392" y="1"/>
                    <a:pt x="9930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49"/>
            <p:cNvSpPr/>
            <p:nvPr/>
          </p:nvSpPr>
          <p:spPr>
            <a:xfrm>
              <a:off x="7941377" y="4021045"/>
              <a:ext cx="216718" cy="64376"/>
            </a:xfrm>
            <a:custGeom>
              <a:avLst/>
              <a:gdLst/>
              <a:ahLst/>
              <a:cxnLst/>
              <a:rect l="l" t="t" r="r" b="b"/>
              <a:pathLst>
                <a:path w="5393" h="1602" extrusionOk="0">
                  <a:moveTo>
                    <a:pt x="1" y="1"/>
                  </a:moveTo>
                  <a:lnTo>
                    <a:pt x="1" y="1601"/>
                  </a:lnTo>
                  <a:lnTo>
                    <a:pt x="5078" y="1601"/>
                  </a:lnTo>
                  <a:cubicBezTo>
                    <a:pt x="5246" y="1601"/>
                    <a:pt x="5393" y="1464"/>
                    <a:pt x="5393" y="1287"/>
                  </a:cubicBezTo>
                  <a:lnTo>
                    <a:pt x="5393" y="845"/>
                  </a:lnTo>
                  <a:cubicBezTo>
                    <a:pt x="5393" y="383"/>
                    <a:pt x="5010" y="1"/>
                    <a:pt x="4548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5" name="Google Shape;2075;p49"/>
          <p:cNvGrpSpPr/>
          <p:nvPr/>
        </p:nvGrpSpPr>
        <p:grpSpPr>
          <a:xfrm>
            <a:off x="1593032" y="4210988"/>
            <a:ext cx="358088" cy="363377"/>
            <a:chOff x="1593032" y="4210988"/>
            <a:chExt cx="358088" cy="363377"/>
          </a:xfrm>
        </p:grpSpPr>
        <p:sp>
          <p:nvSpPr>
            <p:cNvPr id="2076" name="Google Shape;2076;p49"/>
            <p:cNvSpPr/>
            <p:nvPr/>
          </p:nvSpPr>
          <p:spPr>
            <a:xfrm>
              <a:off x="1593032" y="4210988"/>
              <a:ext cx="179076" cy="203570"/>
            </a:xfrm>
            <a:custGeom>
              <a:avLst/>
              <a:gdLst/>
              <a:ahLst/>
              <a:cxnLst/>
              <a:rect l="l" t="t" r="r" b="b"/>
              <a:pathLst>
                <a:path w="5315" h="6042" extrusionOk="0">
                  <a:moveTo>
                    <a:pt x="3065" y="2319"/>
                  </a:moveTo>
                  <a:lnTo>
                    <a:pt x="4047" y="2888"/>
                  </a:lnTo>
                  <a:lnTo>
                    <a:pt x="4047" y="4018"/>
                  </a:lnTo>
                  <a:lnTo>
                    <a:pt x="3065" y="4578"/>
                  </a:lnTo>
                  <a:lnTo>
                    <a:pt x="2093" y="4018"/>
                  </a:lnTo>
                  <a:lnTo>
                    <a:pt x="2093" y="2888"/>
                  </a:lnTo>
                  <a:lnTo>
                    <a:pt x="3065" y="2319"/>
                  </a:lnTo>
                  <a:close/>
                  <a:moveTo>
                    <a:pt x="3065" y="1"/>
                  </a:moveTo>
                  <a:cubicBezTo>
                    <a:pt x="2898" y="1"/>
                    <a:pt x="2750" y="148"/>
                    <a:pt x="2750" y="325"/>
                  </a:cubicBezTo>
                  <a:lnTo>
                    <a:pt x="2750" y="1042"/>
                  </a:lnTo>
                  <a:lnTo>
                    <a:pt x="1140" y="1975"/>
                  </a:lnTo>
                  <a:lnTo>
                    <a:pt x="511" y="1611"/>
                  </a:lnTo>
                  <a:cubicBezTo>
                    <a:pt x="464" y="1583"/>
                    <a:pt x="412" y="1570"/>
                    <a:pt x="360" y="1570"/>
                  </a:cubicBezTo>
                  <a:cubicBezTo>
                    <a:pt x="249" y="1570"/>
                    <a:pt x="139" y="1629"/>
                    <a:pt x="79" y="1729"/>
                  </a:cubicBezTo>
                  <a:cubicBezTo>
                    <a:pt x="0" y="1877"/>
                    <a:pt x="50" y="2073"/>
                    <a:pt x="197" y="2161"/>
                  </a:cubicBezTo>
                  <a:lnTo>
                    <a:pt x="825" y="2525"/>
                  </a:lnTo>
                  <a:lnTo>
                    <a:pt x="825" y="4381"/>
                  </a:lnTo>
                  <a:lnTo>
                    <a:pt x="197" y="4745"/>
                  </a:lnTo>
                  <a:cubicBezTo>
                    <a:pt x="50" y="4833"/>
                    <a:pt x="0" y="5020"/>
                    <a:pt x="79" y="5177"/>
                  </a:cubicBezTo>
                  <a:cubicBezTo>
                    <a:pt x="139" y="5277"/>
                    <a:pt x="250" y="5332"/>
                    <a:pt x="360" y="5332"/>
                  </a:cubicBezTo>
                  <a:cubicBezTo>
                    <a:pt x="412" y="5332"/>
                    <a:pt x="464" y="5320"/>
                    <a:pt x="511" y="5295"/>
                  </a:cubicBezTo>
                  <a:lnTo>
                    <a:pt x="1140" y="4931"/>
                  </a:lnTo>
                  <a:lnTo>
                    <a:pt x="3065" y="6041"/>
                  </a:lnTo>
                  <a:lnTo>
                    <a:pt x="5314" y="4745"/>
                  </a:lnTo>
                  <a:lnTo>
                    <a:pt x="5314" y="2161"/>
                  </a:lnTo>
                  <a:lnTo>
                    <a:pt x="3389" y="1042"/>
                  </a:lnTo>
                  <a:lnTo>
                    <a:pt x="3389" y="325"/>
                  </a:lnTo>
                  <a:cubicBezTo>
                    <a:pt x="3389" y="148"/>
                    <a:pt x="3242" y="1"/>
                    <a:pt x="3065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9"/>
            <p:cNvSpPr/>
            <p:nvPr/>
          </p:nvSpPr>
          <p:spPr>
            <a:xfrm>
              <a:off x="1772077" y="4210988"/>
              <a:ext cx="179042" cy="203570"/>
            </a:xfrm>
            <a:custGeom>
              <a:avLst/>
              <a:gdLst/>
              <a:ahLst/>
              <a:cxnLst/>
              <a:rect l="l" t="t" r="r" b="b"/>
              <a:pathLst>
                <a:path w="5314" h="6042" extrusionOk="0">
                  <a:moveTo>
                    <a:pt x="2240" y="2319"/>
                  </a:moveTo>
                  <a:lnTo>
                    <a:pt x="3212" y="2888"/>
                  </a:lnTo>
                  <a:lnTo>
                    <a:pt x="3212" y="4018"/>
                  </a:lnTo>
                  <a:lnTo>
                    <a:pt x="2240" y="4578"/>
                  </a:lnTo>
                  <a:lnTo>
                    <a:pt x="1257" y="4018"/>
                  </a:lnTo>
                  <a:lnTo>
                    <a:pt x="1257" y="2888"/>
                  </a:lnTo>
                  <a:lnTo>
                    <a:pt x="2240" y="2319"/>
                  </a:lnTo>
                  <a:close/>
                  <a:moveTo>
                    <a:pt x="2240" y="1"/>
                  </a:moveTo>
                  <a:cubicBezTo>
                    <a:pt x="2063" y="1"/>
                    <a:pt x="1925" y="148"/>
                    <a:pt x="1925" y="325"/>
                  </a:cubicBezTo>
                  <a:lnTo>
                    <a:pt x="1925" y="1042"/>
                  </a:lnTo>
                  <a:lnTo>
                    <a:pt x="0" y="2161"/>
                  </a:lnTo>
                  <a:lnTo>
                    <a:pt x="0" y="4745"/>
                  </a:lnTo>
                  <a:lnTo>
                    <a:pt x="2240" y="6041"/>
                  </a:lnTo>
                  <a:lnTo>
                    <a:pt x="4165" y="4931"/>
                  </a:lnTo>
                  <a:lnTo>
                    <a:pt x="4793" y="5295"/>
                  </a:lnTo>
                  <a:cubicBezTo>
                    <a:pt x="4840" y="5320"/>
                    <a:pt x="4892" y="5332"/>
                    <a:pt x="4944" y="5332"/>
                  </a:cubicBezTo>
                  <a:cubicBezTo>
                    <a:pt x="5055" y="5332"/>
                    <a:pt x="5165" y="5277"/>
                    <a:pt x="5225" y="5177"/>
                  </a:cubicBezTo>
                  <a:cubicBezTo>
                    <a:pt x="5313" y="5020"/>
                    <a:pt x="5255" y="4833"/>
                    <a:pt x="5108" y="4745"/>
                  </a:cubicBezTo>
                  <a:lnTo>
                    <a:pt x="4479" y="4381"/>
                  </a:lnTo>
                  <a:lnTo>
                    <a:pt x="4479" y="2525"/>
                  </a:lnTo>
                  <a:lnTo>
                    <a:pt x="5108" y="2161"/>
                  </a:lnTo>
                  <a:cubicBezTo>
                    <a:pt x="5255" y="2073"/>
                    <a:pt x="5313" y="1877"/>
                    <a:pt x="5225" y="1729"/>
                  </a:cubicBezTo>
                  <a:cubicBezTo>
                    <a:pt x="5165" y="1629"/>
                    <a:pt x="5055" y="1570"/>
                    <a:pt x="4944" y="1570"/>
                  </a:cubicBezTo>
                  <a:cubicBezTo>
                    <a:pt x="4892" y="1570"/>
                    <a:pt x="4840" y="1583"/>
                    <a:pt x="4793" y="1611"/>
                  </a:cubicBezTo>
                  <a:lnTo>
                    <a:pt x="4165" y="1975"/>
                  </a:lnTo>
                  <a:lnTo>
                    <a:pt x="2554" y="1042"/>
                  </a:lnTo>
                  <a:lnTo>
                    <a:pt x="2554" y="325"/>
                  </a:lnTo>
                  <a:cubicBezTo>
                    <a:pt x="2554" y="148"/>
                    <a:pt x="2406" y="1"/>
                    <a:pt x="2240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9"/>
            <p:cNvSpPr/>
            <p:nvPr/>
          </p:nvSpPr>
          <p:spPr>
            <a:xfrm>
              <a:off x="1847516" y="4210988"/>
              <a:ext cx="103604" cy="203570"/>
            </a:xfrm>
            <a:custGeom>
              <a:avLst/>
              <a:gdLst/>
              <a:ahLst/>
              <a:cxnLst/>
              <a:rect l="l" t="t" r="r" b="b"/>
              <a:pathLst>
                <a:path w="3075" h="6042" extrusionOk="0">
                  <a:moveTo>
                    <a:pt x="1" y="1"/>
                  </a:moveTo>
                  <a:lnTo>
                    <a:pt x="1" y="2319"/>
                  </a:lnTo>
                  <a:lnTo>
                    <a:pt x="973" y="2888"/>
                  </a:lnTo>
                  <a:lnTo>
                    <a:pt x="973" y="4018"/>
                  </a:lnTo>
                  <a:lnTo>
                    <a:pt x="1" y="4578"/>
                  </a:lnTo>
                  <a:lnTo>
                    <a:pt x="1" y="6041"/>
                  </a:lnTo>
                  <a:lnTo>
                    <a:pt x="1926" y="4931"/>
                  </a:lnTo>
                  <a:lnTo>
                    <a:pt x="2554" y="5295"/>
                  </a:lnTo>
                  <a:cubicBezTo>
                    <a:pt x="2601" y="5320"/>
                    <a:pt x="2653" y="5332"/>
                    <a:pt x="2705" y="5332"/>
                  </a:cubicBezTo>
                  <a:cubicBezTo>
                    <a:pt x="2816" y="5332"/>
                    <a:pt x="2926" y="5277"/>
                    <a:pt x="2986" y="5177"/>
                  </a:cubicBezTo>
                  <a:cubicBezTo>
                    <a:pt x="3074" y="5020"/>
                    <a:pt x="3016" y="4833"/>
                    <a:pt x="2869" y="4745"/>
                  </a:cubicBezTo>
                  <a:lnTo>
                    <a:pt x="2240" y="4381"/>
                  </a:lnTo>
                  <a:lnTo>
                    <a:pt x="2240" y="2525"/>
                  </a:lnTo>
                  <a:lnTo>
                    <a:pt x="2869" y="2161"/>
                  </a:lnTo>
                  <a:cubicBezTo>
                    <a:pt x="3016" y="2073"/>
                    <a:pt x="3074" y="1877"/>
                    <a:pt x="2986" y="1729"/>
                  </a:cubicBezTo>
                  <a:cubicBezTo>
                    <a:pt x="2926" y="1629"/>
                    <a:pt x="2816" y="1570"/>
                    <a:pt x="2705" y="1570"/>
                  </a:cubicBezTo>
                  <a:cubicBezTo>
                    <a:pt x="2653" y="1570"/>
                    <a:pt x="2601" y="1583"/>
                    <a:pt x="2554" y="1611"/>
                  </a:cubicBezTo>
                  <a:lnTo>
                    <a:pt x="1926" y="1975"/>
                  </a:lnTo>
                  <a:lnTo>
                    <a:pt x="315" y="1042"/>
                  </a:lnTo>
                  <a:lnTo>
                    <a:pt x="315" y="325"/>
                  </a:lnTo>
                  <a:cubicBezTo>
                    <a:pt x="315" y="148"/>
                    <a:pt x="167" y="1"/>
                    <a:pt x="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49"/>
            <p:cNvSpPr/>
            <p:nvPr/>
          </p:nvSpPr>
          <p:spPr>
            <a:xfrm>
              <a:off x="1668471" y="4370828"/>
              <a:ext cx="206872" cy="203536"/>
            </a:xfrm>
            <a:custGeom>
              <a:avLst/>
              <a:gdLst/>
              <a:ahLst/>
              <a:cxnLst/>
              <a:rect l="l" t="t" r="r" b="b"/>
              <a:pathLst>
                <a:path w="6140" h="6041" extrusionOk="0">
                  <a:moveTo>
                    <a:pt x="3075" y="1464"/>
                  </a:moveTo>
                  <a:lnTo>
                    <a:pt x="4047" y="2024"/>
                  </a:lnTo>
                  <a:lnTo>
                    <a:pt x="4047" y="3153"/>
                  </a:lnTo>
                  <a:lnTo>
                    <a:pt x="3075" y="3723"/>
                  </a:lnTo>
                  <a:lnTo>
                    <a:pt x="2093" y="3153"/>
                  </a:lnTo>
                  <a:lnTo>
                    <a:pt x="2093" y="2024"/>
                  </a:lnTo>
                  <a:lnTo>
                    <a:pt x="3075" y="1464"/>
                  </a:lnTo>
                  <a:close/>
                  <a:moveTo>
                    <a:pt x="3075" y="1"/>
                  </a:moveTo>
                  <a:lnTo>
                    <a:pt x="826" y="1297"/>
                  </a:lnTo>
                  <a:lnTo>
                    <a:pt x="826" y="3517"/>
                  </a:lnTo>
                  <a:lnTo>
                    <a:pt x="197" y="3880"/>
                  </a:lnTo>
                  <a:cubicBezTo>
                    <a:pt x="50" y="3969"/>
                    <a:pt x="1" y="4165"/>
                    <a:pt x="89" y="4312"/>
                  </a:cubicBezTo>
                  <a:cubicBezTo>
                    <a:pt x="143" y="4413"/>
                    <a:pt x="250" y="4472"/>
                    <a:pt x="363" y="4472"/>
                  </a:cubicBezTo>
                  <a:cubicBezTo>
                    <a:pt x="417" y="4472"/>
                    <a:pt x="471" y="4459"/>
                    <a:pt x="522" y="4430"/>
                  </a:cubicBezTo>
                  <a:lnTo>
                    <a:pt x="1150" y="4067"/>
                  </a:lnTo>
                  <a:lnTo>
                    <a:pt x="2751" y="4990"/>
                  </a:lnTo>
                  <a:lnTo>
                    <a:pt x="2751" y="5717"/>
                  </a:lnTo>
                  <a:cubicBezTo>
                    <a:pt x="2751" y="5894"/>
                    <a:pt x="2899" y="6041"/>
                    <a:pt x="3075" y="6041"/>
                  </a:cubicBezTo>
                  <a:cubicBezTo>
                    <a:pt x="3242" y="6041"/>
                    <a:pt x="3390" y="5894"/>
                    <a:pt x="3390" y="5717"/>
                  </a:cubicBezTo>
                  <a:lnTo>
                    <a:pt x="3390" y="4990"/>
                  </a:lnTo>
                  <a:lnTo>
                    <a:pt x="5000" y="4067"/>
                  </a:lnTo>
                  <a:lnTo>
                    <a:pt x="5629" y="4430"/>
                  </a:lnTo>
                  <a:cubicBezTo>
                    <a:pt x="5676" y="4459"/>
                    <a:pt x="5728" y="4472"/>
                    <a:pt x="5780" y="4472"/>
                  </a:cubicBezTo>
                  <a:cubicBezTo>
                    <a:pt x="5890" y="4472"/>
                    <a:pt x="5998" y="4413"/>
                    <a:pt x="6051" y="4312"/>
                  </a:cubicBezTo>
                  <a:cubicBezTo>
                    <a:pt x="6140" y="4165"/>
                    <a:pt x="6090" y="3969"/>
                    <a:pt x="5943" y="3880"/>
                  </a:cubicBezTo>
                  <a:lnTo>
                    <a:pt x="5315" y="3517"/>
                  </a:lnTo>
                  <a:lnTo>
                    <a:pt x="5315" y="1297"/>
                  </a:lnTo>
                  <a:lnTo>
                    <a:pt x="3075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49"/>
            <p:cNvSpPr/>
            <p:nvPr/>
          </p:nvSpPr>
          <p:spPr>
            <a:xfrm>
              <a:off x="1772077" y="4370828"/>
              <a:ext cx="103268" cy="203536"/>
            </a:xfrm>
            <a:custGeom>
              <a:avLst/>
              <a:gdLst/>
              <a:ahLst/>
              <a:cxnLst/>
              <a:rect l="l" t="t" r="r" b="b"/>
              <a:pathLst>
                <a:path w="3065" h="6041" extrusionOk="0">
                  <a:moveTo>
                    <a:pt x="0" y="1"/>
                  </a:moveTo>
                  <a:lnTo>
                    <a:pt x="0" y="1464"/>
                  </a:lnTo>
                  <a:lnTo>
                    <a:pt x="972" y="2024"/>
                  </a:lnTo>
                  <a:lnTo>
                    <a:pt x="972" y="3153"/>
                  </a:lnTo>
                  <a:lnTo>
                    <a:pt x="0" y="3723"/>
                  </a:lnTo>
                  <a:lnTo>
                    <a:pt x="0" y="6041"/>
                  </a:lnTo>
                  <a:cubicBezTo>
                    <a:pt x="167" y="6041"/>
                    <a:pt x="315" y="5894"/>
                    <a:pt x="315" y="5717"/>
                  </a:cubicBezTo>
                  <a:lnTo>
                    <a:pt x="315" y="4990"/>
                  </a:lnTo>
                  <a:lnTo>
                    <a:pt x="1925" y="4067"/>
                  </a:lnTo>
                  <a:lnTo>
                    <a:pt x="2554" y="4430"/>
                  </a:lnTo>
                  <a:cubicBezTo>
                    <a:pt x="2601" y="4459"/>
                    <a:pt x="2653" y="4472"/>
                    <a:pt x="2705" y="4472"/>
                  </a:cubicBezTo>
                  <a:cubicBezTo>
                    <a:pt x="2815" y="4472"/>
                    <a:pt x="2923" y="4413"/>
                    <a:pt x="2976" y="4312"/>
                  </a:cubicBezTo>
                  <a:cubicBezTo>
                    <a:pt x="3065" y="4165"/>
                    <a:pt x="3015" y="3969"/>
                    <a:pt x="2868" y="3880"/>
                  </a:cubicBezTo>
                  <a:lnTo>
                    <a:pt x="2240" y="3517"/>
                  </a:lnTo>
                  <a:lnTo>
                    <a:pt x="2240" y="129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49"/>
            <p:cNvSpPr/>
            <p:nvPr/>
          </p:nvSpPr>
          <p:spPr>
            <a:xfrm>
              <a:off x="1696268" y="4210988"/>
              <a:ext cx="75842" cy="203570"/>
            </a:xfrm>
            <a:custGeom>
              <a:avLst/>
              <a:gdLst/>
              <a:ahLst/>
              <a:cxnLst/>
              <a:rect l="l" t="t" r="r" b="b"/>
              <a:pathLst>
                <a:path w="2251" h="6042" extrusionOk="0">
                  <a:moveTo>
                    <a:pt x="1" y="1"/>
                  </a:moveTo>
                  <a:lnTo>
                    <a:pt x="1" y="2319"/>
                  </a:lnTo>
                  <a:lnTo>
                    <a:pt x="983" y="2888"/>
                  </a:lnTo>
                  <a:lnTo>
                    <a:pt x="983" y="4018"/>
                  </a:lnTo>
                  <a:lnTo>
                    <a:pt x="1" y="4578"/>
                  </a:lnTo>
                  <a:lnTo>
                    <a:pt x="1" y="6041"/>
                  </a:lnTo>
                  <a:lnTo>
                    <a:pt x="2250" y="4745"/>
                  </a:lnTo>
                  <a:lnTo>
                    <a:pt x="2250" y="2161"/>
                  </a:lnTo>
                  <a:lnTo>
                    <a:pt x="325" y="1042"/>
                  </a:lnTo>
                  <a:lnTo>
                    <a:pt x="325" y="325"/>
                  </a:lnTo>
                  <a:cubicBezTo>
                    <a:pt x="325" y="148"/>
                    <a:pt x="178" y="1"/>
                    <a:pt x="1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2" name="Google Shape;2082;p49"/>
          <p:cNvGrpSpPr/>
          <p:nvPr/>
        </p:nvGrpSpPr>
        <p:grpSpPr>
          <a:xfrm>
            <a:off x="2200957" y="4210988"/>
            <a:ext cx="363040" cy="363380"/>
            <a:chOff x="2200957" y="4210988"/>
            <a:chExt cx="363040" cy="363380"/>
          </a:xfrm>
        </p:grpSpPr>
        <p:sp>
          <p:nvSpPr>
            <p:cNvPr id="2083" name="Google Shape;2083;p49"/>
            <p:cNvSpPr/>
            <p:nvPr/>
          </p:nvSpPr>
          <p:spPr>
            <a:xfrm>
              <a:off x="2222116" y="4239459"/>
              <a:ext cx="320685" cy="237633"/>
            </a:xfrm>
            <a:custGeom>
              <a:avLst/>
              <a:gdLst/>
              <a:ahLst/>
              <a:cxnLst/>
              <a:rect l="l" t="t" r="r" b="b"/>
              <a:pathLst>
                <a:path w="9518" h="7053" extrusionOk="0">
                  <a:moveTo>
                    <a:pt x="325" y="0"/>
                  </a:moveTo>
                  <a:cubicBezTo>
                    <a:pt x="148" y="0"/>
                    <a:pt x="1" y="148"/>
                    <a:pt x="1" y="315"/>
                  </a:cubicBezTo>
                  <a:lnTo>
                    <a:pt x="1" y="7052"/>
                  </a:lnTo>
                  <a:lnTo>
                    <a:pt x="9518" y="7052"/>
                  </a:lnTo>
                  <a:lnTo>
                    <a:pt x="9518" y="315"/>
                  </a:lnTo>
                  <a:cubicBezTo>
                    <a:pt x="9518" y="148"/>
                    <a:pt x="9380" y="0"/>
                    <a:pt x="9204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49"/>
            <p:cNvSpPr/>
            <p:nvPr/>
          </p:nvSpPr>
          <p:spPr>
            <a:xfrm>
              <a:off x="2382630" y="4239459"/>
              <a:ext cx="160174" cy="237633"/>
            </a:xfrm>
            <a:custGeom>
              <a:avLst/>
              <a:gdLst/>
              <a:ahLst/>
              <a:cxnLst/>
              <a:rect l="l" t="t" r="r" b="b"/>
              <a:pathLst>
                <a:path w="4754" h="7053" extrusionOk="0">
                  <a:moveTo>
                    <a:pt x="0" y="0"/>
                  </a:moveTo>
                  <a:lnTo>
                    <a:pt x="0" y="7052"/>
                  </a:lnTo>
                  <a:lnTo>
                    <a:pt x="4754" y="7052"/>
                  </a:lnTo>
                  <a:lnTo>
                    <a:pt x="4754" y="315"/>
                  </a:lnTo>
                  <a:cubicBezTo>
                    <a:pt x="4754" y="148"/>
                    <a:pt x="4616" y="0"/>
                    <a:pt x="4440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49"/>
            <p:cNvSpPr/>
            <p:nvPr/>
          </p:nvSpPr>
          <p:spPr>
            <a:xfrm>
              <a:off x="2372016" y="4477063"/>
              <a:ext cx="21226" cy="44036"/>
            </a:xfrm>
            <a:custGeom>
              <a:avLst/>
              <a:gdLst/>
              <a:ahLst/>
              <a:cxnLst/>
              <a:rect l="l" t="t" r="r" b="b"/>
              <a:pathLst>
                <a:path w="630" h="1307" extrusionOk="0">
                  <a:moveTo>
                    <a:pt x="1" y="0"/>
                  </a:moveTo>
                  <a:lnTo>
                    <a:pt x="1" y="1307"/>
                  </a:lnTo>
                  <a:lnTo>
                    <a:pt x="629" y="1307"/>
                  </a:lnTo>
                  <a:lnTo>
                    <a:pt x="629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49"/>
            <p:cNvSpPr/>
            <p:nvPr/>
          </p:nvSpPr>
          <p:spPr>
            <a:xfrm>
              <a:off x="2382630" y="4477063"/>
              <a:ext cx="10613" cy="44036"/>
            </a:xfrm>
            <a:custGeom>
              <a:avLst/>
              <a:gdLst/>
              <a:ahLst/>
              <a:cxnLst/>
              <a:rect l="l" t="t" r="r" b="b"/>
              <a:pathLst>
                <a:path w="315" h="1307" extrusionOk="0">
                  <a:moveTo>
                    <a:pt x="0" y="0"/>
                  </a:moveTo>
                  <a:lnTo>
                    <a:pt x="0" y="1307"/>
                  </a:lnTo>
                  <a:lnTo>
                    <a:pt x="314" y="1307"/>
                  </a:lnTo>
                  <a:lnTo>
                    <a:pt x="314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9"/>
            <p:cNvSpPr/>
            <p:nvPr/>
          </p:nvSpPr>
          <p:spPr>
            <a:xfrm>
              <a:off x="2200957" y="4466450"/>
              <a:ext cx="363037" cy="21226"/>
            </a:xfrm>
            <a:custGeom>
              <a:avLst/>
              <a:gdLst/>
              <a:ahLst/>
              <a:cxnLst/>
              <a:rect l="l" t="t" r="r" b="b"/>
              <a:pathLst>
                <a:path w="10775" h="630" extrusionOk="0">
                  <a:moveTo>
                    <a:pt x="315" y="1"/>
                  </a:moveTo>
                  <a:cubicBezTo>
                    <a:pt x="138" y="1"/>
                    <a:pt x="0" y="138"/>
                    <a:pt x="0" y="315"/>
                  </a:cubicBezTo>
                  <a:cubicBezTo>
                    <a:pt x="0" y="492"/>
                    <a:pt x="138" y="630"/>
                    <a:pt x="315" y="630"/>
                  </a:cubicBezTo>
                  <a:lnTo>
                    <a:pt x="10460" y="630"/>
                  </a:lnTo>
                  <a:cubicBezTo>
                    <a:pt x="10637" y="630"/>
                    <a:pt x="10774" y="492"/>
                    <a:pt x="10774" y="315"/>
                  </a:cubicBezTo>
                  <a:cubicBezTo>
                    <a:pt x="10774" y="138"/>
                    <a:pt x="10637" y="1"/>
                    <a:pt x="10460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49"/>
            <p:cNvSpPr/>
            <p:nvPr/>
          </p:nvSpPr>
          <p:spPr>
            <a:xfrm>
              <a:off x="2382630" y="4466450"/>
              <a:ext cx="181367" cy="21226"/>
            </a:xfrm>
            <a:custGeom>
              <a:avLst/>
              <a:gdLst/>
              <a:ahLst/>
              <a:cxnLst/>
              <a:rect l="l" t="t" r="r" b="b"/>
              <a:pathLst>
                <a:path w="5383" h="630" extrusionOk="0">
                  <a:moveTo>
                    <a:pt x="0" y="1"/>
                  </a:moveTo>
                  <a:lnTo>
                    <a:pt x="0" y="630"/>
                  </a:lnTo>
                  <a:lnTo>
                    <a:pt x="5068" y="630"/>
                  </a:lnTo>
                  <a:cubicBezTo>
                    <a:pt x="5245" y="630"/>
                    <a:pt x="5382" y="492"/>
                    <a:pt x="5382" y="315"/>
                  </a:cubicBezTo>
                  <a:cubicBezTo>
                    <a:pt x="5382" y="138"/>
                    <a:pt x="5245" y="1"/>
                    <a:pt x="5068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9"/>
            <p:cNvSpPr/>
            <p:nvPr/>
          </p:nvSpPr>
          <p:spPr>
            <a:xfrm>
              <a:off x="2200957" y="4210988"/>
              <a:ext cx="363037" cy="53335"/>
            </a:xfrm>
            <a:custGeom>
              <a:avLst/>
              <a:gdLst/>
              <a:ahLst/>
              <a:cxnLst/>
              <a:rect l="l" t="t" r="r" b="b"/>
              <a:pathLst>
                <a:path w="10775" h="1583" extrusionOk="0">
                  <a:moveTo>
                    <a:pt x="315" y="1"/>
                  </a:moveTo>
                  <a:cubicBezTo>
                    <a:pt x="138" y="1"/>
                    <a:pt x="0" y="148"/>
                    <a:pt x="0" y="325"/>
                  </a:cubicBezTo>
                  <a:lnTo>
                    <a:pt x="0" y="639"/>
                  </a:lnTo>
                  <a:cubicBezTo>
                    <a:pt x="0" y="1160"/>
                    <a:pt x="422" y="1582"/>
                    <a:pt x="953" y="1582"/>
                  </a:cubicBezTo>
                  <a:lnTo>
                    <a:pt x="9832" y="1582"/>
                  </a:lnTo>
                  <a:cubicBezTo>
                    <a:pt x="10353" y="1582"/>
                    <a:pt x="10774" y="1160"/>
                    <a:pt x="10774" y="639"/>
                  </a:cubicBezTo>
                  <a:lnTo>
                    <a:pt x="10774" y="325"/>
                  </a:lnTo>
                  <a:cubicBezTo>
                    <a:pt x="10774" y="148"/>
                    <a:pt x="10637" y="1"/>
                    <a:pt x="10460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9"/>
            <p:cNvSpPr/>
            <p:nvPr/>
          </p:nvSpPr>
          <p:spPr>
            <a:xfrm>
              <a:off x="2254866" y="4289089"/>
              <a:ext cx="127796" cy="106603"/>
            </a:xfrm>
            <a:custGeom>
              <a:avLst/>
              <a:gdLst/>
              <a:ahLst/>
              <a:cxnLst/>
              <a:rect l="l" t="t" r="r" b="b"/>
              <a:pathLst>
                <a:path w="3793" h="3164" extrusionOk="0">
                  <a:moveTo>
                    <a:pt x="315" y="1"/>
                  </a:moveTo>
                  <a:cubicBezTo>
                    <a:pt x="138" y="1"/>
                    <a:pt x="1" y="148"/>
                    <a:pt x="1" y="315"/>
                  </a:cubicBezTo>
                  <a:lnTo>
                    <a:pt x="1" y="2839"/>
                  </a:lnTo>
                  <a:cubicBezTo>
                    <a:pt x="1" y="3016"/>
                    <a:pt x="138" y="3163"/>
                    <a:pt x="315" y="3163"/>
                  </a:cubicBezTo>
                  <a:lnTo>
                    <a:pt x="3478" y="3163"/>
                  </a:lnTo>
                  <a:cubicBezTo>
                    <a:pt x="3645" y="3163"/>
                    <a:pt x="3792" y="3016"/>
                    <a:pt x="3792" y="2839"/>
                  </a:cubicBezTo>
                  <a:lnTo>
                    <a:pt x="3792" y="315"/>
                  </a:lnTo>
                  <a:cubicBezTo>
                    <a:pt x="3792" y="148"/>
                    <a:pt x="3645" y="1"/>
                    <a:pt x="3478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9"/>
            <p:cNvSpPr/>
            <p:nvPr/>
          </p:nvSpPr>
          <p:spPr>
            <a:xfrm>
              <a:off x="2425622" y="4289089"/>
              <a:ext cx="85410" cy="21226"/>
            </a:xfrm>
            <a:custGeom>
              <a:avLst/>
              <a:gdLst/>
              <a:ahLst/>
              <a:cxnLst/>
              <a:rect l="l" t="t" r="r" b="b"/>
              <a:pathLst>
                <a:path w="2535" h="630" extrusionOk="0">
                  <a:moveTo>
                    <a:pt x="325" y="1"/>
                  </a:moveTo>
                  <a:cubicBezTo>
                    <a:pt x="149" y="1"/>
                    <a:pt x="1" y="148"/>
                    <a:pt x="1" y="315"/>
                  </a:cubicBezTo>
                  <a:cubicBezTo>
                    <a:pt x="1" y="492"/>
                    <a:pt x="149" y="629"/>
                    <a:pt x="325" y="629"/>
                  </a:cubicBezTo>
                  <a:lnTo>
                    <a:pt x="2211" y="629"/>
                  </a:lnTo>
                  <a:cubicBezTo>
                    <a:pt x="2388" y="629"/>
                    <a:pt x="2535" y="492"/>
                    <a:pt x="2535" y="315"/>
                  </a:cubicBezTo>
                  <a:cubicBezTo>
                    <a:pt x="2535" y="148"/>
                    <a:pt x="2388" y="1"/>
                    <a:pt x="2211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49"/>
            <p:cNvSpPr/>
            <p:nvPr/>
          </p:nvSpPr>
          <p:spPr>
            <a:xfrm>
              <a:off x="2425622" y="4331778"/>
              <a:ext cx="85410" cy="21226"/>
            </a:xfrm>
            <a:custGeom>
              <a:avLst/>
              <a:gdLst/>
              <a:ahLst/>
              <a:cxnLst/>
              <a:rect l="l" t="t" r="r" b="b"/>
              <a:pathLst>
                <a:path w="2535" h="630" extrusionOk="0">
                  <a:moveTo>
                    <a:pt x="325" y="1"/>
                  </a:moveTo>
                  <a:cubicBezTo>
                    <a:pt x="149" y="1"/>
                    <a:pt x="1" y="138"/>
                    <a:pt x="1" y="315"/>
                  </a:cubicBezTo>
                  <a:cubicBezTo>
                    <a:pt x="1" y="492"/>
                    <a:pt x="149" y="630"/>
                    <a:pt x="325" y="630"/>
                  </a:cubicBezTo>
                  <a:lnTo>
                    <a:pt x="2211" y="630"/>
                  </a:lnTo>
                  <a:cubicBezTo>
                    <a:pt x="2388" y="630"/>
                    <a:pt x="2535" y="492"/>
                    <a:pt x="2535" y="315"/>
                  </a:cubicBezTo>
                  <a:cubicBezTo>
                    <a:pt x="2535" y="138"/>
                    <a:pt x="2388" y="1"/>
                    <a:pt x="2211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49"/>
            <p:cNvSpPr/>
            <p:nvPr/>
          </p:nvSpPr>
          <p:spPr>
            <a:xfrm>
              <a:off x="2425622" y="4374164"/>
              <a:ext cx="85410" cy="21530"/>
            </a:xfrm>
            <a:custGeom>
              <a:avLst/>
              <a:gdLst/>
              <a:ahLst/>
              <a:cxnLst/>
              <a:rect l="l" t="t" r="r" b="b"/>
              <a:pathLst>
                <a:path w="2535" h="639" extrusionOk="0">
                  <a:moveTo>
                    <a:pt x="325" y="0"/>
                  </a:moveTo>
                  <a:cubicBezTo>
                    <a:pt x="149" y="0"/>
                    <a:pt x="1" y="147"/>
                    <a:pt x="1" y="314"/>
                  </a:cubicBezTo>
                  <a:cubicBezTo>
                    <a:pt x="1" y="491"/>
                    <a:pt x="149" y="638"/>
                    <a:pt x="325" y="638"/>
                  </a:cubicBezTo>
                  <a:lnTo>
                    <a:pt x="2211" y="638"/>
                  </a:lnTo>
                  <a:cubicBezTo>
                    <a:pt x="2388" y="638"/>
                    <a:pt x="2535" y="491"/>
                    <a:pt x="2535" y="314"/>
                  </a:cubicBezTo>
                  <a:cubicBezTo>
                    <a:pt x="2535" y="147"/>
                    <a:pt x="2388" y="0"/>
                    <a:pt x="221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9"/>
            <p:cNvSpPr/>
            <p:nvPr/>
          </p:nvSpPr>
          <p:spPr>
            <a:xfrm>
              <a:off x="2254225" y="4423794"/>
              <a:ext cx="256804" cy="21530"/>
            </a:xfrm>
            <a:custGeom>
              <a:avLst/>
              <a:gdLst/>
              <a:ahLst/>
              <a:cxnLst/>
              <a:rect l="l" t="t" r="r" b="b"/>
              <a:pathLst>
                <a:path w="7622" h="639" extrusionOk="0">
                  <a:moveTo>
                    <a:pt x="315" y="0"/>
                  </a:moveTo>
                  <a:cubicBezTo>
                    <a:pt x="138" y="0"/>
                    <a:pt x="0" y="147"/>
                    <a:pt x="0" y="315"/>
                  </a:cubicBezTo>
                  <a:cubicBezTo>
                    <a:pt x="0" y="491"/>
                    <a:pt x="138" y="638"/>
                    <a:pt x="315" y="638"/>
                  </a:cubicBezTo>
                  <a:lnTo>
                    <a:pt x="7298" y="638"/>
                  </a:lnTo>
                  <a:cubicBezTo>
                    <a:pt x="7475" y="638"/>
                    <a:pt x="7622" y="491"/>
                    <a:pt x="7622" y="315"/>
                  </a:cubicBezTo>
                  <a:cubicBezTo>
                    <a:pt x="7622" y="147"/>
                    <a:pt x="7475" y="0"/>
                    <a:pt x="7298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9"/>
            <p:cNvSpPr/>
            <p:nvPr/>
          </p:nvSpPr>
          <p:spPr>
            <a:xfrm>
              <a:off x="2350520" y="4510487"/>
              <a:ext cx="63915" cy="63881"/>
            </a:xfrm>
            <a:custGeom>
              <a:avLst/>
              <a:gdLst/>
              <a:ahLst/>
              <a:cxnLst/>
              <a:rect l="l" t="t" r="r" b="b"/>
              <a:pathLst>
                <a:path w="1897" h="1896" extrusionOk="0">
                  <a:moveTo>
                    <a:pt x="953" y="629"/>
                  </a:moveTo>
                  <a:cubicBezTo>
                    <a:pt x="1120" y="629"/>
                    <a:pt x="1267" y="767"/>
                    <a:pt x="1267" y="944"/>
                  </a:cubicBezTo>
                  <a:cubicBezTo>
                    <a:pt x="1267" y="1120"/>
                    <a:pt x="1120" y="1258"/>
                    <a:pt x="953" y="1258"/>
                  </a:cubicBezTo>
                  <a:cubicBezTo>
                    <a:pt x="776" y="1258"/>
                    <a:pt x="639" y="1120"/>
                    <a:pt x="639" y="944"/>
                  </a:cubicBezTo>
                  <a:cubicBezTo>
                    <a:pt x="639" y="767"/>
                    <a:pt x="776" y="629"/>
                    <a:pt x="953" y="629"/>
                  </a:cubicBezTo>
                  <a:close/>
                  <a:moveTo>
                    <a:pt x="953" y="1"/>
                  </a:moveTo>
                  <a:cubicBezTo>
                    <a:pt x="433" y="1"/>
                    <a:pt x="1" y="423"/>
                    <a:pt x="1" y="944"/>
                  </a:cubicBezTo>
                  <a:cubicBezTo>
                    <a:pt x="1" y="1464"/>
                    <a:pt x="433" y="1896"/>
                    <a:pt x="953" y="1896"/>
                  </a:cubicBezTo>
                  <a:cubicBezTo>
                    <a:pt x="1474" y="1896"/>
                    <a:pt x="1896" y="1464"/>
                    <a:pt x="1896" y="944"/>
                  </a:cubicBezTo>
                  <a:cubicBezTo>
                    <a:pt x="1896" y="423"/>
                    <a:pt x="1474" y="1"/>
                    <a:pt x="953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9"/>
            <p:cNvSpPr/>
            <p:nvPr/>
          </p:nvSpPr>
          <p:spPr>
            <a:xfrm>
              <a:off x="2382630" y="4210988"/>
              <a:ext cx="181367" cy="53335"/>
            </a:xfrm>
            <a:custGeom>
              <a:avLst/>
              <a:gdLst/>
              <a:ahLst/>
              <a:cxnLst/>
              <a:rect l="l" t="t" r="r" b="b"/>
              <a:pathLst>
                <a:path w="5383" h="1583" extrusionOk="0">
                  <a:moveTo>
                    <a:pt x="0" y="1"/>
                  </a:moveTo>
                  <a:lnTo>
                    <a:pt x="0" y="1582"/>
                  </a:lnTo>
                  <a:lnTo>
                    <a:pt x="4440" y="1582"/>
                  </a:lnTo>
                  <a:cubicBezTo>
                    <a:pt x="4961" y="1582"/>
                    <a:pt x="5382" y="1160"/>
                    <a:pt x="5382" y="639"/>
                  </a:cubicBezTo>
                  <a:lnTo>
                    <a:pt x="5382" y="325"/>
                  </a:lnTo>
                  <a:cubicBezTo>
                    <a:pt x="5382" y="148"/>
                    <a:pt x="5245" y="1"/>
                    <a:pt x="5068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9"/>
            <p:cNvSpPr/>
            <p:nvPr/>
          </p:nvSpPr>
          <p:spPr>
            <a:xfrm>
              <a:off x="2382630" y="4423794"/>
              <a:ext cx="128402" cy="21530"/>
            </a:xfrm>
            <a:custGeom>
              <a:avLst/>
              <a:gdLst/>
              <a:ahLst/>
              <a:cxnLst/>
              <a:rect l="l" t="t" r="r" b="b"/>
              <a:pathLst>
                <a:path w="3811" h="639" extrusionOk="0">
                  <a:moveTo>
                    <a:pt x="0" y="0"/>
                  </a:moveTo>
                  <a:lnTo>
                    <a:pt x="0" y="638"/>
                  </a:lnTo>
                  <a:lnTo>
                    <a:pt x="3487" y="638"/>
                  </a:lnTo>
                  <a:cubicBezTo>
                    <a:pt x="3664" y="638"/>
                    <a:pt x="3811" y="491"/>
                    <a:pt x="3811" y="315"/>
                  </a:cubicBezTo>
                  <a:cubicBezTo>
                    <a:pt x="3811" y="147"/>
                    <a:pt x="3664" y="0"/>
                    <a:pt x="3487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9"/>
            <p:cNvSpPr/>
            <p:nvPr/>
          </p:nvSpPr>
          <p:spPr>
            <a:xfrm>
              <a:off x="2382630" y="4510487"/>
              <a:ext cx="31806" cy="63881"/>
            </a:xfrm>
            <a:custGeom>
              <a:avLst/>
              <a:gdLst/>
              <a:ahLst/>
              <a:cxnLst/>
              <a:rect l="l" t="t" r="r" b="b"/>
              <a:pathLst>
                <a:path w="944" h="1896" extrusionOk="0">
                  <a:moveTo>
                    <a:pt x="0" y="1"/>
                  </a:moveTo>
                  <a:lnTo>
                    <a:pt x="0" y="629"/>
                  </a:lnTo>
                  <a:cubicBezTo>
                    <a:pt x="167" y="629"/>
                    <a:pt x="314" y="767"/>
                    <a:pt x="314" y="944"/>
                  </a:cubicBezTo>
                  <a:cubicBezTo>
                    <a:pt x="314" y="1120"/>
                    <a:pt x="167" y="1258"/>
                    <a:pt x="0" y="1258"/>
                  </a:cubicBezTo>
                  <a:lnTo>
                    <a:pt x="0" y="1896"/>
                  </a:lnTo>
                  <a:cubicBezTo>
                    <a:pt x="521" y="1896"/>
                    <a:pt x="943" y="1464"/>
                    <a:pt x="943" y="944"/>
                  </a:cubicBezTo>
                  <a:cubicBezTo>
                    <a:pt x="943" y="423"/>
                    <a:pt x="521" y="1"/>
                    <a:pt x="0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9" name="Google Shape;2099;p49"/>
          <p:cNvGrpSpPr/>
          <p:nvPr/>
        </p:nvGrpSpPr>
        <p:grpSpPr>
          <a:xfrm>
            <a:off x="2828693" y="4210988"/>
            <a:ext cx="363076" cy="363380"/>
            <a:chOff x="2828693" y="4210988"/>
            <a:chExt cx="363076" cy="363380"/>
          </a:xfrm>
        </p:grpSpPr>
        <p:sp>
          <p:nvSpPr>
            <p:cNvPr id="2100" name="Google Shape;2100;p49"/>
            <p:cNvSpPr/>
            <p:nvPr/>
          </p:nvSpPr>
          <p:spPr>
            <a:xfrm>
              <a:off x="3013061" y="4361563"/>
              <a:ext cx="157546" cy="180727"/>
            </a:xfrm>
            <a:custGeom>
              <a:avLst/>
              <a:gdLst/>
              <a:ahLst/>
              <a:cxnLst/>
              <a:rect l="l" t="t" r="r" b="b"/>
              <a:pathLst>
                <a:path w="4676" h="5364" extrusionOk="0">
                  <a:moveTo>
                    <a:pt x="4361" y="1"/>
                  </a:moveTo>
                  <a:cubicBezTo>
                    <a:pt x="4184" y="1"/>
                    <a:pt x="4047" y="138"/>
                    <a:pt x="4047" y="315"/>
                  </a:cubicBezTo>
                  <a:lnTo>
                    <a:pt x="4047" y="2947"/>
                  </a:lnTo>
                  <a:cubicBezTo>
                    <a:pt x="4047" y="3930"/>
                    <a:pt x="3241" y="4735"/>
                    <a:pt x="2259" y="4735"/>
                  </a:cubicBezTo>
                  <a:lnTo>
                    <a:pt x="324" y="4735"/>
                  </a:lnTo>
                  <a:cubicBezTo>
                    <a:pt x="147" y="4735"/>
                    <a:pt x="0" y="4872"/>
                    <a:pt x="0" y="5049"/>
                  </a:cubicBezTo>
                  <a:cubicBezTo>
                    <a:pt x="0" y="5226"/>
                    <a:pt x="147" y="5364"/>
                    <a:pt x="324" y="5364"/>
                  </a:cubicBezTo>
                  <a:lnTo>
                    <a:pt x="2259" y="5364"/>
                  </a:lnTo>
                  <a:cubicBezTo>
                    <a:pt x="3595" y="5364"/>
                    <a:pt x="4675" y="4283"/>
                    <a:pt x="4675" y="2947"/>
                  </a:cubicBezTo>
                  <a:lnTo>
                    <a:pt x="4675" y="315"/>
                  </a:lnTo>
                  <a:cubicBezTo>
                    <a:pt x="4675" y="138"/>
                    <a:pt x="4538" y="1"/>
                    <a:pt x="4361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49"/>
            <p:cNvSpPr/>
            <p:nvPr/>
          </p:nvSpPr>
          <p:spPr>
            <a:xfrm>
              <a:off x="3128224" y="4318873"/>
              <a:ext cx="63544" cy="63915"/>
            </a:xfrm>
            <a:custGeom>
              <a:avLst/>
              <a:gdLst/>
              <a:ahLst/>
              <a:cxnLst/>
              <a:rect l="l" t="t" r="r" b="b"/>
              <a:pathLst>
                <a:path w="1886" h="1897" extrusionOk="0">
                  <a:moveTo>
                    <a:pt x="943" y="0"/>
                  </a:moveTo>
                  <a:cubicBezTo>
                    <a:pt x="422" y="0"/>
                    <a:pt x="0" y="423"/>
                    <a:pt x="0" y="954"/>
                  </a:cubicBezTo>
                  <a:cubicBezTo>
                    <a:pt x="0" y="1474"/>
                    <a:pt x="422" y="1896"/>
                    <a:pt x="943" y="1896"/>
                  </a:cubicBezTo>
                  <a:cubicBezTo>
                    <a:pt x="1463" y="1896"/>
                    <a:pt x="1886" y="1474"/>
                    <a:pt x="1886" y="954"/>
                  </a:cubicBezTo>
                  <a:cubicBezTo>
                    <a:pt x="1886" y="423"/>
                    <a:pt x="1463" y="0"/>
                    <a:pt x="943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9"/>
            <p:cNvSpPr/>
            <p:nvPr/>
          </p:nvSpPr>
          <p:spPr>
            <a:xfrm>
              <a:off x="3159963" y="4318873"/>
              <a:ext cx="31806" cy="63915"/>
            </a:xfrm>
            <a:custGeom>
              <a:avLst/>
              <a:gdLst/>
              <a:ahLst/>
              <a:cxnLst/>
              <a:rect l="l" t="t" r="r" b="b"/>
              <a:pathLst>
                <a:path w="944" h="1897" extrusionOk="0">
                  <a:moveTo>
                    <a:pt x="1" y="0"/>
                  </a:moveTo>
                  <a:lnTo>
                    <a:pt x="1" y="1896"/>
                  </a:lnTo>
                  <a:cubicBezTo>
                    <a:pt x="521" y="1896"/>
                    <a:pt x="944" y="1474"/>
                    <a:pt x="944" y="954"/>
                  </a:cubicBezTo>
                  <a:cubicBezTo>
                    <a:pt x="944" y="423"/>
                    <a:pt x="521" y="0"/>
                    <a:pt x="1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49"/>
            <p:cNvSpPr/>
            <p:nvPr/>
          </p:nvSpPr>
          <p:spPr>
            <a:xfrm>
              <a:off x="2899852" y="4452905"/>
              <a:ext cx="134736" cy="78807"/>
            </a:xfrm>
            <a:custGeom>
              <a:avLst/>
              <a:gdLst/>
              <a:ahLst/>
              <a:cxnLst/>
              <a:rect l="l" t="t" r="r" b="b"/>
              <a:pathLst>
                <a:path w="3999" h="2339" extrusionOk="0">
                  <a:moveTo>
                    <a:pt x="315" y="1"/>
                  </a:moveTo>
                  <a:cubicBezTo>
                    <a:pt x="138" y="1"/>
                    <a:pt x="1" y="148"/>
                    <a:pt x="1" y="315"/>
                  </a:cubicBezTo>
                  <a:lnTo>
                    <a:pt x="1" y="2024"/>
                  </a:lnTo>
                  <a:cubicBezTo>
                    <a:pt x="1" y="2201"/>
                    <a:pt x="138" y="2338"/>
                    <a:pt x="315" y="2338"/>
                  </a:cubicBezTo>
                  <a:lnTo>
                    <a:pt x="1680" y="2338"/>
                  </a:lnTo>
                  <a:lnTo>
                    <a:pt x="1994" y="1710"/>
                  </a:lnTo>
                  <a:lnTo>
                    <a:pt x="2309" y="2338"/>
                  </a:lnTo>
                  <a:lnTo>
                    <a:pt x="3684" y="2338"/>
                  </a:lnTo>
                  <a:cubicBezTo>
                    <a:pt x="3851" y="2338"/>
                    <a:pt x="3998" y="2201"/>
                    <a:pt x="3998" y="2024"/>
                  </a:cubicBezTo>
                  <a:lnTo>
                    <a:pt x="3998" y="315"/>
                  </a:lnTo>
                  <a:cubicBezTo>
                    <a:pt x="3998" y="148"/>
                    <a:pt x="3851" y="1"/>
                    <a:pt x="3684" y="1"/>
                  </a:cubicBezTo>
                  <a:lnTo>
                    <a:pt x="2309" y="1"/>
                  </a:lnTo>
                  <a:lnTo>
                    <a:pt x="1994" y="776"/>
                  </a:lnTo>
                  <a:lnTo>
                    <a:pt x="1680" y="1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49"/>
            <p:cNvSpPr/>
            <p:nvPr/>
          </p:nvSpPr>
          <p:spPr>
            <a:xfrm>
              <a:off x="2967036" y="4452905"/>
              <a:ext cx="67553" cy="78807"/>
            </a:xfrm>
            <a:custGeom>
              <a:avLst/>
              <a:gdLst/>
              <a:ahLst/>
              <a:cxnLst/>
              <a:rect l="l" t="t" r="r" b="b"/>
              <a:pathLst>
                <a:path w="2005" h="2339" extrusionOk="0">
                  <a:moveTo>
                    <a:pt x="315" y="1"/>
                  </a:moveTo>
                  <a:lnTo>
                    <a:pt x="0" y="776"/>
                  </a:lnTo>
                  <a:lnTo>
                    <a:pt x="0" y="1710"/>
                  </a:lnTo>
                  <a:lnTo>
                    <a:pt x="315" y="2338"/>
                  </a:lnTo>
                  <a:lnTo>
                    <a:pt x="1690" y="2338"/>
                  </a:lnTo>
                  <a:cubicBezTo>
                    <a:pt x="1857" y="2338"/>
                    <a:pt x="2004" y="2201"/>
                    <a:pt x="2004" y="2024"/>
                  </a:cubicBezTo>
                  <a:lnTo>
                    <a:pt x="2004" y="315"/>
                  </a:lnTo>
                  <a:cubicBezTo>
                    <a:pt x="2004" y="148"/>
                    <a:pt x="1857" y="1"/>
                    <a:pt x="1690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49"/>
            <p:cNvSpPr/>
            <p:nvPr/>
          </p:nvSpPr>
          <p:spPr>
            <a:xfrm>
              <a:off x="2956457" y="4452905"/>
              <a:ext cx="21193" cy="78807"/>
            </a:xfrm>
            <a:custGeom>
              <a:avLst/>
              <a:gdLst/>
              <a:ahLst/>
              <a:cxnLst/>
              <a:rect l="l" t="t" r="r" b="b"/>
              <a:pathLst>
                <a:path w="629" h="2339" extrusionOk="0">
                  <a:moveTo>
                    <a:pt x="0" y="1"/>
                  </a:moveTo>
                  <a:lnTo>
                    <a:pt x="0" y="2338"/>
                  </a:lnTo>
                  <a:lnTo>
                    <a:pt x="629" y="2338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49"/>
            <p:cNvSpPr/>
            <p:nvPr/>
          </p:nvSpPr>
          <p:spPr>
            <a:xfrm>
              <a:off x="2967036" y="4452905"/>
              <a:ext cx="10613" cy="78807"/>
            </a:xfrm>
            <a:custGeom>
              <a:avLst/>
              <a:gdLst/>
              <a:ahLst/>
              <a:cxnLst/>
              <a:rect l="l" t="t" r="r" b="b"/>
              <a:pathLst>
                <a:path w="315" h="2339" extrusionOk="0">
                  <a:moveTo>
                    <a:pt x="0" y="1"/>
                  </a:moveTo>
                  <a:lnTo>
                    <a:pt x="0" y="2338"/>
                  </a:lnTo>
                  <a:lnTo>
                    <a:pt x="315" y="2338"/>
                  </a:lnTo>
                  <a:lnTo>
                    <a:pt x="315" y="1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49"/>
            <p:cNvSpPr/>
            <p:nvPr/>
          </p:nvSpPr>
          <p:spPr>
            <a:xfrm>
              <a:off x="2828693" y="4210988"/>
              <a:ext cx="276683" cy="276683"/>
            </a:xfrm>
            <a:custGeom>
              <a:avLst/>
              <a:gdLst/>
              <a:ahLst/>
              <a:cxnLst/>
              <a:rect l="l" t="t" r="r" b="b"/>
              <a:pathLst>
                <a:path w="8212" h="8212" extrusionOk="0">
                  <a:moveTo>
                    <a:pt x="4106" y="1"/>
                  </a:moveTo>
                  <a:cubicBezTo>
                    <a:pt x="1847" y="1"/>
                    <a:pt x="1" y="1847"/>
                    <a:pt x="1" y="4106"/>
                  </a:cubicBezTo>
                  <a:cubicBezTo>
                    <a:pt x="1" y="6375"/>
                    <a:pt x="1847" y="8212"/>
                    <a:pt x="4106" y="8212"/>
                  </a:cubicBezTo>
                  <a:cubicBezTo>
                    <a:pt x="6376" y="8212"/>
                    <a:pt x="8212" y="6375"/>
                    <a:pt x="8212" y="4106"/>
                  </a:cubicBezTo>
                  <a:cubicBezTo>
                    <a:pt x="8212" y="1847"/>
                    <a:pt x="6376" y="1"/>
                    <a:pt x="4106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49"/>
            <p:cNvSpPr/>
            <p:nvPr/>
          </p:nvSpPr>
          <p:spPr>
            <a:xfrm>
              <a:off x="2967036" y="4210988"/>
              <a:ext cx="138341" cy="276683"/>
            </a:xfrm>
            <a:custGeom>
              <a:avLst/>
              <a:gdLst/>
              <a:ahLst/>
              <a:cxnLst/>
              <a:rect l="l" t="t" r="r" b="b"/>
              <a:pathLst>
                <a:path w="4106" h="8212" extrusionOk="0">
                  <a:moveTo>
                    <a:pt x="0" y="1"/>
                  </a:moveTo>
                  <a:lnTo>
                    <a:pt x="0" y="8212"/>
                  </a:lnTo>
                  <a:cubicBezTo>
                    <a:pt x="2270" y="8212"/>
                    <a:pt x="4106" y="6375"/>
                    <a:pt x="4106" y="4106"/>
                  </a:cubicBezTo>
                  <a:cubicBezTo>
                    <a:pt x="4106" y="1847"/>
                    <a:pt x="2270" y="1"/>
                    <a:pt x="0" y="1"/>
                  </a:cubicBez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49"/>
            <p:cNvSpPr/>
            <p:nvPr/>
          </p:nvSpPr>
          <p:spPr>
            <a:xfrm>
              <a:off x="2913768" y="4296366"/>
              <a:ext cx="106603" cy="106266"/>
            </a:xfrm>
            <a:custGeom>
              <a:avLst/>
              <a:gdLst/>
              <a:ahLst/>
              <a:cxnLst/>
              <a:rect l="l" t="t" r="r" b="b"/>
              <a:pathLst>
                <a:path w="3164" h="3154" extrusionOk="0">
                  <a:moveTo>
                    <a:pt x="1581" y="1"/>
                  </a:moveTo>
                  <a:cubicBezTo>
                    <a:pt x="717" y="1"/>
                    <a:pt x="0" y="708"/>
                    <a:pt x="0" y="1572"/>
                  </a:cubicBezTo>
                  <a:cubicBezTo>
                    <a:pt x="0" y="2447"/>
                    <a:pt x="717" y="3154"/>
                    <a:pt x="1581" y="3154"/>
                  </a:cubicBezTo>
                  <a:cubicBezTo>
                    <a:pt x="2456" y="3154"/>
                    <a:pt x="3163" y="2447"/>
                    <a:pt x="3163" y="1572"/>
                  </a:cubicBezTo>
                  <a:cubicBezTo>
                    <a:pt x="3163" y="708"/>
                    <a:pt x="2456" y="1"/>
                    <a:pt x="1581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49"/>
            <p:cNvSpPr/>
            <p:nvPr/>
          </p:nvSpPr>
          <p:spPr>
            <a:xfrm>
              <a:off x="2857163" y="4521067"/>
              <a:ext cx="219776" cy="53302"/>
            </a:xfrm>
            <a:custGeom>
              <a:avLst/>
              <a:gdLst/>
              <a:ahLst/>
              <a:cxnLst/>
              <a:rect l="l" t="t" r="r" b="b"/>
              <a:pathLst>
                <a:path w="6523" h="1582" extrusionOk="0">
                  <a:moveTo>
                    <a:pt x="1268" y="1"/>
                  </a:moveTo>
                  <a:cubicBezTo>
                    <a:pt x="570" y="1"/>
                    <a:pt x="1" y="560"/>
                    <a:pt x="1" y="1258"/>
                  </a:cubicBezTo>
                  <a:cubicBezTo>
                    <a:pt x="1" y="1435"/>
                    <a:pt x="138" y="1582"/>
                    <a:pt x="315" y="1582"/>
                  </a:cubicBezTo>
                  <a:lnTo>
                    <a:pt x="6208" y="1582"/>
                  </a:lnTo>
                  <a:cubicBezTo>
                    <a:pt x="6385" y="1582"/>
                    <a:pt x="6522" y="1435"/>
                    <a:pt x="6522" y="1258"/>
                  </a:cubicBezTo>
                  <a:cubicBezTo>
                    <a:pt x="6522" y="560"/>
                    <a:pt x="5963" y="1"/>
                    <a:pt x="5265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49"/>
            <p:cNvSpPr/>
            <p:nvPr/>
          </p:nvSpPr>
          <p:spPr>
            <a:xfrm>
              <a:off x="2967036" y="4521067"/>
              <a:ext cx="109905" cy="53302"/>
            </a:xfrm>
            <a:custGeom>
              <a:avLst/>
              <a:gdLst/>
              <a:ahLst/>
              <a:cxnLst/>
              <a:rect l="l" t="t" r="r" b="b"/>
              <a:pathLst>
                <a:path w="3262" h="1582" extrusionOk="0">
                  <a:moveTo>
                    <a:pt x="0" y="1"/>
                  </a:moveTo>
                  <a:lnTo>
                    <a:pt x="0" y="1582"/>
                  </a:lnTo>
                  <a:lnTo>
                    <a:pt x="2947" y="1582"/>
                  </a:lnTo>
                  <a:cubicBezTo>
                    <a:pt x="3124" y="1582"/>
                    <a:pt x="3261" y="1435"/>
                    <a:pt x="3261" y="1258"/>
                  </a:cubicBezTo>
                  <a:cubicBezTo>
                    <a:pt x="3261" y="560"/>
                    <a:pt x="2702" y="1"/>
                    <a:pt x="2004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49"/>
            <p:cNvSpPr/>
            <p:nvPr/>
          </p:nvSpPr>
          <p:spPr>
            <a:xfrm>
              <a:off x="2967036" y="4296366"/>
              <a:ext cx="53335" cy="106266"/>
            </a:xfrm>
            <a:custGeom>
              <a:avLst/>
              <a:gdLst/>
              <a:ahLst/>
              <a:cxnLst/>
              <a:rect l="l" t="t" r="r" b="b"/>
              <a:pathLst>
                <a:path w="1583" h="3154" extrusionOk="0">
                  <a:moveTo>
                    <a:pt x="0" y="1"/>
                  </a:moveTo>
                  <a:lnTo>
                    <a:pt x="0" y="3154"/>
                  </a:lnTo>
                  <a:cubicBezTo>
                    <a:pt x="875" y="3154"/>
                    <a:pt x="1582" y="2447"/>
                    <a:pt x="1582" y="1572"/>
                  </a:cubicBezTo>
                  <a:cubicBezTo>
                    <a:pt x="1582" y="708"/>
                    <a:pt x="875" y="1"/>
                    <a:pt x="0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Google Shape;2117;p5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figuras</a:t>
            </a:r>
            <a:endParaRPr dirty="0"/>
          </a:p>
        </p:txBody>
      </p:sp>
      <p:grpSp>
        <p:nvGrpSpPr>
          <p:cNvPr id="2118" name="Google Shape;2118;p50"/>
          <p:cNvGrpSpPr/>
          <p:nvPr/>
        </p:nvGrpSpPr>
        <p:grpSpPr>
          <a:xfrm>
            <a:off x="6869677" y="1706470"/>
            <a:ext cx="687209" cy="1199873"/>
            <a:chOff x="3442250" y="3712250"/>
            <a:chExt cx="180025" cy="314325"/>
          </a:xfrm>
        </p:grpSpPr>
        <p:sp>
          <p:nvSpPr>
            <p:cNvPr id="2119" name="Google Shape;2119;p50"/>
            <p:cNvSpPr/>
            <p:nvPr/>
          </p:nvSpPr>
          <p:spPr>
            <a:xfrm>
              <a:off x="3442250" y="3712250"/>
              <a:ext cx="180025" cy="314325"/>
            </a:xfrm>
            <a:custGeom>
              <a:avLst/>
              <a:gdLst/>
              <a:ahLst/>
              <a:cxnLst/>
              <a:rect l="l" t="t" r="r" b="b"/>
              <a:pathLst>
                <a:path w="7201" h="12573" extrusionOk="0">
                  <a:moveTo>
                    <a:pt x="747" y="1"/>
                  </a:moveTo>
                  <a:cubicBezTo>
                    <a:pt x="334" y="1"/>
                    <a:pt x="1" y="335"/>
                    <a:pt x="1" y="747"/>
                  </a:cubicBezTo>
                  <a:lnTo>
                    <a:pt x="1" y="11826"/>
                  </a:lnTo>
                  <a:cubicBezTo>
                    <a:pt x="1" y="12239"/>
                    <a:pt x="334" y="12573"/>
                    <a:pt x="747" y="12573"/>
                  </a:cubicBezTo>
                  <a:lnTo>
                    <a:pt x="6454" y="12573"/>
                  </a:lnTo>
                  <a:cubicBezTo>
                    <a:pt x="6866" y="12573"/>
                    <a:pt x="7200" y="12239"/>
                    <a:pt x="7200" y="11826"/>
                  </a:cubicBezTo>
                  <a:lnTo>
                    <a:pt x="7200" y="747"/>
                  </a:lnTo>
                  <a:cubicBezTo>
                    <a:pt x="7200" y="335"/>
                    <a:pt x="6866" y="1"/>
                    <a:pt x="645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50"/>
            <p:cNvSpPr/>
            <p:nvPr/>
          </p:nvSpPr>
          <p:spPr>
            <a:xfrm>
              <a:off x="3458950" y="3741975"/>
              <a:ext cx="144900" cy="234775"/>
            </a:xfrm>
            <a:custGeom>
              <a:avLst/>
              <a:gdLst/>
              <a:ahLst/>
              <a:cxnLst/>
              <a:rect l="l" t="t" r="r" b="b"/>
              <a:pathLst>
                <a:path w="5796" h="9391" extrusionOk="0">
                  <a:moveTo>
                    <a:pt x="0" y="1"/>
                  </a:moveTo>
                  <a:lnTo>
                    <a:pt x="0" y="9390"/>
                  </a:lnTo>
                  <a:lnTo>
                    <a:pt x="5795" y="9390"/>
                  </a:lnTo>
                  <a:lnTo>
                    <a:pt x="5795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50"/>
            <p:cNvSpPr/>
            <p:nvPr/>
          </p:nvSpPr>
          <p:spPr>
            <a:xfrm>
              <a:off x="3505100" y="3996850"/>
              <a:ext cx="55025" cy="12550"/>
            </a:xfrm>
            <a:custGeom>
              <a:avLst/>
              <a:gdLst/>
              <a:ahLst/>
              <a:cxnLst/>
              <a:rect l="l" t="t" r="r" b="b"/>
              <a:pathLst>
                <a:path w="2201" h="502" extrusionOk="0">
                  <a:moveTo>
                    <a:pt x="247" y="1"/>
                  </a:moveTo>
                  <a:cubicBezTo>
                    <a:pt x="109" y="1"/>
                    <a:pt x="1" y="118"/>
                    <a:pt x="1" y="256"/>
                  </a:cubicBezTo>
                  <a:cubicBezTo>
                    <a:pt x="1" y="393"/>
                    <a:pt x="109" y="501"/>
                    <a:pt x="247" y="501"/>
                  </a:cubicBezTo>
                  <a:lnTo>
                    <a:pt x="1956" y="501"/>
                  </a:lnTo>
                  <a:cubicBezTo>
                    <a:pt x="2093" y="501"/>
                    <a:pt x="2201" y="393"/>
                    <a:pt x="2201" y="256"/>
                  </a:cubicBezTo>
                  <a:cubicBezTo>
                    <a:pt x="2201" y="118"/>
                    <a:pt x="2093" y="1"/>
                    <a:pt x="1956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50"/>
            <p:cNvSpPr/>
            <p:nvPr/>
          </p:nvSpPr>
          <p:spPr>
            <a:xfrm>
              <a:off x="3442250" y="3712250"/>
              <a:ext cx="180025" cy="314325"/>
            </a:xfrm>
            <a:custGeom>
              <a:avLst/>
              <a:gdLst/>
              <a:ahLst/>
              <a:cxnLst/>
              <a:rect l="l" t="t" r="r" b="b"/>
              <a:pathLst>
                <a:path w="7201" h="12573" extrusionOk="0">
                  <a:moveTo>
                    <a:pt x="747" y="1"/>
                  </a:moveTo>
                  <a:cubicBezTo>
                    <a:pt x="334" y="1"/>
                    <a:pt x="1" y="335"/>
                    <a:pt x="1" y="747"/>
                  </a:cubicBezTo>
                  <a:lnTo>
                    <a:pt x="1" y="11826"/>
                  </a:lnTo>
                  <a:cubicBezTo>
                    <a:pt x="1" y="12239"/>
                    <a:pt x="334" y="12573"/>
                    <a:pt x="747" y="12573"/>
                  </a:cubicBezTo>
                  <a:lnTo>
                    <a:pt x="6454" y="12573"/>
                  </a:lnTo>
                  <a:cubicBezTo>
                    <a:pt x="6866" y="12573"/>
                    <a:pt x="7200" y="12239"/>
                    <a:pt x="7200" y="11826"/>
                  </a:cubicBezTo>
                  <a:lnTo>
                    <a:pt x="7200" y="747"/>
                  </a:lnTo>
                  <a:cubicBezTo>
                    <a:pt x="7200" y="335"/>
                    <a:pt x="6866" y="1"/>
                    <a:pt x="645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50"/>
            <p:cNvSpPr/>
            <p:nvPr/>
          </p:nvSpPr>
          <p:spPr>
            <a:xfrm>
              <a:off x="3458950" y="3741975"/>
              <a:ext cx="144900" cy="234775"/>
            </a:xfrm>
            <a:custGeom>
              <a:avLst/>
              <a:gdLst/>
              <a:ahLst/>
              <a:cxnLst/>
              <a:rect l="l" t="t" r="r" b="b"/>
              <a:pathLst>
                <a:path w="5796" h="9391" extrusionOk="0">
                  <a:moveTo>
                    <a:pt x="0" y="1"/>
                  </a:moveTo>
                  <a:lnTo>
                    <a:pt x="0" y="9390"/>
                  </a:lnTo>
                  <a:lnTo>
                    <a:pt x="5795" y="9390"/>
                  </a:lnTo>
                  <a:lnTo>
                    <a:pt x="5795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50"/>
            <p:cNvSpPr/>
            <p:nvPr/>
          </p:nvSpPr>
          <p:spPr>
            <a:xfrm>
              <a:off x="3458950" y="3795025"/>
              <a:ext cx="144900" cy="181725"/>
            </a:xfrm>
            <a:custGeom>
              <a:avLst/>
              <a:gdLst/>
              <a:ahLst/>
              <a:cxnLst/>
              <a:rect l="l" t="t" r="r" b="b"/>
              <a:pathLst>
                <a:path w="5796" h="7269" extrusionOk="0">
                  <a:moveTo>
                    <a:pt x="5795" y="0"/>
                  </a:moveTo>
                  <a:lnTo>
                    <a:pt x="0" y="2573"/>
                  </a:lnTo>
                  <a:lnTo>
                    <a:pt x="0" y="7268"/>
                  </a:lnTo>
                  <a:lnTo>
                    <a:pt x="5795" y="7268"/>
                  </a:lnTo>
                  <a:lnTo>
                    <a:pt x="5795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50"/>
            <p:cNvSpPr/>
            <p:nvPr/>
          </p:nvSpPr>
          <p:spPr>
            <a:xfrm>
              <a:off x="3505100" y="3996850"/>
              <a:ext cx="55025" cy="12550"/>
            </a:xfrm>
            <a:custGeom>
              <a:avLst/>
              <a:gdLst/>
              <a:ahLst/>
              <a:cxnLst/>
              <a:rect l="l" t="t" r="r" b="b"/>
              <a:pathLst>
                <a:path w="2201" h="502" extrusionOk="0">
                  <a:moveTo>
                    <a:pt x="247" y="1"/>
                  </a:moveTo>
                  <a:cubicBezTo>
                    <a:pt x="109" y="1"/>
                    <a:pt x="1" y="118"/>
                    <a:pt x="1" y="256"/>
                  </a:cubicBezTo>
                  <a:cubicBezTo>
                    <a:pt x="1" y="393"/>
                    <a:pt x="109" y="501"/>
                    <a:pt x="247" y="501"/>
                  </a:cubicBezTo>
                  <a:lnTo>
                    <a:pt x="1956" y="501"/>
                  </a:lnTo>
                  <a:cubicBezTo>
                    <a:pt x="2093" y="501"/>
                    <a:pt x="2201" y="393"/>
                    <a:pt x="2201" y="256"/>
                  </a:cubicBezTo>
                  <a:cubicBezTo>
                    <a:pt x="2201" y="118"/>
                    <a:pt x="2093" y="1"/>
                    <a:pt x="1956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6" name="Google Shape;2126;p50"/>
          <p:cNvGrpSpPr/>
          <p:nvPr/>
        </p:nvGrpSpPr>
        <p:grpSpPr>
          <a:xfrm>
            <a:off x="3236828" y="3285660"/>
            <a:ext cx="1085449" cy="1113697"/>
            <a:chOff x="3425075" y="3267575"/>
            <a:chExt cx="284350" cy="291750"/>
          </a:xfrm>
        </p:grpSpPr>
        <p:sp>
          <p:nvSpPr>
            <p:cNvPr id="2127" name="Google Shape;2127;p50"/>
            <p:cNvSpPr/>
            <p:nvPr/>
          </p:nvSpPr>
          <p:spPr>
            <a:xfrm>
              <a:off x="3490625" y="3267575"/>
              <a:ext cx="218800" cy="234775"/>
            </a:xfrm>
            <a:custGeom>
              <a:avLst/>
              <a:gdLst/>
              <a:ahLst/>
              <a:cxnLst/>
              <a:rect l="l" t="t" r="r" b="b"/>
              <a:pathLst>
                <a:path w="8752" h="9391" extrusionOk="0">
                  <a:moveTo>
                    <a:pt x="1" y="1"/>
                  </a:moveTo>
                  <a:lnTo>
                    <a:pt x="1" y="9390"/>
                  </a:lnTo>
                  <a:lnTo>
                    <a:pt x="8752" y="9390"/>
                  </a:lnTo>
                  <a:lnTo>
                    <a:pt x="8752" y="1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50"/>
            <p:cNvSpPr/>
            <p:nvPr/>
          </p:nvSpPr>
          <p:spPr>
            <a:xfrm>
              <a:off x="3490625" y="3267575"/>
              <a:ext cx="218800" cy="234775"/>
            </a:xfrm>
            <a:custGeom>
              <a:avLst/>
              <a:gdLst/>
              <a:ahLst/>
              <a:cxnLst/>
              <a:rect l="l" t="t" r="r" b="b"/>
              <a:pathLst>
                <a:path w="8752" h="9391" extrusionOk="0">
                  <a:moveTo>
                    <a:pt x="8752" y="1"/>
                  </a:moveTo>
                  <a:lnTo>
                    <a:pt x="1" y="2269"/>
                  </a:lnTo>
                  <a:lnTo>
                    <a:pt x="1" y="9390"/>
                  </a:lnTo>
                  <a:lnTo>
                    <a:pt x="8752" y="9390"/>
                  </a:lnTo>
                  <a:lnTo>
                    <a:pt x="8752" y="1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50"/>
            <p:cNvSpPr/>
            <p:nvPr/>
          </p:nvSpPr>
          <p:spPr>
            <a:xfrm>
              <a:off x="3502900" y="3280575"/>
              <a:ext cx="194500" cy="148350"/>
            </a:xfrm>
            <a:custGeom>
              <a:avLst/>
              <a:gdLst/>
              <a:ahLst/>
              <a:cxnLst/>
              <a:rect l="l" t="t" r="r" b="b"/>
              <a:pathLst>
                <a:path w="7780" h="5934" extrusionOk="0">
                  <a:moveTo>
                    <a:pt x="1" y="1"/>
                  </a:moveTo>
                  <a:lnTo>
                    <a:pt x="1" y="5933"/>
                  </a:lnTo>
                  <a:lnTo>
                    <a:pt x="7780" y="5933"/>
                  </a:lnTo>
                  <a:lnTo>
                    <a:pt x="7780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50"/>
            <p:cNvSpPr/>
            <p:nvPr/>
          </p:nvSpPr>
          <p:spPr>
            <a:xfrm>
              <a:off x="3502900" y="3302675"/>
              <a:ext cx="194500" cy="126250"/>
            </a:xfrm>
            <a:custGeom>
              <a:avLst/>
              <a:gdLst/>
              <a:ahLst/>
              <a:cxnLst/>
              <a:rect l="l" t="t" r="r" b="b"/>
              <a:pathLst>
                <a:path w="7780" h="5050" extrusionOk="0">
                  <a:moveTo>
                    <a:pt x="7780" y="1"/>
                  </a:moveTo>
                  <a:lnTo>
                    <a:pt x="1" y="2869"/>
                  </a:lnTo>
                  <a:lnTo>
                    <a:pt x="1" y="5049"/>
                  </a:lnTo>
                  <a:lnTo>
                    <a:pt x="7780" y="5049"/>
                  </a:lnTo>
                  <a:lnTo>
                    <a:pt x="7780" y="1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50"/>
            <p:cNvSpPr/>
            <p:nvPr/>
          </p:nvSpPr>
          <p:spPr>
            <a:xfrm>
              <a:off x="3425075" y="3324300"/>
              <a:ext cx="218800" cy="235025"/>
            </a:xfrm>
            <a:custGeom>
              <a:avLst/>
              <a:gdLst/>
              <a:ahLst/>
              <a:cxnLst/>
              <a:rect l="l" t="t" r="r" b="b"/>
              <a:pathLst>
                <a:path w="8752" h="9401" extrusionOk="0">
                  <a:moveTo>
                    <a:pt x="0" y="0"/>
                  </a:moveTo>
                  <a:lnTo>
                    <a:pt x="0" y="9400"/>
                  </a:lnTo>
                  <a:lnTo>
                    <a:pt x="8752" y="9400"/>
                  </a:lnTo>
                  <a:lnTo>
                    <a:pt x="8752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50"/>
            <p:cNvSpPr/>
            <p:nvPr/>
          </p:nvSpPr>
          <p:spPr>
            <a:xfrm>
              <a:off x="3437350" y="3337550"/>
              <a:ext cx="194475" cy="148100"/>
            </a:xfrm>
            <a:custGeom>
              <a:avLst/>
              <a:gdLst/>
              <a:ahLst/>
              <a:cxnLst/>
              <a:rect l="l" t="t" r="r" b="b"/>
              <a:pathLst>
                <a:path w="7779" h="5924" extrusionOk="0">
                  <a:moveTo>
                    <a:pt x="0" y="1"/>
                  </a:moveTo>
                  <a:lnTo>
                    <a:pt x="0" y="5924"/>
                  </a:lnTo>
                  <a:lnTo>
                    <a:pt x="7779" y="5924"/>
                  </a:lnTo>
                  <a:lnTo>
                    <a:pt x="7779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50"/>
            <p:cNvSpPr/>
            <p:nvPr/>
          </p:nvSpPr>
          <p:spPr>
            <a:xfrm>
              <a:off x="3437350" y="3359650"/>
              <a:ext cx="194475" cy="126000"/>
            </a:xfrm>
            <a:custGeom>
              <a:avLst/>
              <a:gdLst/>
              <a:ahLst/>
              <a:cxnLst/>
              <a:rect l="l" t="t" r="r" b="b"/>
              <a:pathLst>
                <a:path w="7779" h="5040" extrusionOk="0">
                  <a:moveTo>
                    <a:pt x="7779" y="1"/>
                  </a:moveTo>
                  <a:lnTo>
                    <a:pt x="0" y="2869"/>
                  </a:lnTo>
                  <a:lnTo>
                    <a:pt x="0" y="5040"/>
                  </a:lnTo>
                  <a:lnTo>
                    <a:pt x="7779" y="5040"/>
                  </a:lnTo>
                  <a:lnTo>
                    <a:pt x="7779" y="1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4" name="Google Shape;2134;p50"/>
          <p:cNvGrpSpPr/>
          <p:nvPr/>
        </p:nvGrpSpPr>
        <p:grpSpPr>
          <a:xfrm>
            <a:off x="6484954" y="3629710"/>
            <a:ext cx="1456682" cy="425629"/>
            <a:chOff x="3687075" y="3711525"/>
            <a:chExt cx="381600" cy="111500"/>
          </a:xfrm>
        </p:grpSpPr>
        <p:sp>
          <p:nvSpPr>
            <p:cNvPr id="2135" name="Google Shape;2135;p50"/>
            <p:cNvSpPr/>
            <p:nvPr/>
          </p:nvSpPr>
          <p:spPr>
            <a:xfrm>
              <a:off x="3687075" y="3711525"/>
              <a:ext cx="381600" cy="111500"/>
            </a:xfrm>
            <a:custGeom>
              <a:avLst/>
              <a:gdLst/>
              <a:ahLst/>
              <a:cxnLst/>
              <a:rect l="l" t="t" r="r" b="b"/>
              <a:pathLst>
                <a:path w="15264" h="4460" extrusionOk="0">
                  <a:moveTo>
                    <a:pt x="10" y="1"/>
                  </a:moveTo>
                  <a:lnTo>
                    <a:pt x="0" y="1356"/>
                  </a:lnTo>
                  <a:lnTo>
                    <a:pt x="678" y="1356"/>
                  </a:lnTo>
                  <a:cubicBezTo>
                    <a:pt x="678" y="1356"/>
                    <a:pt x="884" y="4204"/>
                    <a:pt x="3035" y="4381"/>
                  </a:cubicBezTo>
                  <a:cubicBezTo>
                    <a:pt x="3165" y="4392"/>
                    <a:pt x="3291" y="4397"/>
                    <a:pt x="3413" y="4397"/>
                  </a:cubicBezTo>
                  <a:cubicBezTo>
                    <a:pt x="6065" y="4397"/>
                    <a:pt x="6857" y="2043"/>
                    <a:pt x="7308" y="1405"/>
                  </a:cubicBezTo>
                  <a:lnTo>
                    <a:pt x="7622" y="1405"/>
                  </a:lnTo>
                  <a:lnTo>
                    <a:pt x="7946" y="1415"/>
                  </a:lnTo>
                  <a:cubicBezTo>
                    <a:pt x="8391" y="2068"/>
                    <a:pt x="9157" y="4459"/>
                    <a:pt x="11864" y="4459"/>
                  </a:cubicBezTo>
                  <a:cubicBezTo>
                    <a:pt x="11963" y="4459"/>
                    <a:pt x="12065" y="4456"/>
                    <a:pt x="12169" y="4450"/>
                  </a:cubicBezTo>
                  <a:cubicBezTo>
                    <a:pt x="14320" y="4312"/>
                    <a:pt x="14576" y="1464"/>
                    <a:pt x="14576" y="1464"/>
                  </a:cubicBezTo>
                  <a:lnTo>
                    <a:pt x="15253" y="1464"/>
                  </a:lnTo>
                  <a:lnTo>
                    <a:pt x="15263" y="118"/>
                  </a:lnTo>
                  <a:cubicBezTo>
                    <a:pt x="15263" y="118"/>
                    <a:pt x="9930" y="79"/>
                    <a:pt x="9458" y="79"/>
                  </a:cubicBezTo>
                  <a:cubicBezTo>
                    <a:pt x="9454" y="79"/>
                    <a:pt x="9450" y="79"/>
                    <a:pt x="9445" y="79"/>
                  </a:cubicBezTo>
                  <a:cubicBezTo>
                    <a:pt x="8886" y="79"/>
                    <a:pt x="8054" y="737"/>
                    <a:pt x="8054" y="737"/>
                  </a:cubicBezTo>
                  <a:lnTo>
                    <a:pt x="7209" y="737"/>
                  </a:lnTo>
                  <a:cubicBezTo>
                    <a:pt x="7209" y="737"/>
                    <a:pt x="6335" y="49"/>
                    <a:pt x="5815" y="49"/>
                  </a:cubicBezTo>
                  <a:cubicBezTo>
                    <a:pt x="5343" y="49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50"/>
            <p:cNvSpPr/>
            <p:nvPr/>
          </p:nvSpPr>
          <p:spPr>
            <a:xfrm>
              <a:off x="3714575" y="3723375"/>
              <a:ext cx="145075" cy="86400"/>
            </a:xfrm>
            <a:custGeom>
              <a:avLst/>
              <a:gdLst/>
              <a:ahLst/>
              <a:cxnLst/>
              <a:rect l="l" t="t" r="r" b="b"/>
              <a:pathLst>
                <a:path w="5803" h="3456" extrusionOk="0">
                  <a:moveTo>
                    <a:pt x="3886" y="1"/>
                  </a:moveTo>
                  <a:cubicBezTo>
                    <a:pt x="3582" y="1"/>
                    <a:pt x="3213" y="9"/>
                    <a:pt x="2760" y="18"/>
                  </a:cubicBezTo>
                  <a:cubicBezTo>
                    <a:pt x="766" y="47"/>
                    <a:pt x="177" y="400"/>
                    <a:pt x="88" y="1098"/>
                  </a:cubicBezTo>
                  <a:cubicBezTo>
                    <a:pt x="0" y="1795"/>
                    <a:pt x="649" y="3416"/>
                    <a:pt x="2642" y="3455"/>
                  </a:cubicBezTo>
                  <a:cubicBezTo>
                    <a:pt x="2652" y="3456"/>
                    <a:pt x="2663" y="3456"/>
                    <a:pt x="2673" y="3456"/>
                  </a:cubicBezTo>
                  <a:cubicBezTo>
                    <a:pt x="4417" y="3456"/>
                    <a:pt x="5803" y="1026"/>
                    <a:pt x="5500" y="548"/>
                  </a:cubicBezTo>
                  <a:cubicBezTo>
                    <a:pt x="5212" y="93"/>
                    <a:pt x="4923" y="1"/>
                    <a:pt x="3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50"/>
            <p:cNvSpPr/>
            <p:nvPr/>
          </p:nvSpPr>
          <p:spPr>
            <a:xfrm>
              <a:off x="3895300" y="3724375"/>
              <a:ext cx="145125" cy="86875"/>
            </a:xfrm>
            <a:custGeom>
              <a:avLst/>
              <a:gdLst/>
              <a:ahLst/>
              <a:cxnLst/>
              <a:rect l="l" t="t" r="r" b="b"/>
              <a:pathLst>
                <a:path w="5805" h="3475" extrusionOk="0">
                  <a:moveTo>
                    <a:pt x="1717" y="0"/>
                  </a:moveTo>
                  <a:cubicBezTo>
                    <a:pt x="861" y="0"/>
                    <a:pt x="595" y="104"/>
                    <a:pt x="314" y="518"/>
                  </a:cubicBezTo>
                  <a:cubicBezTo>
                    <a:pt x="0" y="999"/>
                    <a:pt x="1375" y="3474"/>
                    <a:pt x="3133" y="3474"/>
                  </a:cubicBezTo>
                  <a:cubicBezTo>
                    <a:pt x="5127" y="3474"/>
                    <a:pt x="5804" y="1863"/>
                    <a:pt x="5726" y="1156"/>
                  </a:cubicBezTo>
                  <a:cubicBezTo>
                    <a:pt x="5647" y="459"/>
                    <a:pt x="5058" y="96"/>
                    <a:pt x="3065" y="37"/>
                  </a:cubicBezTo>
                  <a:cubicBezTo>
                    <a:pt x="2495" y="17"/>
                    <a:pt x="2059" y="0"/>
                    <a:pt x="17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50"/>
            <p:cNvSpPr/>
            <p:nvPr/>
          </p:nvSpPr>
          <p:spPr>
            <a:xfrm>
              <a:off x="3714575" y="3723375"/>
              <a:ext cx="145075" cy="86400"/>
            </a:xfrm>
            <a:custGeom>
              <a:avLst/>
              <a:gdLst/>
              <a:ahLst/>
              <a:cxnLst/>
              <a:rect l="l" t="t" r="r" b="b"/>
              <a:pathLst>
                <a:path w="5803" h="3456" extrusionOk="0">
                  <a:moveTo>
                    <a:pt x="3886" y="1"/>
                  </a:moveTo>
                  <a:cubicBezTo>
                    <a:pt x="3582" y="1"/>
                    <a:pt x="3213" y="9"/>
                    <a:pt x="2760" y="18"/>
                  </a:cubicBezTo>
                  <a:cubicBezTo>
                    <a:pt x="766" y="47"/>
                    <a:pt x="177" y="400"/>
                    <a:pt x="88" y="1098"/>
                  </a:cubicBezTo>
                  <a:cubicBezTo>
                    <a:pt x="0" y="1795"/>
                    <a:pt x="649" y="3416"/>
                    <a:pt x="2642" y="3455"/>
                  </a:cubicBezTo>
                  <a:cubicBezTo>
                    <a:pt x="2652" y="3456"/>
                    <a:pt x="2663" y="3456"/>
                    <a:pt x="2673" y="3456"/>
                  </a:cubicBezTo>
                  <a:cubicBezTo>
                    <a:pt x="4417" y="3456"/>
                    <a:pt x="5803" y="1026"/>
                    <a:pt x="5500" y="548"/>
                  </a:cubicBezTo>
                  <a:cubicBezTo>
                    <a:pt x="5212" y="93"/>
                    <a:pt x="4923" y="1"/>
                    <a:pt x="38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50"/>
            <p:cNvSpPr/>
            <p:nvPr/>
          </p:nvSpPr>
          <p:spPr>
            <a:xfrm>
              <a:off x="3895300" y="3724375"/>
              <a:ext cx="145125" cy="86875"/>
            </a:xfrm>
            <a:custGeom>
              <a:avLst/>
              <a:gdLst/>
              <a:ahLst/>
              <a:cxnLst/>
              <a:rect l="l" t="t" r="r" b="b"/>
              <a:pathLst>
                <a:path w="5805" h="3475" extrusionOk="0">
                  <a:moveTo>
                    <a:pt x="1717" y="0"/>
                  </a:moveTo>
                  <a:cubicBezTo>
                    <a:pt x="861" y="0"/>
                    <a:pt x="595" y="104"/>
                    <a:pt x="314" y="518"/>
                  </a:cubicBezTo>
                  <a:cubicBezTo>
                    <a:pt x="0" y="999"/>
                    <a:pt x="1375" y="3474"/>
                    <a:pt x="3133" y="3474"/>
                  </a:cubicBezTo>
                  <a:cubicBezTo>
                    <a:pt x="5127" y="3474"/>
                    <a:pt x="5804" y="1863"/>
                    <a:pt x="5726" y="1156"/>
                  </a:cubicBezTo>
                  <a:cubicBezTo>
                    <a:pt x="5647" y="459"/>
                    <a:pt x="5058" y="96"/>
                    <a:pt x="3065" y="37"/>
                  </a:cubicBezTo>
                  <a:cubicBezTo>
                    <a:pt x="2495" y="17"/>
                    <a:pt x="2059" y="0"/>
                    <a:pt x="17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0" name="Google Shape;2140;p50"/>
          <p:cNvGrpSpPr/>
          <p:nvPr/>
        </p:nvGrpSpPr>
        <p:grpSpPr>
          <a:xfrm>
            <a:off x="5049226" y="3182926"/>
            <a:ext cx="1109833" cy="1420558"/>
            <a:chOff x="6064675" y="1557400"/>
            <a:chExt cx="349675" cy="447575"/>
          </a:xfrm>
        </p:grpSpPr>
        <p:sp>
          <p:nvSpPr>
            <p:cNvPr id="2141" name="Google Shape;2141;p50"/>
            <p:cNvSpPr/>
            <p:nvPr/>
          </p:nvSpPr>
          <p:spPr>
            <a:xfrm>
              <a:off x="6064675" y="1557400"/>
              <a:ext cx="349675" cy="447575"/>
            </a:xfrm>
            <a:custGeom>
              <a:avLst/>
              <a:gdLst/>
              <a:ahLst/>
              <a:cxnLst/>
              <a:rect l="l" t="t" r="r" b="b"/>
              <a:pathLst>
                <a:path w="13987" h="17903" extrusionOk="0">
                  <a:moveTo>
                    <a:pt x="2899" y="1"/>
                  </a:moveTo>
                  <a:cubicBezTo>
                    <a:pt x="2420" y="1"/>
                    <a:pt x="2009" y="355"/>
                    <a:pt x="1945" y="834"/>
                  </a:cubicBezTo>
                  <a:lnTo>
                    <a:pt x="69" y="15527"/>
                  </a:lnTo>
                  <a:cubicBezTo>
                    <a:pt x="0" y="16058"/>
                    <a:pt x="374" y="16539"/>
                    <a:pt x="894" y="16608"/>
                  </a:cubicBezTo>
                  <a:lnTo>
                    <a:pt x="10961" y="17894"/>
                  </a:lnTo>
                  <a:cubicBezTo>
                    <a:pt x="11004" y="17899"/>
                    <a:pt x="11046" y="17902"/>
                    <a:pt x="11088" y="17902"/>
                  </a:cubicBezTo>
                  <a:cubicBezTo>
                    <a:pt x="11566" y="17902"/>
                    <a:pt x="11979" y="17547"/>
                    <a:pt x="12042" y="17059"/>
                  </a:cubicBezTo>
                  <a:lnTo>
                    <a:pt x="13918" y="2375"/>
                  </a:lnTo>
                  <a:cubicBezTo>
                    <a:pt x="13987" y="1845"/>
                    <a:pt x="13613" y="1364"/>
                    <a:pt x="13093" y="1295"/>
                  </a:cubicBezTo>
                  <a:lnTo>
                    <a:pt x="3025" y="9"/>
                  </a:lnTo>
                  <a:cubicBezTo>
                    <a:pt x="2983" y="3"/>
                    <a:pt x="2941" y="1"/>
                    <a:pt x="289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50"/>
            <p:cNvSpPr/>
            <p:nvPr/>
          </p:nvSpPr>
          <p:spPr>
            <a:xfrm>
              <a:off x="6089725" y="1602050"/>
              <a:ext cx="299575" cy="358025"/>
            </a:xfrm>
            <a:custGeom>
              <a:avLst/>
              <a:gdLst/>
              <a:ahLst/>
              <a:cxnLst/>
              <a:rect l="l" t="t" r="r" b="b"/>
              <a:pathLst>
                <a:path w="11983" h="14321" extrusionOk="0">
                  <a:moveTo>
                    <a:pt x="1670" y="0"/>
                  </a:moveTo>
                  <a:lnTo>
                    <a:pt x="0" y="13004"/>
                  </a:lnTo>
                  <a:lnTo>
                    <a:pt x="10313" y="14320"/>
                  </a:lnTo>
                  <a:lnTo>
                    <a:pt x="11983" y="1327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50"/>
            <p:cNvSpPr/>
            <p:nvPr/>
          </p:nvSpPr>
          <p:spPr>
            <a:xfrm>
              <a:off x="6180325" y="1952625"/>
              <a:ext cx="71725" cy="20775"/>
            </a:xfrm>
            <a:custGeom>
              <a:avLst/>
              <a:gdLst/>
              <a:ahLst/>
              <a:cxnLst/>
              <a:rect l="l" t="t" r="r" b="b"/>
              <a:pathLst>
                <a:path w="2869" h="831" extrusionOk="0">
                  <a:moveTo>
                    <a:pt x="287" y="0"/>
                  </a:moveTo>
                  <a:cubicBezTo>
                    <a:pt x="155" y="0"/>
                    <a:pt x="38" y="94"/>
                    <a:pt x="20" y="229"/>
                  </a:cubicBezTo>
                  <a:cubicBezTo>
                    <a:pt x="1" y="386"/>
                    <a:pt x="108" y="513"/>
                    <a:pt x="256" y="533"/>
                  </a:cubicBezTo>
                  <a:lnTo>
                    <a:pt x="2544" y="828"/>
                  </a:lnTo>
                  <a:cubicBezTo>
                    <a:pt x="2556" y="829"/>
                    <a:pt x="2568" y="830"/>
                    <a:pt x="2579" y="830"/>
                  </a:cubicBezTo>
                  <a:cubicBezTo>
                    <a:pt x="2713" y="830"/>
                    <a:pt x="2831" y="728"/>
                    <a:pt x="2849" y="592"/>
                  </a:cubicBezTo>
                  <a:cubicBezTo>
                    <a:pt x="2869" y="445"/>
                    <a:pt x="2760" y="308"/>
                    <a:pt x="2613" y="297"/>
                  </a:cubicBezTo>
                  <a:lnTo>
                    <a:pt x="324" y="3"/>
                  </a:lnTo>
                  <a:cubicBezTo>
                    <a:pt x="312" y="1"/>
                    <a:pt x="299" y="0"/>
                    <a:pt x="287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50"/>
            <p:cNvSpPr/>
            <p:nvPr/>
          </p:nvSpPr>
          <p:spPr>
            <a:xfrm>
              <a:off x="6193100" y="1666375"/>
              <a:ext cx="87450" cy="220775"/>
            </a:xfrm>
            <a:custGeom>
              <a:avLst/>
              <a:gdLst/>
              <a:ahLst/>
              <a:cxnLst/>
              <a:rect l="l" t="t" r="r" b="b"/>
              <a:pathLst>
                <a:path w="3498" h="8831" extrusionOk="0">
                  <a:moveTo>
                    <a:pt x="2299" y="0"/>
                  </a:moveTo>
                  <a:lnTo>
                    <a:pt x="0" y="3586"/>
                  </a:lnTo>
                  <a:lnTo>
                    <a:pt x="3085" y="5747"/>
                  </a:lnTo>
                  <a:lnTo>
                    <a:pt x="334" y="8644"/>
                  </a:lnTo>
                  <a:lnTo>
                    <a:pt x="531" y="8831"/>
                  </a:lnTo>
                  <a:lnTo>
                    <a:pt x="3497" y="5697"/>
                  </a:lnTo>
                  <a:lnTo>
                    <a:pt x="374" y="3507"/>
                  </a:lnTo>
                  <a:lnTo>
                    <a:pt x="2524" y="148"/>
                  </a:lnTo>
                  <a:lnTo>
                    <a:pt x="2299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50"/>
            <p:cNvSpPr/>
            <p:nvPr/>
          </p:nvSpPr>
          <p:spPr>
            <a:xfrm>
              <a:off x="6220825" y="1637625"/>
              <a:ext cx="65125" cy="61450"/>
            </a:xfrm>
            <a:custGeom>
              <a:avLst/>
              <a:gdLst/>
              <a:ahLst/>
              <a:cxnLst/>
              <a:rect l="l" t="t" r="r" b="b"/>
              <a:pathLst>
                <a:path w="2605" h="2458" extrusionOk="0">
                  <a:moveTo>
                    <a:pt x="1297" y="1"/>
                  </a:moveTo>
                  <a:cubicBezTo>
                    <a:pt x="692" y="1"/>
                    <a:pt x="161" y="457"/>
                    <a:pt x="80" y="1072"/>
                  </a:cubicBezTo>
                  <a:cubicBezTo>
                    <a:pt x="1" y="1740"/>
                    <a:pt x="472" y="2359"/>
                    <a:pt x="1140" y="2447"/>
                  </a:cubicBezTo>
                  <a:cubicBezTo>
                    <a:pt x="1195" y="2454"/>
                    <a:pt x="1248" y="2458"/>
                    <a:pt x="1301" y="2458"/>
                  </a:cubicBezTo>
                  <a:cubicBezTo>
                    <a:pt x="1912" y="2458"/>
                    <a:pt x="2434" y="2001"/>
                    <a:pt x="2515" y="1386"/>
                  </a:cubicBezTo>
                  <a:cubicBezTo>
                    <a:pt x="2604" y="709"/>
                    <a:pt x="2122" y="100"/>
                    <a:pt x="1455" y="11"/>
                  </a:cubicBezTo>
                  <a:cubicBezTo>
                    <a:pt x="1402" y="4"/>
                    <a:pt x="1349" y="1"/>
                    <a:pt x="1297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50"/>
            <p:cNvSpPr/>
            <p:nvPr/>
          </p:nvSpPr>
          <p:spPr>
            <a:xfrm>
              <a:off x="6235325" y="1660125"/>
              <a:ext cx="30225" cy="28500"/>
            </a:xfrm>
            <a:custGeom>
              <a:avLst/>
              <a:gdLst/>
              <a:ahLst/>
              <a:cxnLst/>
              <a:rect l="l" t="t" r="r" b="b"/>
              <a:pathLst>
                <a:path w="1209" h="1140" extrusionOk="0">
                  <a:moveTo>
                    <a:pt x="607" y="1"/>
                  </a:moveTo>
                  <a:cubicBezTo>
                    <a:pt x="322" y="1"/>
                    <a:pt x="76" y="215"/>
                    <a:pt x="40" y="496"/>
                  </a:cubicBezTo>
                  <a:cubicBezTo>
                    <a:pt x="1" y="811"/>
                    <a:pt x="217" y="1095"/>
                    <a:pt x="531" y="1134"/>
                  </a:cubicBezTo>
                  <a:cubicBezTo>
                    <a:pt x="556" y="1138"/>
                    <a:pt x="581" y="1139"/>
                    <a:pt x="605" y="1139"/>
                  </a:cubicBezTo>
                  <a:cubicBezTo>
                    <a:pt x="887" y="1139"/>
                    <a:pt x="1124" y="933"/>
                    <a:pt x="1169" y="643"/>
                  </a:cubicBezTo>
                  <a:cubicBezTo>
                    <a:pt x="1209" y="329"/>
                    <a:pt x="983" y="45"/>
                    <a:pt x="678" y="5"/>
                  </a:cubicBezTo>
                  <a:cubicBezTo>
                    <a:pt x="654" y="2"/>
                    <a:pt x="630" y="1"/>
                    <a:pt x="607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50"/>
            <p:cNvSpPr/>
            <p:nvPr/>
          </p:nvSpPr>
          <p:spPr>
            <a:xfrm>
              <a:off x="6158950" y="1720750"/>
              <a:ext cx="77625" cy="68675"/>
            </a:xfrm>
            <a:custGeom>
              <a:avLst/>
              <a:gdLst/>
              <a:ahLst/>
              <a:cxnLst/>
              <a:rect l="l" t="t" r="r" b="b"/>
              <a:pathLst>
                <a:path w="3105" h="2747" extrusionOk="0">
                  <a:moveTo>
                    <a:pt x="1552" y="1"/>
                  </a:moveTo>
                  <a:cubicBezTo>
                    <a:pt x="1261" y="1"/>
                    <a:pt x="967" y="95"/>
                    <a:pt x="718" y="291"/>
                  </a:cubicBezTo>
                  <a:cubicBezTo>
                    <a:pt x="119" y="752"/>
                    <a:pt x="1" y="1607"/>
                    <a:pt x="472" y="2206"/>
                  </a:cubicBezTo>
                  <a:cubicBezTo>
                    <a:pt x="742" y="2562"/>
                    <a:pt x="1150" y="2747"/>
                    <a:pt x="1561" y="2747"/>
                  </a:cubicBezTo>
                  <a:cubicBezTo>
                    <a:pt x="1854" y="2747"/>
                    <a:pt x="2149" y="2653"/>
                    <a:pt x="2397" y="2461"/>
                  </a:cubicBezTo>
                  <a:cubicBezTo>
                    <a:pt x="2997" y="1990"/>
                    <a:pt x="3105" y="1136"/>
                    <a:pt x="2643" y="536"/>
                  </a:cubicBezTo>
                  <a:cubicBezTo>
                    <a:pt x="2368" y="187"/>
                    <a:pt x="1962" y="1"/>
                    <a:pt x="1552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50"/>
            <p:cNvSpPr/>
            <p:nvPr/>
          </p:nvSpPr>
          <p:spPr>
            <a:xfrm>
              <a:off x="6158950" y="1720750"/>
              <a:ext cx="66100" cy="55150"/>
            </a:xfrm>
            <a:custGeom>
              <a:avLst/>
              <a:gdLst/>
              <a:ahLst/>
              <a:cxnLst/>
              <a:rect l="l" t="t" r="r" b="b"/>
              <a:pathLst>
                <a:path w="2644" h="2206" extrusionOk="0">
                  <a:moveTo>
                    <a:pt x="1552" y="1"/>
                  </a:moveTo>
                  <a:cubicBezTo>
                    <a:pt x="1261" y="1"/>
                    <a:pt x="967" y="95"/>
                    <a:pt x="718" y="291"/>
                  </a:cubicBezTo>
                  <a:cubicBezTo>
                    <a:pt x="119" y="752"/>
                    <a:pt x="1" y="1607"/>
                    <a:pt x="472" y="2206"/>
                  </a:cubicBezTo>
                  <a:lnTo>
                    <a:pt x="2643" y="536"/>
                  </a:lnTo>
                  <a:cubicBezTo>
                    <a:pt x="2368" y="187"/>
                    <a:pt x="1962" y="1"/>
                    <a:pt x="1552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50"/>
            <p:cNvSpPr/>
            <p:nvPr/>
          </p:nvSpPr>
          <p:spPr>
            <a:xfrm>
              <a:off x="6253750" y="1789225"/>
              <a:ext cx="43000" cy="40400"/>
            </a:xfrm>
            <a:custGeom>
              <a:avLst/>
              <a:gdLst/>
              <a:ahLst/>
              <a:cxnLst/>
              <a:rect l="l" t="t" r="r" b="b"/>
              <a:pathLst>
                <a:path w="1720" h="1616" extrusionOk="0">
                  <a:moveTo>
                    <a:pt x="856" y="0"/>
                  </a:moveTo>
                  <a:cubicBezTo>
                    <a:pt x="458" y="0"/>
                    <a:pt x="113" y="299"/>
                    <a:pt x="59" y="705"/>
                  </a:cubicBezTo>
                  <a:cubicBezTo>
                    <a:pt x="0" y="1147"/>
                    <a:pt x="314" y="1549"/>
                    <a:pt x="757" y="1608"/>
                  </a:cubicBezTo>
                  <a:cubicBezTo>
                    <a:pt x="793" y="1613"/>
                    <a:pt x="828" y="1615"/>
                    <a:pt x="863" y="1615"/>
                  </a:cubicBezTo>
                  <a:cubicBezTo>
                    <a:pt x="1261" y="1615"/>
                    <a:pt x="1606" y="1317"/>
                    <a:pt x="1660" y="911"/>
                  </a:cubicBezTo>
                  <a:cubicBezTo>
                    <a:pt x="1719" y="469"/>
                    <a:pt x="1405" y="67"/>
                    <a:pt x="963" y="8"/>
                  </a:cubicBezTo>
                  <a:cubicBezTo>
                    <a:pt x="927" y="3"/>
                    <a:pt x="891" y="0"/>
                    <a:pt x="85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50"/>
            <p:cNvSpPr/>
            <p:nvPr/>
          </p:nvSpPr>
          <p:spPr>
            <a:xfrm>
              <a:off x="6264550" y="1799375"/>
              <a:ext cx="21400" cy="20100"/>
            </a:xfrm>
            <a:custGeom>
              <a:avLst/>
              <a:gdLst/>
              <a:ahLst/>
              <a:cxnLst/>
              <a:rect l="l" t="t" r="r" b="b"/>
              <a:pathLst>
                <a:path w="856" h="804" extrusionOk="0">
                  <a:moveTo>
                    <a:pt x="428" y="0"/>
                  </a:moveTo>
                  <a:cubicBezTo>
                    <a:pt x="225" y="0"/>
                    <a:pt x="57" y="149"/>
                    <a:pt x="30" y="348"/>
                  </a:cubicBezTo>
                  <a:cubicBezTo>
                    <a:pt x="0" y="574"/>
                    <a:pt x="157" y="770"/>
                    <a:pt x="384" y="800"/>
                  </a:cubicBezTo>
                  <a:cubicBezTo>
                    <a:pt x="401" y="802"/>
                    <a:pt x="418" y="803"/>
                    <a:pt x="435" y="803"/>
                  </a:cubicBezTo>
                  <a:cubicBezTo>
                    <a:pt x="632" y="803"/>
                    <a:pt x="807" y="654"/>
                    <a:pt x="825" y="456"/>
                  </a:cubicBezTo>
                  <a:cubicBezTo>
                    <a:pt x="855" y="230"/>
                    <a:pt x="698" y="34"/>
                    <a:pt x="482" y="4"/>
                  </a:cubicBezTo>
                  <a:cubicBezTo>
                    <a:pt x="464" y="2"/>
                    <a:pt x="446" y="0"/>
                    <a:pt x="4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50"/>
            <p:cNvSpPr/>
            <p:nvPr/>
          </p:nvSpPr>
          <p:spPr>
            <a:xfrm>
              <a:off x="6179575" y="1862150"/>
              <a:ext cx="48425" cy="45525"/>
            </a:xfrm>
            <a:custGeom>
              <a:avLst/>
              <a:gdLst/>
              <a:ahLst/>
              <a:cxnLst/>
              <a:rect l="l" t="t" r="r" b="b"/>
              <a:pathLst>
                <a:path w="1937" h="1821" extrusionOk="0">
                  <a:moveTo>
                    <a:pt x="974" y="1"/>
                  </a:moveTo>
                  <a:cubicBezTo>
                    <a:pt x="525" y="1"/>
                    <a:pt x="125" y="338"/>
                    <a:pt x="70" y="793"/>
                  </a:cubicBezTo>
                  <a:cubicBezTo>
                    <a:pt x="1" y="1294"/>
                    <a:pt x="354" y="1746"/>
                    <a:pt x="856" y="1814"/>
                  </a:cubicBezTo>
                  <a:cubicBezTo>
                    <a:pt x="892" y="1819"/>
                    <a:pt x="928" y="1821"/>
                    <a:pt x="963" y="1821"/>
                  </a:cubicBezTo>
                  <a:cubicBezTo>
                    <a:pt x="1412" y="1821"/>
                    <a:pt x="1812" y="1484"/>
                    <a:pt x="1867" y="1029"/>
                  </a:cubicBezTo>
                  <a:cubicBezTo>
                    <a:pt x="1936" y="528"/>
                    <a:pt x="1583" y="76"/>
                    <a:pt x="1081" y="7"/>
                  </a:cubicBezTo>
                  <a:cubicBezTo>
                    <a:pt x="1045" y="3"/>
                    <a:pt x="1010" y="1"/>
                    <a:pt x="974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50"/>
            <p:cNvSpPr/>
            <p:nvPr/>
          </p:nvSpPr>
          <p:spPr>
            <a:xfrm>
              <a:off x="6198750" y="1876475"/>
              <a:ext cx="24825" cy="23525"/>
            </a:xfrm>
            <a:custGeom>
              <a:avLst/>
              <a:gdLst/>
              <a:ahLst/>
              <a:cxnLst/>
              <a:rect l="l" t="t" r="r" b="b"/>
              <a:pathLst>
                <a:path w="993" h="941" extrusionOk="0">
                  <a:moveTo>
                    <a:pt x="503" y="1"/>
                  </a:moveTo>
                  <a:cubicBezTo>
                    <a:pt x="262" y="1"/>
                    <a:pt x="57" y="170"/>
                    <a:pt x="30" y="407"/>
                  </a:cubicBezTo>
                  <a:cubicBezTo>
                    <a:pt x="0" y="662"/>
                    <a:pt x="177" y="898"/>
                    <a:pt x="432" y="937"/>
                  </a:cubicBezTo>
                  <a:cubicBezTo>
                    <a:pt x="451" y="939"/>
                    <a:pt x="469" y="940"/>
                    <a:pt x="487" y="940"/>
                  </a:cubicBezTo>
                  <a:cubicBezTo>
                    <a:pt x="729" y="940"/>
                    <a:pt x="935" y="763"/>
                    <a:pt x="963" y="525"/>
                  </a:cubicBezTo>
                  <a:cubicBezTo>
                    <a:pt x="992" y="270"/>
                    <a:pt x="816" y="34"/>
                    <a:pt x="560" y="4"/>
                  </a:cubicBezTo>
                  <a:cubicBezTo>
                    <a:pt x="541" y="2"/>
                    <a:pt x="522" y="1"/>
                    <a:pt x="50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50"/>
            <p:cNvSpPr/>
            <p:nvPr/>
          </p:nvSpPr>
          <p:spPr>
            <a:xfrm>
              <a:off x="6158950" y="1810425"/>
              <a:ext cx="20925" cy="19550"/>
            </a:xfrm>
            <a:custGeom>
              <a:avLst/>
              <a:gdLst/>
              <a:ahLst/>
              <a:cxnLst/>
              <a:rect l="l" t="t" r="r" b="b"/>
              <a:pathLst>
                <a:path w="837" h="782" extrusionOk="0">
                  <a:moveTo>
                    <a:pt x="419" y="1"/>
                  </a:moveTo>
                  <a:cubicBezTo>
                    <a:pt x="225" y="1"/>
                    <a:pt x="57" y="149"/>
                    <a:pt x="31" y="338"/>
                  </a:cubicBezTo>
                  <a:cubicBezTo>
                    <a:pt x="1" y="554"/>
                    <a:pt x="158" y="751"/>
                    <a:pt x="365" y="780"/>
                  </a:cubicBezTo>
                  <a:cubicBezTo>
                    <a:pt x="378" y="781"/>
                    <a:pt x="391" y="782"/>
                    <a:pt x="403" y="782"/>
                  </a:cubicBezTo>
                  <a:cubicBezTo>
                    <a:pt x="604" y="782"/>
                    <a:pt x="779" y="640"/>
                    <a:pt x="806" y="436"/>
                  </a:cubicBezTo>
                  <a:cubicBezTo>
                    <a:pt x="836" y="230"/>
                    <a:pt x="679" y="33"/>
                    <a:pt x="472" y="4"/>
                  </a:cubicBezTo>
                  <a:cubicBezTo>
                    <a:pt x="455" y="2"/>
                    <a:pt x="437" y="1"/>
                    <a:pt x="41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50"/>
            <p:cNvSpPr/>
            <p:nvPr/>
          </p:nvSpPr>
          <p:spPr>
            <a:xfrm>
              <a:off x="6213225" y="1813375"/>
              <a:ext cx="20900" cy="19550"/>
            </a:xfrm>
            <a:custGeom>
              <a:avLst/>
              <a:gdLst/>
              <a:ahLst/>
              <a:cxnLst/>
              <a:rect l="l" t="t" r="r" b="b"/>
              <a:pathLst>
                <a:path w="836" h="782" extrusionOk="0">
                  <a:moveTo>
                    <a:pt x="412" y="0"/>
                  </a:moveTo>
                  <a:cubicBezTo>
                    <a:pt x="225" y="0"/>
                    <a:pt x="57" y="148"/>
                    <a:pt x="30" y="338"/>
                  </a:cubicBezTo>
                  <a:cubicBezTo>
                    <a:pt x="1" y="554"/>
                    <a:pt x="158" y="751"/>
                    <a:pt x="364" y="780"/>
                  </a:cubicBezTo>
                  <a:cubicBezTo>
                    <a:pt x="377" y="781"/>
                    <a:pt x="390" y="781"/>
                    <a:pt x="403" y="781"/>
                  </a:cubicBezTo>
                  <a:cubicBezTo>
                    <a:pt x="603" y="781"/>
                    <a:pt x="778" y="639"/>
                    <a:pt x="806" y="436"/>
                  </a:cubicBezTo>
                  <a:cubicBezTo>
                    <a:pt x="835" y="230"/>
                    <a:pt x="678" y="33"/>
                    <a:pt x="462" y="4"/>
                  </a:cubicBezTo>
                  <a:cubicBezTo>
                    <a:pt x="445" y="2"/>
                    <a:pt x="428" y="0"/>
                    <a:pt x="412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50"/>
            <p:cNvSpPr/>
            <p:nvPr/>
          </p:nvSpPr>
          <p:spPr>
            <a:xfrm>
              <a:off x="6275600" y="1876225"/>
              <a:ext cx="20650" cy="19375"/>
            </a:xfrm>
            <a:custGeom>
              <a:avLst/>
              <a:gdLst/>
              <a:ahLst/>
              <a:cxnLst/>
              <a:rect l="l" t="t" r="r" b="b"/>
              <a:pathLst>
                <a:path w="826" h="775" extrusionOk="0">
                  <a:moveTo>
                    <a:pt x="406" y="1"/>
                  </a:moveTo>
                  <a:cubicBezTo>
                    <a:pt x="213" y="1"/>
                    <a:pt x="47" y="141"/>
                    <a:pt x="20" y="338"/>
                  </a:cubicBezTo>
                  <a:cubicBezTo>
                    <a:pt x="1" y="555"/>
                    <a:pt x="148" y="751"/>
                    <a:pt x="364" y="771"/>
                  </a:cubicBezTo>
                  <a:cubicBezTo>
                    <a:pt x="381" y="773"/>
                    <a:pt x="399" y="774"/>
                    <a:pt x="416" y="774"/>
                  </a:cubicBezTo>
                  <a:cubicBezTo>
                    <a:pt x="602" y="774"/>
                    <a:pt x="769" y="634"/>
                    <a:pt x="796" y="437"/>
                  </a:cubicBezTo>
                  <a:cubicBezTo>
                    <a:pt x="826" y="221"/>
                    <a:pt x="669" y="34"/>
                    <a:pt x="462" y="5"/>
                  </a:cubicBezTo>
                  <a:cubicBezTo>
                    <a:pt x="443" y="2"/>
                    <a:pt x="425" y="1"/>
                    <a:pt x="406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50"/>
            <p:cNvSpPr/>
            <p:nvPr/>
          </p:nvSpPr>
          <p:spPr>
            <a:xfrm>
              <a:off x="6281725" y="1747575"/>
              <a:ext cx="20650" cy="19550"/>
            </a:xfrm>
            <a:custGeom>
              <a:avLst/>
              <a:gdLst/>
              <a:ahLst/>
              <a:cxnLst/>
              <a:rect l="l" t="t" r="r" b="b"/>
              <a:pathLst>
                <a:path w="826" h="782" extrusionOk="0">
                  <a:moveTo>
                    <a:pt x="412" y="0"/>
                  </a:moveTo>
                  <a:cubicBezTo>
                    <a:pt x="225" y="0"/>
                    <a:pt x="57" y="148"/>
                    <a:pt x="31" y="338"/>
                  </a:cubicBezTo>
                  <a:cubicBezTo>
                    <a:pt x="1" y="554"/>
                    <a:pt x="158" y="750"/>
                    <a:pt x="365" y="779"/>
                  </a:cubicBezTo>
                  <a:cubicBezTo>
                    <a:pt x="378" y="781"/>
                    <a:pt x="390" y="781"/>
                    <a:pt x="403" y="781"/>
                  </a:cubicBezTo>
                  <a:cubicBezTo>
                    <a:pt x="604" y="781"/>
                    <a:pt x="779" y="639"/>
                    <a:pt x="806" y="436"/>
                  </a:cubicBezTo>
                  <a:cubicBezTo>
                    <a:pt x="826" y="229"/>
                    <a:pt x="679" y="33"/>
                    <a:pt x="463" y="4"/>
                  </a:cubicBezTo>
                  <a:cubicBezTo>
                    <a:pt x="446" y="1"/>
                    <a:pt x="429" y="0"/>
                    <a:pt x="412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50"/>
            <p:cNvSpPr/>
            <p:nvPr/>
          </p:nvSpPr>
          <p:spPr>
            <a:xfrm>
              <a:off x="6157750" y="1668500"/>
              <a:ext cx="20650" cy="19375"/>
            </a:xfrm>
            <a:custGeom>
              <a:avLst/>
              <a:gdLst/>
              <a:ahLst/>
              <a:cxnLst/>
              <a:rect l="l" t="t" r="r" b="b"/>
              <a:pathLst>
                <a:path w="826" h="775" extrusionOk="0">
                  <a:moveTo>
                    <a:pt x="406" y="0"/>
                  </a:moveTo>
                  <a:cubicBezTo>
                    <a:pt x="213" y="0"/>
                    <a:pt x="46" y="141"/>
                    <a:pt x="20" y="338"/>
                  </a:cubicBezTo>
                  <a:cubicBezTo>
                    <a:pt x="0" y="554"/>
                    <a:pt x="147" y="741"/>
                    <a:pt x="363" y="770"/>
                  </a:cubicBezTo>
                  <a:cubicBezTo>
                    <a:pt x="381" y="773"/>
                    <a:pt x="398" y="774"/>
                    <a:pt x="415" y="774"/>
                  </a:cubicBezTo>
                  <a:cubicBezTo>
                    <a:pt x="602" y="774"/>
                    <a:pt x="769" y="634"/>
                    <a:pt x="795" y="436"/>
                  </a:cubicBezTo>
                  <a:cubicBezTo>
                    <a:pt x="825" y="220"/>
                    <a:pt x="668" y="24"/>
                    <a:pt x="461" y="4"/>
                  </a:cubicBezTo>
                  <a:cubicBezTo>
                    <a:pt x="443" y="2"/>
                    <a:pt x="424" y="0"/>
                    <a:pt x="40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50"/>
            <p:cNvSpPr/>
            <p:nvPr/>
          </p:nvSpPr>
          <p:spPr>
            <a:xfrm>
              <a:off x="6321775" y="1668750"/>
              <a:ext cx="20650" cy="19350"/>
            </a:xfrm>
            <a:custGeom>
              <a:avLst/>
              <a:gdLst/>
              <a:ahLst/>
              <a:cxnLst/>
              <a:rect l="l" t="t" r="r" b="b"/>
              <a:pathLst>
                <a:path w="826" h="774" extrusionOk="0">
                  <a:moveTo>
                    <a:pt x="407" y="0"/>
                  </a:moveTo>
                  <a:cubicBezTo>
                    <a:pt x="213" y="0"/>
                    <a:pt x="47" y="140"/>
                    <a:pt x="29" y="338"/>
                  </a:cubicBezTo>
                  <a:cubicBezTo>
                    <a:pt x="0" y="554"/>
                    <a:pt x="147" y="750"/>
                    <a:pt x="363" y="770"/>
                  </a:cubicBezTo>
                  <a:cubicBezTo>
                    <a:pt x="382" y="772"/>
                    <a:pt x="400" y="774"/>
                    <a:pt x="418" y="774"/>
                  </a:cubicBezTo>
                  <a:cubicBezTo>
                    <a:pt x="610" y="774"/>
                    <a:pt x="769" y="633"/>
                    <a:pt x="795" y="436"/>
                  </a:cubicBezTo>
                  <a:cubicBezTo>
                    <a:pt x="825" y="220"/>
                    <a:pt x="677" y="23"/>
                    <a:pt x="461" y="4"/>
                  </a:cubicBezTo>
                  <a:cubicBezTo>
                    <a:pt x="443" y="1"/>
                    <a:pt x="425" y="0"/>
                    <a:pt x="407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50"/>
            <p:cNvSpPr/>
            <p:nvPr/>
          </p:nvSpPr>
          <p:spPr>
            <a:xfrm>
              <a:off x="6130250" y="1881300"/>
              <a:ext cx="21125" cy="19525"/>
            </a:xfrm>
            <a:custGeom>
              <a:avLst/>
              <a:gdLst/>
              <a:ahLst/>
              <a:cxnLst/>
              <a:rect l="l" t="t" r="r" b="b"/>
              <a:pathLst>
                <a:path w="845" h="781" extrusionOk="0">
                  <a:moveTo>
                    <a:pt x="420" y="1"/>
                  </a:moveTo>
                  <a:cubicBezTo>
                    <a:pt x="239" y="1"/>
                    <a:pt x="74" y="129"/>
                    <a:pt x="39" y="312"/>
                  </a:cubicBezTo>
                  <a:cubicBezTo>
                    <a:pt x="0" y="528"/>
                    <a:pt x="138" y="725"/>
                    <a:pt x="343" y="773"/>
                  </a:cubicBezTo>
                  <a:cubicBezTo>
                    <a:pt x="368" y="778"/>
                    <a:pt x="393" y="780"/>
                    <a:pt x="417" y="780"/>
                  </a:cubicBezTo>
                  <a:cubicBezTo>
                    <a:pt x="603" y="780"/>
                    <a:pt x="762" y="650"/>
                    <a:pt x="806" y="459"/>
                  </a:cubicBezTo>
                  <a:cubicBezTo>
                    <a:pt x="845" y="253"/>
                    <a:pt x="707" y="47"/>
                    <a:pt x="491" y="7"/>
                  </a:cubicBezTo>
                  <a:cubicBezTo>
                    <a:pt x="467" y="3"/>
                    <a:pt x="444" y="1"/>
                    <a:pt x="420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0" name="Google Shape;2160;p50"/>
          <p:cNvGrpSpPr/>
          <p:nvPr/>
        </p:nvGrpSpPr>
        <p:grpSpPr>
          <a:xfrm>
            <a:off x="1202365" y="3181855"/>
            <a:ext cx="1194475" cy="1320764"/>
            <a:chOff x="4929750" y="2403225"/>
            <a:chExt cx="413800" cy="457550"/>
          </a:xfrm>
        </p:grpSpPr>
        <p:sp>
          <p:nvSpPr>
            <p:cNvPr id="2161" name="Google Shape;2161;p50"/>
            <p:cNvSpPr/>
            <p:nvPr/>
          </p:nvSpPr>
          <p:spPr>
            <a:xfrm>
              <a:off x="4929750" y="2403225"/>
              <a:ext cx="413800" cy="457550"/>
            </a:xfrm>
            <a:custGeom>
              <a:avLst/>
              <a:gdLst/>
              <a:ahLst/>
              <a:cxnLst/>
              <a:rect l="l" t="t" r="r" b="b"/>
              <a:pathLst>
                <a:path w="16552" h="18302" extrusionOk="0">
                  <a:moveTo>
                    <a:pt x="9515" y="0"/>
                  </a:moveTo>
                  <a:cubicBezTo>
                    <a:pt x="9383" y="0"/>
                    <a:pt x="9251" y="29"/>
                    <a:pt x="9126" y="90"/>
                  </a:cubicBezTo>
                  <a:lnTo>
                    <a:pt x="630" y="4206"/>
                  </a:lnTo>
                  <a:cubicBezTo>
                    <a:pt x="188" y="4422"/>
                    <a:pt x="1" y="4952"/>
                    <a:pt x="217" y="5404"/>
                  </a:cubicBezTo>
                  <a:lnTo>
                    <a:pt x="6228" y="17799"/>
                  </a:lnTo>
                  <a:cubicBezTo>
                    <a:pt x="6383" y="18116"/>
                    <a:pt x="6700" y="18302"/>
                    <a:pt x="7033" y="18302"/>
                  </a:cubicBezTo>
                  <a:cubicBezTo>
                    <a:pt x="7164" y="18302"/>
                    <a:pt x="7298" y="18273"/>
                    <a:pt x="7426" y="18212"/>
                  </a:cubicBezTo>
                  <a:lnTo>
                    <a:pt x="15912" y="14096"/>
                  </a:lnTo>
                  <a:cubicBezTo>
                    <a:pt x="16364" y="13880"/>
                    <a:pt x="16551" y="13340"/>
                    <a:pt x="16335" y="12898"/>
                  </a:cubicBezTo>
                  <a:lnTo>
                    <a:pt x="10324" y="503"/>
                  </a:lnTo>
                  <a:cubicBezTo>
                    <a:pt x="10169" y="186"/>
                    <a:pt x="9847" y="0"/>
                    <a:pt x="9515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50"/>
            <p:cNvSpPr/>
            <p:nvPr/>
          </p:nvSpPr>
          <p:spPr>
            <a:xfrm>
              <a:off x="4957525" y="2428300"/>
              <a:ext cx="358025" cy="407375"/>
            </a:xfrm>
            <a:custGeom>
              <a:avLst/>
              <a:gdLst/>
              <a:ahLst/>
              <a:cxnLst/>
              <a:rect l="l" t="t" r="r" b="b"/>
              <a:pathLst>
                <a:path w="14321" h="16295" extrusionOk="0">
                  <a:moveTo>
                    <a:pt x="8397" y="1"/>
                  </a:moveTo>
                  <a:lnTo>
                    <a:pt x="0" y="4067"/>
                  </a:lnTo>
                  <a:lnTo>
                    <a:pt x="5933" y="16295"/>
                  </a:lnTo>
                  <a:lnTo>
                    <a:pt x="14320" y="12219"/>
                  </a:lnTo>
                  <a:lnTo>
                    <a:pt x="8397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50"/>
            <p:cNvSpPr/>
            <p:nvPr/>
          </p:nvSpPr>
          <p:spPr>
            <a:xfrm>
              <a:off x="5008600" y="2409525"/>
              <a:ext cx="69975" cy="61400"/>
            </a:xfrm>
            <a:custGeom>
              <a:avLst/>
              <a:gdLst/>
              <a:ahLst/>
              <a:cxnLst/>
              <a:rect l="l" t="t" r="r" b="b"/>
              <a:pathLst>
                <a:path w="2799" h="2456" extrusionOk="0">
                  <a:moveTo>
                    <a:pt x="1397" y="1"/>
                  </a:moveTo>
                  <a:cubicBezTo>
                    <a:pt x="1218" y="1"/>
                    <a:pt x="1036" y="40"/>
                    <a:pt x="864" y="123"/>
                  </a:cubicBezTo>
                  <a:cubicBezTo>
                    <a:pt x="256" y="418"/>
                    <a:pt x="0" y="1154"/>
                    <a:pt x="295" y="1763"/>
                  </a:cubicBezTo>
                  <a:cubicBezTo>
                    <a:pt x="506" y="2200"/>
                    <a:pt x="946" y="2455"/>
                    <a:pt x="1402" y="2455"/>
                  </a:cubicBezTo>
                  <a:cubicBezTo>
                    <a:pt x="1581" y="2455"/>
                    <a:pt x="1763" y="2416"/>
                    <a:pt x="1935" y="2333"/>
                  </a:cubicBezTo>
                  <a:cubicBezTo>
                    <a:pt x="2544" y="2038"/>
                    <a:pt x="2799" y="1302"/>
                    <a:pt x="2504" y="693"/>
                  </a:cubicBezTo>
                  <a:cubicBezTo>
                    <a:pt x="2293" y="256"/>
                    <a:pt x="1854" y="1"/>
                    <a:pt x="1397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50"/>
            <p:cNvSpPr/>
            <p:nvPr/>
          </p:nvSpPr>
          <p:spPr>
            <a:xfrm>
              <a:off x="4993100" y="2423025"/>
              <a:ext cx="127725" cy="89400"/>
            </a:xfrm>
            <a:custGeom>
              <a:avLst/>
              <a:gdLst/>
              <a:ahLst/>
              <a:cxnLst/>
              <a:rect l="l" t="t" r="r" b="b"/>
              <a:pathLst>
                <a:path w="5109" h="3576" extrusionOk="0">
                  <a:moveTo>
                    <a:pt x="3707" y="1"/>
                  </a:moveTo>
                  <a:cubicBezTo>
                    <a:pt x="3527" y="1"/>
                    <a:pt x="3346" y="40"/>
                    <a:pt x="3174" y="123"/>
                  </a:cubicBezTo>
                  <a:lnTo>
                    <a:pt x="865" y="1243"/>
                  </a:lnTo>
                  <a:cubicBezTo>
                    <a:pt x="256" y="1537"/>
                    <a:pt x="1" y="2274"/>
                    <a:pt x="296" y="2883"/>
                  </a:cubicBezTo>
                  <a:cubicBezTo>
                    <a:pt x="507" y="3321"/>
                    <a:pt x="947" y="3576"/>
                    <a:pt x="1403" y="3576"/>
                  </a:cubicBezTo>
                  <a:cubicBezTo>
                    <a:pt x="1583" y="3576"/>
                    <a:pt x="1765" y="3536"/>
                    <a:pt x="1936" y="3453"/>
                  </a:cubicBezTo>
                  <a:lnTo>
                    <a:pt x="4244" y="2333"/>
                  </a:lnTo>
                  <a:cubicBezTo>
                    <a:pt x="4853" y="2039"/>
                    <a:pt x="5108" y="1302"/>
                    <a:pt x="4814" y="693"/>
                  </a:cubicBezTo>
                  <a:cubicBezTo>
                    <a:pt x="4602" y="256"/>
                    <a:pt x="4163" y="1"/>
                    <a:pt x="3707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50"/>
            <p:cNvSpPr/>
            <p:nvPr/>
          </p:nvSpPr>
          <p:spPr>
            <a:xfrm>
              <a:off x="4992125" y="2475200"/>
              <a:ext cx="181725" cy="92600"/>
            </a:xfrm>
            <a:custGeom>
              <a:avLst/>
              <a:gdLst/>
              <a:ahLst/>
              <a:cxnLst/>
              <a:rect l="l" t="t" r="r" b="b"/>
              <a:pathLst>
                <a:path w="7269" h="3704" extrusionOk="0">
                  <a:moveTo>
                    <a:pt x="7161" y="0"/>
                  </a:moveTo>
                  <a:lnTo>
                    <a:pt x="1" y="3477"/>
                  </a:lnTo>
                  <a:lnTo>
                    <a:pt x="119" y="3704"/>
                  </a:lnTo>
                  <a:lnTo>
                    <a:pt x="7269" y="236"/>
                  </a:lnTo>
                  <a:lnTo>
                    <a:pt x="7161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50"/>
            <p:cNvSpPr/>
            <p:nvPr/>
          </p:nvSpPr>
          <p:spPr>
            <a:xfrm>
              <a:off x="5002925" y="2497550"/>
              <a:ext cx="181725" cy="92600"/>
            </a:xfrm>
            <a:custGeom>
              <a:avLst/>
              <a:gdLst/>
              <a:ahLst/>
              <a:cxnLst/>
              <a:rect l="l" t="t" r="r" b="b"/>
              <a:pathLst>
                <a:path w="7269" h="3704" extrusionOk="0">
                  <a:moveTo>
                    <a:pt x="7161" y="1"/>
                  </a:moveTo>
                  <a:lnTo>
                    <a:pt x="1" y="3478"/>
                  </a:lnTo>
                  <a:lnTo>
                    <a:pt x="119" y="3703"/>
                  </a:lnTo>
                  <a:lnTo>
                    <a:pt x="7269" y="236"/>
                  </a:lnTo>
                  <a:lnTo>
                    <a:pt x="7161" y="1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50"/>
            <p:cNvSpPr/>
            <p:nvPr/>
          </p:nvSpPr>
          <p:spPr>
            <a:xfrm>
              <a:off x="5013750" y="2519900"/>
              <a:ext cx="181725" cy="92600"/>
            </a:xfrm>
            <a:custGeom>
              <a:avLst/>
              <a:gdLst/>
              <a:ahLst/>
              <a:cxnLst/>
              <a:rect l="l" t="t" r="r" b="b"/>
              <a:pathLst>
                <a:path w="7269" h="3704" extrusionOk="0">
                  <a:moveTo>
                    <a:pt x="7161" y="0"/>
                  </a:moveTo>
                  <a:lnTo>
                    <a:pt x="0" y="3477"/>
                  </a:lnTo>
                  <a:lnTo>
                    <a:pt x="118" y="3703"/>
                  </a:lnTo>
                  <a:lnTo>
                    <a:pt x="7268" y="236"/>
                  </a:lnTo>
                  <a:lnTo>
                    <a:pt x="7161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50"/>
            <p:cNvSpPr/>
            <p:nvPr/>
          </p:nvSpPr>
          <p:spPr>
            <a:xfrm>
              <a:off x="5024550" y="2542250"/>
              <a:ext cx="181975" cy="92575"/>
            </a:xfrm>
            <a:custGeom>
              <a:avLst/>
              <a:gdLst/>
              <a:ahLst/>
              <a:cxnLst/>
              <a:rect l="l" t="t" r="r" b="b"/>
              <a:pathLst>
                <a:path w="7279" h="3703" extrusionOk="0">
                  <a:moveTo>
                    <a:pt x="7161" y="0"/>
                  </a:moveTo>
                  <a:lnTo>
                    <a:pt x="0" y="3467"/>
                  </a:lnTo>
                  <a:lnTo>
                    <a:pt x="118" y="3703"/>
                  </a:lnTo>
                  <a:lnTo>
                    <a:pt x="7279" y="226"/>
                  </a:lnTo>
                  <a:lnTo>
                    <a:pt x="7161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50"/>
            <p:cNvSpPr/>
            <p:nvPr/>
          </p:nvSpPr>
          <p:spPr>
            <a:xfrm>
              <a:off x="5035350" y="2564575"/>
              <a:ext cx="181975" cy="92600"/>
            </a:xfrm>
            <a:custGeom>
              <a:avLst/>
              <a:gdLst/>
              <a:ahLst/>
              <a:cxnLst/>
              <a:rect l="l" t="t" r="r" b="b"/>
              <a:pathLst>
                <a:path w="7279" h="3704" extrusionOk="0">
                  <a:moveTo>
                    <a:pt x="7161" y="1"/>
                  </a:moveTo>
                  <a:lnTo>
                    <a:pt x="0" y="3468"/>
                  </a:lnTo>
                  <a:lnTo>
                    <a:pt x="118" y="3704"/>
                  </a:lnTo>
                  <a:lnTo>
                    <a:pt x="7279" y="227"/>
                  </a:lnTo>
                  <a:lnTo>
                    <a:pt x="7161" y="1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50"/>
            <p:cNvSpPr/>
            <p:nvPr/>
          </p:nvSpPr>
          <p:spPr>
            <a:xfrm>
              <a:off x="5046150" y="2586925"/>
              <a:ext cx="181975" cy="92600"/>
            </a:xfrm>
            <a:custGeom>
              <a:avLst/>
              <a:gdLst/>
              <a:ahLst/>
              <a:cxnLst/>
              <a:rect l="l" t="t" r="r" b="b"/>
              <a:pathLst>
                <a:path w="7279" h="3704" extrusionOk="0">
                  <a:moveTo>
                    <a:pt x="7161" y="1"/>
                  </a:moveTo>
                  <a:lnTo>
                    <a:pt x="0" y="3467"/>
                  </a:lnTo>
                  <a:lnTo>
                    <a:pt x="118" y="3703"/>
                  </a:lnTo>
                  <a:lnTo>
                    <a:pt x="7279" y="226"/>
                  </a:lnTo>
                  <a:lnTo>
                    <a:pt x="7161" y="1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50"/>
            <p:cNvSpPr/>
            <p:nvPr/>
          </p:nvSpPr>
          <p:spPr>
            <a:xfrm>
              <a:off x="5057200" y="2609275"/>
              <a:ext cx="181725" cy="92350"/>
            </a:xfrm>
            <a:custGeom>
              <a:avLst/>
              <a:gdLst/>
              <a:ahLst/>
              <a:cxnLst/>
              <a:rect l="l" t="t" r="r" b="b"/>
              <a:pathLst>
                <a:path w="7269" h="3694" extrusionOk="0">
                  <a:moveTo>
                    <a:pt x="7151" y="0"/>
                  </a:moveTo>
                  <a:lnTo>
                    <a:pt x="1" y="3468"/>
                  </a:lnTo>
                  <a:lnTo>
                    <a:pt x="109" y="3693"/>
                  </a:lnTo>
                  <a:lnTo>
                    <a:pt x="7269" y="226"/>
                  </a:lnTo>
                  <a:lnTo>
                    <a:pt x="7151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50"/>
            <p:cNvSpPr/>
            <p:nvPr/>
          </p:nvSpPr>
          <p:spPr>
            <a:xfrm>
              <a:off x="5068025" y="2631375"/>
              <a:ext cx="181725" cy="92600"/>
            </a:xfrm>
            <a:custGeom>
              <a:avLst/>
              <a:gdLst/>
              <a:ahLst/>
              <a:cxnLst/>
              <a:rect l="l" t="t" r="r" b="b"/>
              <a:pathLst>
                <a:path w="7269" h="3704" extrusionOk="0">
                  <a:moveTo>
                    <a:pt x="7150" y="0"/>
                  </a:moveTo>
                  <a:lnTo>
                    <a:pt x="0" y="3477"/>
                  </a:lnTo>
                  <a:lnTo>
                    <a:pt x="108" y="3703"/>
                  </a:lnTo>
                  <a:lnTo>
                    <a:pt x="7268" y="236"/>
                  </a:lnTo>
                  <a:lnTo>
                    <a:pt x="715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50"/>
            <p:cNvSpPr/>
            <p:nvPr/>
          </p:nvSpPr>
          <p:spPr>
            <a:xfrm>
              <a:off x="5078825" y="2653725"/>
              <a:ext cx="181725" cy="92575"/>
            </a:xfrm>
            <a:custGeom>
              <a:avLst/>
              <a:gdLst/>
              <a:ahLst/>
              <a:cxnLst/>
              <a:rect l="l" t="t" r="r" b="b"/>
              <a:pathLst>
                <a:path w="7269" h="3703" extrusionOk="0">
                  <a:moveTo>
                    <a:pt x="7160" y="0"/>
                  </a:moveTo>
                  <a:lnTo>
                    <a:pt x="0" y="3477"/>
                  </a:lnTo>
                  <a:lnTo>
                    <a:pt x="108" y="3703"/>
                  </a:lnTo>
                  <a:lnTo>
                    <a:pt x="7268" y="236"/>
                  </a:lnTo>
                  <a:lnTo>
                    <a:pt x="7160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50"/>
            <p:cNvSpPr/>
            <p:nvPr/>
          </p:nvSpPr>
          <p:spPr>
            <a:xfrm>
              <a:off x="5089625" y="2676050"/>
              <a:ext cx="181725" cy="92600"/>
            </a:xfrm>
            <a:custGeom>
              <a:avLst/>
              <a:gdLst/>
              <a:ahLst/>
              <a:cxnLst/>
              <a:rect l="l" t="t" r="r" b="b"/>
              <a:pathLst>
                <a:path w="7269" h="3704" extrusionOk="0">
                  <a:moveTo>
                    <a:pt x="7160" y="1"/>
                  </a:moveTo>
                  <a:lnTo>
                    <a:pt x="0" y="3478"/>
                  </a:lnTo>
                  <a:lnTo>
                    <a:pt x="108" y="3704"/>
                  </a:lnTo>
                  <a:lnTo>
                    <a:pt x="7268" y="236"/>
                  </a:lnTo>
                  <a:lnTo>
                    <a:pt x="7160" y="1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50"/>
            <p:cNvSpPr/>
            <p:nvPr/>
          </p:nvSpPr>
          <p:spPr>
            <a:xfrm>
              <a:off x="5100425" y="2698400"/>
              <a:ext cx="181725" cy="92600"/>
            </a:xfrm>
            <a:custGeom>
              <a:avLst/>
              <a:gdLst/>
              <a:ahLst/>
              <a:cxnLst/>
              <a:rect l="l" t="t" r="r" b="b"/>
              <a:pathLst>
                <a:path w="7269" h="3704" extrusionOk="0">
                  <a:moveTo>
                    <a:pt x="7160" y="1"/>
                  </a:moveTo>
                  <a:lnTo>
                    <a:pt x="1" y="3468"/>
                  </a:lnTo>
                  <a:lnTo>
                    <a:pt x="108" y="3703"/>
                  </a:lnTo>
                  <a:lnTo>
                    <a:pt x="7269" y="226"/>
                  </a:lnTo>
                  <a:lnTo>
                    <a:pt x="7160" y="1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6" name="Google Shape;2176;p50"/>
          <p:cNvGrpSpPr/>
          <p:nvPr/>
        </p:nvGrpSpPr>
        <p:grpSpPr>
          <a:xfrm>
            <a:off x="5530679" y="1646000"/>
            <a:ext cx="605615" cy="1320786"/>
            <a:chOff x="2670025" y="3125400"/>
            <a:chExt cx="158650" cy="346000"/>
          </a:xfrm>
        </p:grpSpPr>
        <p:sp>
          <p:nvSpPr>
            <p:cNvPr id="2177" name="Google Shape;2177;p50"/>
            <p:cNvSpPr/>
            <p:nvPr/>
          </p:nvSpPr>
          <p:spPr>
            <a:xfrm>
              <a:off x="2670025" y="3125400"/>
              <a:ext cx="158650" cy="158650"/>
            </a:xfrm>
            <a:custGeom>
              <a:avLst/>
              <a:gdLst/>
              <a:ahLst/>
              <a:cxnLst/>
              <a:rect l="l" t="t" r="r" b="b"/>
              <a:pathLst>
                <a:path w="6346" h="6346" extrusionOk="0">
                  <a:moveTo>
                    <a:pt x="3172" y="1"/>
                  </a:moveTo>
                  <a:cubicBezTo>
                    <a:pt x="1415" y="1"/>
                    <a:pt x="0" y="1425"/>
                    <a:pt x="0" y="3173"/>
                  </a:cubicBezTo>
                  <a:cubicBezTo>
                    <a:pt x="0" y="4931"/>
                    <a:pt x="1415" y="6345"/>
                    <a:pt x="3172" y="6345"/>
                  </a:cubicBezTo>
                  <a:cubicBezTo>
                    <a:pt x="4921" y="6345"/>
                    <a:pt x="6345" y="4931"/>
                    <a:pt x="6345" y="3173"/>
                  </a:cubicBezTo>
                  <a:cubicBezTo>
                    <a:pt x="6345" y="1425"/>
                    <a:pt x="4921" y="1"/>
                    <a:pt x="3172" y="1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50"/>
            <p:cNvSpPr/>
            <p:nvPr/>
          </p:nvSpPr>
          <p:spPr>
            <a:xfrm>
              <a:off x="2685725" y="3141125"/>
              <a:ext cx="127225" cy="127200"/>
            </a:xfrm>
            <a:custGeom>
              <a:avLst/>
              <a:gdLst/>
              <a:ahLst/>
              <a:cxnLst/>
              <a:rect l="l" t="t" r="r" b="b"/>
              <a:pathLst>
                <a:path w="5089" h="5088" extrusionOk="0">
                  <a:moveTo>
                    <a:pt x="2544" y="0"/>
                  </a:moveTo>
                  <a:cubicBezTo>
                    <a:pt x="1140" y="0"/>
                    <a:pt x="1" y="1140"/>
                    <a:pt x="1" y="2544"/>
                  </a:cubicBezTo>
                  <a:cubicBezTo>
                    <a:pt x="1" y="3949"/>
                    <a:pt x="1140" y="5088"/>
                    <a:pt x="2544" y="5088"/>
                  </a:cubicBezTo>
                  <a:cubicBezTo>
                    <a:pt x="3949" y="5088"/>
                    <a:pt x="5089" y="3949"/>
                    <a:pt x="5089" y="2544"/>
                  </a:cubicBezTo>
                  <a:cubicBezTo>
                    <a:pt x="5089" y="1140"/>
                    <a:pt x="3949" y="0"/>
                    <a:pt x="2544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50"/>
            <p:cNvSpPr/>
            <p:nvPr/>
          </p:nvSpPr>
          <p:spPr>
            <a:xfrm>
              <a:off x="2740975" y="3273975"/>
              <a:ext cx="16475" cy="45925"/>
            </a:xfrm>
            <a:custGeom>
              <a:avLst/>
              <a:gdLst/>
              <a:ahLst/>
              <a:cxnLst/>
              <a:rect l="l" t="t" r="r" b="b"/>
              <a:pathLst>
                <a:path w="659" h="1837" extrusionOk="0">
                  <a:moveTo>
                    <a:pt x="0" y="0"/>
                  </a:moveTo>
                  <a:lnTo>
                    <a:pt x="0" y="1836"/>
                  </a:lnTo>
                  <a:lnTo>
                    <a:pt x="659" y="1836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50"/>
            <p:cNvSpPr/>
            <p:nvPr/>
          </p:nvSpPr>
          <p:spPr>
            <a:xfrm>
              <a:off x="2731400" y="3309825"/>
              <a:ext cx="35875" cy="161575"/>
            </a:xfrm>
            <a:custGeom>
              <a:avLst/>
              <a:gdLst/>
              <a:ahLst/>
              <a:cxnLst/>
              <a:rect l="l" t="t" r="r" b="b"/>
              <a:pathLst>
                <a:path w="1435" h="6463" extrusionOk="0">
                  <a:moveTo>
                    <a:pt x="590" y="0"/>
                  </a:moveTo>
                  <a:cubicBezTo>
                    <a:pt x="266" y="0"/>
                    <a:pt x="1" y="265"/>
                    <a:pt x="1" y="599"/>
                  </a:cubicBezTo>
                  <a:lnTo>
                    <a:pt x="1" y="5863"/>
                  </a:lnTo>
                  <a:cubicBezTo>
                    <a:pt x="1" y="6197"/>
                    <a:pt x="266" y="6463"/>
                    <a:pt x="590" y="6463"/>
                  </a:cubicBezTo>
                  <a:lnTo>
                    <a:pt x="835" y="6463"/>
                  </a:lnTo>
                  <a:cubicBezTo>
                    <a:pt x="1169" y="6463"/>
                    <a:pt x="1435" y="6197"/>
                    <a:pt x="1435" y="5863"/>
                  </a:cubicBezTo>
                  <a:lnTo>
                    <a:pt x="1435" y="599"/>
                  </a:lnTo>
                  <a:cubicBezTo>
                    <a:pt x="1435" y="265"/>
                    <a:pt x="1169" y="0"/>
                    <a:pt x="835" y="0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50"/>
            <p:cNvSpPr/>
            <p:nvPr/>
          </p:nvSpPr>
          <p:spPr>
            <a:xfrm>
              <a:off x="2708550" y="3172300"/>
              <a:ext cx="34900" cy="34900"/>
            </a:xfrm>
            <a:custGeom>
              <a:avLst/>
              <a:gdLst/>
              <a:ahLst/>
              <a:cxnLst/>
              <a:rect l="l" t="t" r="r" b="b"/>
              <a:pathLst>
                <a:path w="1396" h="1396" extrusionOk="0">
                  <a:moveTo>
                    <a:pt x="699" y="1"/>
                  </a:moveTo>
                  <a:cubicBezTo>
                    <a:pt x="315" y="1"/>
                    <a:pt x="1" y="315"/>
                    <a:pt x="1" y="698"/>
                  </a:cubicBezTo>
                  <a:cubicBezTo>
                    <a:pt x="1" y="1091"/>
                    <a:pt x="315" y="1396"/>
                    <a:pt x="699" y="1396"/>
                  </a:cubicBezTo>
                  <a:cubicBezTo>
                    <a:pt x="1092" y="1396"/>
                    <a:pt x="1396" y="1091"/>
                    <a:pt x="1396" y="698"/>
                  </a:cubicBezTo>
                  <a:cubicBezTo>
                    <a:pt x="1396" y="315"/>
                    <a:pt x="1092" y="1"/>
                    <a:pt x="699" y="1"/>
                  </a:cubicBezTo>
                  <a:close/>
                </a:path>
              </a:pathLst>
            </a:custGeom>
            <a:solidFill>
              <a:srgbClr val="F4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50"/>
            <p:cNvSpPr/>
            <p:nvPr/>
          </p:nvSpPr>
          <p:spPr>
            <a:xfrm>
              <a:off x="2744400" y="3154625"/>
              <a:ext cx="26075" cy="26050"/>
            </a:xfrm>
            <a:custGeom>
              <a:avLst/>
              <a:gdLst/>
              <a:ahLst/>
              <a:cxnLst/>
              <a:rect l="l" t="t" r="r" b="b"/>
              <a:pathLst>
                <a:path w="1043" h="1042" extrusionOk="0">
                  <a:moveTo>
                    <a:pt x="522" y="1"/>
                  </a:moveTo>
                  <a:cubicBezTo>
                    <a:pt x="237" y="1"/>
                    <a:pt x="1" y="237"/>
                    <a:pt x="1" y="521"/>
                  </a:cubicBezTo>
                  <a:cubicBezTo>
                    <a:pt x="1" y="806"/>
                    <a:pt x="237" y="1042"/>
                    <a:pt x="522" y="1042"/>
                  </a:cubicBezTo>
                  <a:cubicBezTo>
                    <a:pt x="817" y="1042"/>
                    <a:pt x="1042" y="806"/>
                    <a:pt x="1042" y="521"/>
                  </a:cubicBezTo>
                  <a:cubicBezTo>
                    <a:pt x="1042" y="237"/>
                    <a:pt x="817" y="1"/>
                    <a:pt x="522" y="1"/>
                  </a:cubicBezTo>
                  <a:close/>
                </a:path>
              </a:pathLst>
            </a:custGeom>
            <a:solidFill>
              <a:srgbClr val="F4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3" name="Google Shape;2183;p50"/>
          <p:cNvGrpSpPr/>
          <p:nvPr/>
        </p:nvGrpSpPr>
        <p:grpSpPr>
          <a:xfrm>
            <a:off x="1502565" y="1619084"/>
            <a:ext cx="1130493" cy="777107"/>
            <a:chOff x="1637750" y="2543350"/>
            <a:chExt cx="296150" cy="203575"/>
          </a:xfrm>
        </p:grpSpPr>
        <p:sp>
          <p:nvSpPr>
            <p:cNvPr id="2184" name="Google Shape;2184;p50"/>
            <p:cNvSpPr/>
            <p:nvPr/>
          </p:nvSpPr>
          <p:spPr>
            <a:xfrm>
              <a:off x="1637750" y="2543350"/>
              <a:ext cx="296150" cy="203575"/>
            </a:xfrm>
            <a:custGeom>
              <a:avLst/>
              <a:gdLst/>
              <a:ahLst/>
              <a:cxnLst/>
              <a:rect l="l" t="t" r="r" b="b"/>
              <a:pathLst>
                <a:path w="11846" h="8143" extrusionOk="0">
                  <a:moveTo>
                    <a:pt x="9805" y="1"/>
                  </a:moveTo>
                  <a:cubicBezTo>
                    <a:pt x="9715" y="1"/>
                    <a:pt x="9624" y="18"/>
                    <a:pt x="9537" y="54"/>
                  </a:cubicBezTo>
                  <a:lnTo>
                    <a:pt x="531" y="3894"/>
                  </a:lnTo>
                  <a:cubicBezTo>
                    <a:pt x="167" y="4052"/>
                    <a:pt x="1" y="4464"/>
                    <a:pt x="158" y="4818"/>
                  </a:cubicBezTo>
                  <a:lnTo>
                    <a:pt x="1395" y="7715"/>
                  </a:lnTo>
                  <a:cubicBezTo>
                    <a:pt x="1506" y="7982"/>
                    <a:pt x="1767" y="8142"/>
                    <a:pt x="2041" y="8142"/>
                  </a:cubicBezTo>
                  <a:cubicBezTo>
                    <a:pt x="2130" y="8142"/>
                    <a:pt x="2221" y="8125"/>
                    <a:pt x="2308" y="8089"/>
                  </a:cubicBezTo>
                  <a:lnTo>
                    <a:pt x="11325" y="4248"/>
                  </a:lnTo>
                  <a:cubicBezTo>
                    <a:pt x="11678" y="4091"/>
                    <a:pt x="11846" y="3678"/>
                    <a:pt x="11698" y="3325"/>
                  </a:cubicBezTo>
                  <a:lnTo>
                    <a:pt x="10460" y="428"/>
                  </a:lnTo>
                  <a:cubicBezTo>
                    <a:pt x="10342" y="161"/>
                    <a:pt x="10079" y="1"/>
                    <a:pt x="9805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50"/>
            <p:cNvSpPr/>
            <p:nvPr/>
          </p:nvSpPr>
          <p:spPr>
            <a:xfrm>
              <a:off x="1652975" y="2545675"/>
              <a:ext cx="221250" cy="142275"/>
            </a:xfrm>
            <a:custGeom>
              <a:avLst/>
              <a:gdLst/>
              <a:ahLst/>
              <a:cxnLst/>
              <a:rect l="l" t="t" r="r" b="b"/>
              <a:pathLst>
                <a:path w="8850" h="5691" extrusionOk="0">
                  <a:moveTo>
                    <a:pt x="8850" y="1"/>
                  </a:moveTo>
                  <a:lnTo>
                    <a:pt x="0" y="3772"/>
                  </a:lnTo>
                  <a:lnTo>
                    <a:pt x="5481" y="5638"/>
                  </a:lnTo>
                  <a:cubicBezTo>
                    <a:pt x="5568" y="5674"/>
                    <a:pt x="5658" y="5690"/>
                    <a:pt x="5747" y="5690"/>
                  </a:cubicBezTo>
                  <a:cubicBezTo>
                    <a:pt x="6027" y="5690"/>
                    <a:pt x="6292" y="5524"/>
                    <a:pt x="6404" y="5255"/>
                  </a:cubicBezTo>
                  <a:lnTo>
                    <a:pt x="8850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50"/>
            <p:cNvSpPr/>
            <p:nvPr/>
          </p:nvSpPr>
          <p:spPr>
            <a:xfrm>
              <a:off x="1790975" y="2668125"/>
              <a:ext cx="15000" cy="13200"/>
            </a:xfrm>
            <a:custGeom>
              <a:avLst/>
              <a:gdLst/>
              <a:ahLst/>
              <a:cxnLst/>
              <a:rect l="l" t="t" r="r" b="b"/>
              <a:pathLst>
                <a:path w="600" h="528" extrusionOk="0">
                  <a:moveTo>
                    <a:pt x="306" y="0"/>
                  </a:moveTo>
                  <a:cubicBezTo>
                    <a:pt x="270" y="0"/>
                    <a:pt x="233" y="8"/>
                    <a:pt x="197" y="23"/>
                  </a:cubicBezTo>
                  <a:cubicBezTo>
                    <a:pt x="59" y="82"/>
                    <a:pt x="0" y="239"/>
                    <a:pt x="59" y="367"/>
                  </a:cubicBezTo>
                  <a:cubicBezTo>
                    <a:pt x="103" y="469"/>
                    <a:pt x="200" y="527"/>
                    <a:pt x="299" y="527"/>
                  </a:cubicBezTo>
                  <a:cubicBezTo>
                    <a:pt x="334" y="527"/>
                    <a:pt x="369" y="520"/>
                    <a:pt x="403" y="505"/>
                  </a:cubicBezTo>
                  <a:cubicBezTo>
                    <a:pt x="540" y="455"/>
                    <a:pt x="599" y="298"/>
                    <a:pt x="540" y="161"/>
                  </a:cubicBezTo>
                  <a:cubicBezTo>
                    <a:pt x="504" y="59"/>
                    <a:pt x="409" y="0"/>
                    <a:pt x="306" y="0"/>
                  </a:cubicBezTo>
                  <a:close/>
                </a:path>
              </a:pathLst>
            </a:custGeom>
            <a:solidFill>
              <a:srgbClr val="F4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7" name="Google Shape;2187;p50"/>
          <p:cNvGrpSpPr/>
          <p:nvPr/>
        </p:nvGrpSpPr>
        <p:grpSpPr>
          <a:xfrm>
            <a:off x="4932699" y="2103408"/>
            <a:ext cx="479930" cy="653426"/>
            <a:chOff x="2513375" y="3245225"/>
            <a:chExt cx="125725" cy="171175"/>
          </a:xfrm>
        </p:grpSpPr>
        <p:sp>
          <p:nvSpPr>
            <p:cNvPr id="2188" name="Google Shape;2188;p50"/>
            <p:cNvSpPr/>
            <p:nvPr/>
          </p:nvSpPr>
          <p:spPr>
            <a:xfrm>
              <a:off x="2513375" y="3245225"/>
              <a:ext cx="125725" cy="171175"/>
            </a:xfrm>
            <a:custGeom>
              <a:avLst/>
              <a:gdLst/>
              <a:ahLst/>
              <a:cxnLst/>
              <a:rect l="l" t="t" r="r" b="b"/>
              <a:pathLst>
                <a:path w="5029" h="6847" extrusionOk="0">
                  <a:moveTo>
                    <a:pt x="118" y="1"/>
                  </a:moveTo>
                  <a:cubicBezTo>
                    <a:pt x="49" y="1"/>
                    <a:pt x="0" y="50"/>
                    <a:pt x="0" y="118"/>
                  </a:cubicBezTo>
                  <a:lnTo>
                    <a:pt x="0" y="6719"/>
                  </a:lnTo>
                  <a:cubicBezTo>
                    <a:pt x="0" y="6788"/>
                    <a:pt x="49" y="6847"/>
                    <a:pt x="118" y="6847"/>
                  </a:cubicBezTo>
                  <a:lnTo>
                    <a:pt x="4901" y="6847"/>
                  </a:lnTo>
                  <a:cubicBezTo>
                    <a:pt x="4970" y="6847"/>
                    <a:pt x="5029" y="6788"/>
                    <a:pt x="5029" y="6719"/>
                  </a:cubicBezTo>
                  <a:lnTo>
                    <a:pt x="5029" y="118"/>
                  </a:lnTo>
                  <a:cubicBezTo>
                    <a:pt x="5029" y="50"/>
                    <a:pt x="4970" y="1"/>
                    <a:pt x="4901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50"/>
            <p:cNvSpPr/>
            <p:nvPr/>
          </p:nvSpPr>
          <p:spPr>
            <a:xfrm>
              <a:off x="2529325" y="3258500"/>
              <a:ext cx="93575" cy="28500"/>
            </a:xfrm>
            <a:custGeom>
              <a:avLst/>
              <a:gdLst/>
              <a:ahLst/>
              <a:cxnLst/>
              <a:rect l="l" t="t" r="r" b="b"/>
              <a:pathLst>
                <a:path w="3743" h="1140" extrusionOk="0">
                  <a:moveTo>
                    <a:pt x="0" y="0"/>
                  </a:moveTo>
                  <a:lnTo>
                    <a:pt x="0" y="1139"/>
                  </a:lnTo>
                  <a:lnTo>
                    <a:pt x="3743" y="1139"/>
                  </a:lnTo>
                  <a:lnTo>
                    <a:pt x="3743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50"/>
            <p:cNvSpPr/>
            <p:nvPr/>
          </p:nvSpPr>
          <p:spPr>
            <a:xfrm>
              <a:off x="2529325" y="3299025"/>
              <a:ext cx="21375" cy="21125"/>
            </a:xfrm>
            <a:custGeom>
              <a:avLst/>
              <a:gdLst/>
              <a:ahLst/>
              <a:cxnLst/>
              <a:rect l="l" t="t" r="r" b="b"/>
              <a:pathLst>
                <a:path w="855" h="845" extrusionOk="0">
                  <a:moveTo>
                    <a:pt x="0" y="0"/>
                  </a:moveTo>
                  <a:lnTo>
                    <a:pt x="0" y="845"/>
                  </a:lnTo>
                  <a:lnTo>
                    <a:pt x="855" y="845"/>
                  </a:lnTo>
                  <a:lnTo>
                    <a:pt x="855" y="0"/>
                  </a:lnTo>
                  <a:close/>
                </a:path>
              </a:pathLst>
            </a:custGeom>
            <a:solidFill>
              <a:srgbClr val="F4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50"/>
            <p:cNvSpPr/>
            <p:nvPr/>
          </p:nvSpPr>
          <p:spPr>
            <a:xfrm>
              <a:off x="2529325" y="3299025"/>
              <a:ext cx="24575" cy="24300"/>
            </a:xfrm>
            <a:custGeom>
              <a:avLst/>
              <a:gdLst/>
              <a:ahLst/>
              <a:cxnLst/>
              <a:rect l="l" t="t" r="r" b="b"/>
              <a:pathLst>
                <a:path w="983" h="972" extrusionOk="0">
                  <a:moveTo>
                    <a:pt x="0" y="0"/>
                  </a:moveTo>
                  <a:lnTo>
                    <a:pt x="0" y="972"/>
                  </a:lnTo>
                  <a:lnTo>
                    <a:pt x="982" y="972"/>
                  </a:lnTo>
                  <a:lnTo>
                    <a:pt x="982" y="0"/>
                  </a:lnTo>
                  <a:close/>
                </a:path>
              </a:pathLst>
            </a:custGeom>
            <a:solidFill>
              <a:srgbClr val="F4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50"/>
            <p:cNvSpPr/>
            <p:nvPr/>
          </p:nvSpPr>
          <p:spPr>
            <a:xfrm>
              <a:off x="2563950" y="3299025"/>
              <a:ext cx="24325" cy="24300"/>
            </a:xfrm>
            <a:custGeom>
              <a:avLst/>
              <a:gdLst/>
              <a:ahLst/>
              <a:cxnLst/>
              <a:rect l="l" t="t" r="r" b="b"/>
              <a:pathLst>
                <a:path w="973" h="972" extrusionOk="0">
                  <a:moveTo>
                    <a:pt x="0" y="0"/>
                  </a:moveTo>
                  <a:lnTo>
                    <a:pt x="0" y="972"/>
                  </a:lnTo>
                  <a:lnTo>
                    <a:pt x="972" y="972"/>
                  </a:lnTo>
                  <a:lnTo>
                    <a:pt x="972" y="0"/>
                  </a:lnTo>
                  <a:close/>
                </a:path>
              </a:pathLst>
            </a:custGeom>
            <a:solidFill>
              <a:srgbClr val="F4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50"/>
            <p:cNvSpPr/>
            <p:nvPr/>
          </p:nvSpPr>
          <p:spPr>
            <a:xfrm>
              <a:off x="2598550" y="3299025"/>
              <a:ext cx="24350" cy="24300"/>
            </a:xfrm>
            <a:custGeom>
              <a:avLst/>
              <a:gdLst/>
              <a:ahLst/>
              <a:cxnLst/>
              <a:rect l="l" t="t" r="r" b="b"/>
              <a:pathLst>
                <a:path w="974" h="972" extrusionOk="0">
                  <a:moveTo>
                    <a:pt x="1" y="0"/>
                  </a:moveTo>
                  <a:lnTo>
                    <a:pt x="1" y="972"/>
                  </a:lnTo>
                  <a:lnTo>
                    <a:pt x="974" y="972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F4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50"/>
            <p:cNvSpPr/>
            <p:nvPr/>
          </p:nvSpPr>
          <p:spPr>
            <a:xfrm>
              <a:off x="2529325" y="3299025"/>
              <a:ext cx="24575" cy="24300"/>
            </a:xfrm>
            <a:custGeom>
              <a:avLst/>
              <a:gdLst/>
              <a:ahLst/>
              <a:cxnLst/>
              <a:rect l="l" t="t" r="r" b="b"/>
              <a:pathLst>
                <a:path w="983" h="972" extrusionOk="0">
                  <a:moveTo>
                    <a:pt x="0" y="0"/>
                  </a:moveTo>
                  <a:lnTo>
                    <a:pt x="0" y="972"/>
                  </a:lnTo>
                  <a:lnTo>
                    <a:pt x="982" y="972"/>
                  </a:lnTo>
                  <a:lnTo>
                    <a:pt x="982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50"/>
            <p:cNvSpPr/>
            <p:nvPr/>
          </p:nvSpPr>
          <p:spPr>
            <a:xfrm>
              <a:off x="2563950" y="3299025"/>
              <a:ext cx="24325" cy="24300"/>
            </a:xfrm>
            <a:custGeom>
              <a:avLst/>
              <a:gdLst/>
              <a:ahLst/>
              <a:cxnLst/>
              <a:rect l="l" t="t" r="r" b="b"/>
              <a:pathLst>
                <a:path w="973" h="972" extrusionOk="0">
                  <a:moveTo>
                    <a:pt x="0" y="0"/>
                  </a:moveTo>
                  <a:lnTo>
                    <a:pt x="0" y="972"/>
                  </a:lnTo>
                  <a:lnTo>
                    <a:pt x="972" y="972"/>
                  </a:lnTo>
                  <a:lnTo>
                    <a:pt x="972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50"/>
            <p:cNvSpPr/>
            <p:nvPr/>
          </p:nvSpPr>
          <p:spPr>
            <a:xfrm>
              <a:off x="2598550" y="3299025"/>
              <a:ext cx="24350" cy="24300"/>
            </a:xfrm>
            <a:custGeom>
              <a:avLst/>
              <a:gdLst/>
              <a:ahLst/>
              <a:cxnLst/>
              <a:rect l="l" t="t" r="r" b="b"/>
              <a:pathLst>
                <a:path w="974" h="972" extrusionOk="0">
                  <a:moveTo>
                    <a:pt x="1" y="0"/>
                  </a:moveTo>
                  <a:lnTo>
                    <a:pt x="1" y="972"/>
                  </a:lnTo>
                  <a:lnTo>
                    <a:pt x="974" y="972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50"/>
            <p:cNvSpPr/>
            <p:nvPr/>
          </p:nvSpPr>
          <p:spPr>
            <a:xfrm>
              <a:off x="2529325" y="3336325"/>
              <a:ext cx="24575" cy="24325"/>
            </a:xfrm>
            <a:custGeom>
              <a:avLst/>
              <a:gdLst/>
              <a:ahLst/>
              <a:cxnLst/>
              <a:rect l="l" t="t" r="r" b="b"/>
              <a:pathLst>
                <a:path w="983" h="973" extrusionOk="0">
                  <a:moveTo>
                    <a:pt x="0" y="1"/>
                  </a:moveTo>
                  <a:lnTo>
                    <a:pt x="0" y="973"/>
                  </a:lnTo>
                  <a:lnTo>
                    <a:pt x="982" y="973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50"/>
            <p:cNvSpPr/>
            <p:nvPr/>
          </p:nvSpPr>
          <p:spPr>
            <a:xfrm>
              <a:off x="2563950" y="3336325"/>
              <a:ext cx="24325" cy="24325"/>
            </a:xfrm>
            <a:custGeom>
              <a:avLst/>
              <a:gdLst/>
              <a:ahLst/>
              <a:cxnLst/>
              <a:rect l="l" t="t" r="r" b="b"/>
              <a:pathLst>
                <a:path w="973" h="973" extrusionOk="0">
                  <a:moveTo>
                    <a:pt x="0" y="1"/>
                  </a:moveTo>
                  <a:lnTo>
                    <a:pt x="0" y="973"/>
                  </a:lnTo>
                  <a:lnTo>
                    <a:pt x="972" y="973"/>
                  </a:lnTo>
                  <a:lnTo>
                    <a:pt x="972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50"/>
            <p:cNvSpPr/>
            <p:nvPr/>
          </p:nvSpPr>
          <p:spPr>
            <a:xfrm>
              <a:off x="2598550" y="3336325"/>
              <a:ext cx="24350" cy="24325"/>
            </a:xfrm>
            <a:custGeom>
              <a:avLst/>
              <a:gdLst/>
              <a:ahLst/>
              <a:cxnLst/>
              <a:rect l="l" t="t" r="r" b="b"/>
              <a:pathLst>
                <a:path w="974" h="973" extrusionOk="0">
                  <a:moveTo>
                    <a:pt x="1" y="1"/>
                  </a:moveTo>
                  <a:lnTo>
                    <a:pt x="1" y="973"/>
                  </a:lnTo>
                  <a:lnTo>
                    <a:pt x="974" y="973"/>
                  </a:lnTo>
                  <a:lnTo>
                    <a:pt x="974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50"/>
            <p:cNvSpPr/>
            <p:nvPr/>
          </p:nvSpPr>
          <p:spPr>
            <a:xfrm>
              <a:off x="2529325" y="3373650"/>
              <a:ext cx="24575" cy="24325"/>
            </a:xfrm>
            <a:custGeom>
              <a:avLst/>
              <a:gdLst/>
              <a:ahLst/>
              <a:cxnLst/>
              <a:rect l="l" t="t" r="r" b="b"/>
              <a:pathLst>
                <a:path w="983" h="973" extrusionOk="0">
                  <a:moveTo>
                    <a:pt x="0" y="1"/>
                  </a:moveTo>
                  <a:lnTo>
                    <a:pt x="0" y="973"/>
                  </a:lnTo>
                  <a:lnTo>
                    <a:pt x="982" y="973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50"/>
            <p:cNvSpPr/>
            <p:nvPr/>
          </p:nvSpPr>
          <p:spPr>
            <a:xfrm>
              <a:off x="2563950" y="3373650"/>
              <a:ext cx="58950" cy="24325"/>
            </a:xfrm>
            <a:custGeom>
              <a:avLst/>
              <a:gdLst/>
              <a:ahLst/>
              <a:cxnLst/>
              <a:rect l="l" t="t" r="r" b="b"/>
              <a:pathLst>
                <a:path w="2358" h="973" extrusionOk="0">
                  <a:moveTo>
                    <a:pt x="0" y="1"/>
                  </a:moveTo>
                  <a:lnTo>
                    <a:pt x="0" y="973"/>
                  </a:lnTo>
                  <a:lnTo>
                    <a:pt x="2358" y="973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50"/>
            <p:cNvSpPr/>
            <p:nvPr/>
          </p:nvSpPr>
          <p:spPr>
            <a:xfrm>
              <a:off x="2563950" y="3269300"/>
              <a:ext cx="52800" cy="6900"/>
            </a:xfrm>
            <a:custGeom>
              <a:avLst/>
              <a:gdLst/>
              <a:ahLst/>
              <a:cxnLst/>
              <a:rect l="l" t="t" r="r" b="b"/>
              <a:pathLst>
                <a:path w="2112" h="276" extrusionOk="0">
                  <a:moveTo>
                    <a:pt x="0" y="0"/>
                  </a:moveTo>
                  <a:lnTo>
                    <a:pt x="0" y="275"/>
                  </a:lnTo>
                  <a:lnTo>
                    <a:pt x="2112" y="275"/>
                  </a:lnTo>
                  <a:lnTo>
                    <a:pt x="2112" y="0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3" name="Google Shape;2203;p50"/>
          <p:cNvGrpSpPr/>
          <p:nvPr/>
        </p:nvGrpSpPr>
        <p:grpSpPr>
          <a:xfrm>
            <a:off x="3309104" y="1751437"/>
            <a:ext cx="1109880" cy="1109880"/>
            <a:chOff x="2472850" y="2608050"/>
            <a:chExt cx="290750" cy="290750"/>
          </a:xfrm>
        </p:grpSpPr>
        <p:sp>
          <p:nvSpPr>
            <p:cNvPr id="2204" name="Google Shape;2204;p50"/>
            <p:cNvSpPr/>
            <p:nvPr/>
          </p:nvSpPr>
          <p:spPr>
            <a:xfrm>
              <a:off x="2472850" y="2608050"/>
              <a:ext cx="290750" cy="290750"/>
            </a:xfrm>
            <a:custGeom>
              <a:avLst/>
              <a:gdLst/>
              <a:ahLst/>
              <a:cxnLst/>
              <a:rect l="l" t="t" r="r" b="b"/>
              <a:pathLst>
                <a:path w="11630" h="11630" extrusionOk="0">
                  <a:moveTo>
                    <a:pt x="5815" y="0"/>
                  </a:moveTo>
                  <a:cubicBezTo>
                    <a:pt x="2603" y="0"/>
                    <a:pt x="0" y="2603"/>
                    <a:pt x="0" y="5815"/>
                  </a:cubicBezTo>
                  <a:cubicBezTo>
                    <a:pt x="0" y="9026"/>
                    <a:pt x="2603" y="11629"/>
                    <a:pt x="5815" y="11629"/>
                  </a:cubicBezTo>
                  <a:cubicBezTo>
                    <a:pt x="9027" y="11629"/>
                    <a:pt x="11629" y="9026"/>
                    <a:pt x="11629" y="5815"/>
                  </a:cubicBezTo>
                  <a:cubicBezTo>
                    <a:pt x="11629" y="2603"/>
                    <a:pt x="9027" y="0"/>
                    <a:pt x="5815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50"/>
            <p:cNvSpPr/>
            <p:nvPr/>
          </p:nvSpPr>
          <p:spPr>
            <a:xfrm>
              <a:off x="2534225" y="2659175"/>
              <a:ext cx="227650" cy="238150"/>
            </a:xfrm>
            <a:custGeom>
              <a:avLst/>
              <a:gdLst/>
              <a:ahLst/>
              <a:cxnLst/>
              <a:rect l="l" t="t" r="r" b="b"/>
              <a:pathLst>
                <a:path w="9106" h="9526" extrusionOk="0">
                  <a:moveTo>
                    <a:pt x="7465" y="1"/>
                  </a:moveTo>
                  <a:cubicBezTo>
                    <a:pt x="7325" y="1"/>
                    <a:pt x="7185" y="52"/>
                    <a:pt x="7082" y="156"/>
                  </a:cubicBezTo>
                  <a:lnTo>
                    <a:pt x="5884" y="1354"/>
                  </a:lnTo>
                  <a:cubicBezTo>
                    <a:pt x="5273" y="906"/>
                    <a:pt x="4550" y="682"/>
                    <a:pt x="3828" y="682"/>
                  </a:cubicBezTo>
                  <a:cubicBezTo>
                    <a:pt x="2936" y="682"/>
                    <a:pt x="2044" y="1023"/>
                    <a:pt x="1366" y="1707"/>
                  </a:cubicBezTo>
                  <a:cubicBezTo>
                    <a:pt x="20" y="3043"/>
                    <a:pt x="1" y="5194"/>
                    <a:pt x="1277" y="6569"/>
                  </a:cubicBezTo>
                  <a:lnTo>
                    <a:pt x="1130" y="6736"/>
                  </a:lnTo>
                  <a:lnTo>
                    <a:pt x="4145" y="9526"/>
                  </a:lnTo>
                  <a:cubicBezTo>
                    <a:pt x="6690" y="9192"/>
                    <a:pt x="8713" y="7197"/>
                    <a:pt x="9106" y="4663"/>
                  </a:cubicBezTo>
                  <a:lnTo>
                    <a:pt x="7013" y="2729"/>
                  </a:lnTo>
                  <a:cubicBezTo>
                    <a:pt x="6915" y="2513"/>
                    <a:pt x="6797" y="2316"/>
                    <a:pt x="6660" y="2120"/>
                  </a:cubicBezTo>
                  <a:lnTo>
                    <a:pt x="7849" y="931"/>
                  </a:lnTo>
                  <a:cubicBezTo>
                    <a:pt x="8065" y="715"/>
                    <a:pt x="8065" y="372"/>
                    <a:pt x="7849" y="156"/>
                  </a:cubicBezTo>
                  <a:cubicBezTo>
                    <a:pt x="7745" y="52"/>
                    <a:pt x="7605" y="1"/>
                    <a:pt x="7465" y="1"/>
                  </a:cubicBezTo>
                  <a:close/>
                </a:path>
              </a:pathLst>
            </a:custGeom>
            <a:solidFill>
              <a:srgbClr val="D8DD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50"/>
            <p:cNvSpPr/>
            <p:nvPr/>
          </p:nvSpPr>
          <p:spPr>
            <a:xfrm>
              <a:off x="2519250" y="2664150"/>
              <a:ext cx="197200" cy="179525"/>
            </a:xfrm>
            <a:custGeom>
              <a:avLst/>
              <a:gdLst/>
              <a:ahLst/>
              <a:cxnLst/>
              <a:rect l="l" t="t" r="r" b="b"/>
              <a:pathLst>
                <a:path w="7888" h="7181" extrusionOk="0">
                  <a:moveTo>
                    <a:pt x="3940" y="0"/>
                  </a:moveTo>
                  <a:cubicBezTo>
                    <a:pt x="3021" y="0"/>
                    <a:pt x="2102" y="349"/>
                    <a:pt x="1405" y="1046"/>
                  </a:cubicBezTo>
                  <a:cubicBezTo>
                    <a:pt x="1" y="2451"/>
                    <a:pt x="1" y="4730"/>
                    <a:pt x="1405" y="6134"/>
                  </a:cubicBezTo>
                  <a:cubicBezTo>
                    <a:pt x="2102" y="6831"/>
                    <a:pt x="3021" y="7180"/>
                    <a:pt x="3940" y="7180"/>
                  </a:cubicBezTo>
                  <a:cubicBezTo>
                    <a:pt x="4860" y="7180"/>
                    <a:pt x="5781" y="6831"/>
                    <a:pt x="6483" y="6134"/>
                  </a:cubicBezTo>
                  <a:cubicBezTo>
                    <a:pt x="7887" y="4730"/>
                    <a:pt x="7887" y="2451"/>
                    <a:pt x="6483" y="1046"/>
                  </a:cubicBezTo>
                  <a:cubicBezTo>
                    <a:pt x="5781" y="349"/>
                    <a:pt x="4860" y="0"/>
                    <a:pt x="3940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50"/>
            <p:cNvSpPr/>
            <p:nvPr/>
          </p:nvSpPr>
          <p:spPr>
            <a:xfrm>
              <a:off x="2547750" y="2690125"/>
              <a:ext cx="139975" cy="127500"/>
            </a:xfrm>
            <a:custGeom>
              <a:avLst/>
              <a:gdLst/>
              <a:ahLst/>
              <a:cxnLst/>
              <a:rect l="l" t="t" r="r" b="b"/>
              <a:pathLst>
                <a:path w="5599" h="5100" extrusionOk="0">
                  <a:moveTo>
                    <a:pt x="2800" y="0"/>
                  </a:moveTo>
                  <a:cubicBezTo>
                    <a:pt x="2148" y="0"/>
                    <a:pt x="1498" y="248"/>
                    <a:pt x="1002" y="744"/>
                  </a:cubicBezTo>
                  <a:cubicBezTo>
                    <a:pt x="0" y="1746"/>
                    <a:pt x="0" y="3357"/>
                    <a:pt x="1002" y="4349"/>
                  </a:cubicBezTo>
                  <a:cubicBezTo>
                    <a:pt x="1498" y="4850"/>
                    <a:pt x="2148" y="5100"/>
                    <a:pt x="2800" y="5100"/>
                  </a:cubicBezTo>
                  <a:cubicBezTo>
                    <a:pt x="3452" y="5100"/>
                    <a:pt x="4105" y="4850"/>
                    <a:pt x="4606" y="4349"/>
                  </a:cubicBezTo>
                  <a:cubicBezTo>
                    <a:pt x="5599" y="3357"/>
                    <a:pt x="5599" y="1746"/>
                    <a:pt x="4606" y="744"/>
                  </a:cubicBezTo>
                  <a:cubicBezTo>
                    <a:pt x="4105" y="248"/>
                    <a:pt x="3452" y="0"/>
                    <a:pt x="2800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50"/>
            <p:cNvSpPr/>
            <p:nvPr/>
          </p:nvSpPr>
          <p:spPr>
            <a:xfrm>
              <a:off x="2658950" y="2646525"/>
              <a:ext cx="67575" cy="64800"/>
            </a:xfrm>
            <a:custGeom>
              <a:avLst/>
              <a:gdLst/>
              <a:ahLst/>
              <a:cxnLst/>
              <a:rect l="l" t="t" r="r" b="b"/>
              <a:pathLst>
                <a:path w="2703" h="2592" extrusionOk="0">
                  <a:moveTo>
                    <a:pt x="2084" y="1"/>
                  </a:moveTo>
                  <a:cubicBezTo>
                    <a:pt x="1941" y="1"/>
                    <a:pt x="1798" y="57"/>
                    <a:pt x="1690" y="170"/>
                  </a:cubicBezTo>
                  <a:lnTo>
                    <a:pt x="217" y="1634"/>
                  </a:lnTo>
                  <a:cubicBezTo>
                    <a:pt x="1" y="1860"/>
                    <a:pt x="1" y="2213"/>
                    <a:pt x="217" y="2429"/>
                  </a:cubicBezTo>
                  <a:cubicBezTo>
                    <a:pt x="325" y="2538"/>
                    <a:pt x="470" y="2592"/>
                    <a:pt x="615" y="2592"/>
                  </a:cubicBezTo>
                  <a:cubicBezTo>
                    <a:pt x="760" y="2592"/>
                    <a:pt x="905" y="2538"/>
                    <a:pt x="1013" y="2429"/>
                  </a:cubicBezTo>
                  <a:lnTo>
                    <a:pt x="2486" y="956"/>
                  </a:lnTo>
                  <a:cubicBezTo>
                    <a:pt x="2702" y="740"/>
                    <a:pt x="2702" y="387"/>
                    <a:pt x="2486" y="170"/>
                  </a:cubicBezTo>
                  <a:cubicBezTo>
                    <a:pt x="2373" y="57"/>
                    <a:pt x="2228" y="1"/>
                    <a:pt x="208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9" name="Google Shape;2209;p50"/>
          <p:cNvGrpSpPr/>
          <p:nvPr/>
        </p:nvGrpSpPr>
        <p:grpSpPr>
          <a:xfrm>
            <a:off x="1202638" y="2697713"/>
            <a:ext cx="1730382" cy="182849"/>
            <a:chOff x="1906375" y="2754400"/>
            <a:chExt cx="453300" cy="47900"/>
          </a:xfrm>
        </p:grpSpPr>
        <p:sp>
          <p:nvSpPr>
            <p:cNvPr id="2210" name="Google Shape;2210;p50"/>
            <p:cNvSpPr/>
            <p:nvPr/>
          </p:nvSpPr>
          <p:spPr>
            <a:xfrm>
              <a:off x="1906375" y="2754400"/>
              <a:ext cx="453300" cy="47900"/>
            </a:xfrm>
            <a:custGeom>
              <a:avLst/>
              <a:gdLst/>
              <a:ahLst/>
              <a:cxnLst/>
              <a:rect l="l" t="t" r="r" b="b"/>
              <a:pathLst>
                <a:path w="18132" h="1916" extrusionOk="0">
                  <a:moveTo>
                    <a:pt x="796" y="599"/>
                  </a:moveTo>
                  <a:cubicBezTo>
                    <a:pt x="1002" y="599"/>
                    <a:pt x="1169" y="766"/>
                    <a:pt x="1169" y="972"/>
                  </a:cubicBezTo>
                  <a:cubicBezTo>
                    <a:pt x="1169" y="1179"/>
                    <a:pt x="1002" y="1345"/>
                    <a:pt x="796" y="1345"/>
                  </a:cubicBezTo>
                  <a:cubicBezTo>
                    <a:pt x="599" y="1345"/>
                    <a:pt x="433" y="1179"/>
                    <a:pt x="433" y="972"/>
                  </a:cubicBezTo>
                  <a:cubicBezTo>
                    <a:pt x="433" y="766"/>
                    <a:pt x="590" y="609"/>
                    <a:pt x="796" y="599"/>
                  </a:cubicBezTo>
                  <a:close/>
                  <a:moveTo>
                    <a:pt x="18121" y="0"/>
                  </a:moveTo>
                  <a:lnTo>
                    <a:pt x="1" y="40"/>
                  </a:lnTo>
                  <a:lnTo>
                    <a:pt x="10" y="1915"/>
                  </a:lnTo>
                  <a:lnTo>
                    <a:pt x="18132" y="1876"/>
                  </a:lnTo>
                  <a:lnTo>
                    <a:pt x="18121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50"/>
            <p:cNvSpPr/>
            <p:nvPr/>
          </p:nvSpPr>
          <p:spPr>
            <a:xfrm>
              <a:off x="2343950" y="2787050"/>
              <a:ext cx="5425" cy="14250"/>
            </a:xfrm>
            <a:custGeom>
              <a:avLst/>
              <a:gdLst/>
              <a:ahLst/>
              <a:cxnLst/>
              <a:rect l="l" t="t" r="r" b="b"/>
              <a:pathLst>
                <a:path w="217" h="570" extrusionOk="0">
                  <a:moveTo>
                    <a:pt x="0" y="0"/>
                  </a:moveTo>
                  <a:lnTo>
                    <a:pt x="0" y="570"/>
                  </a:lnTo>
                  <a:lnTo>
                    <a:pt x="216" y="57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50"/>
            <p:cNvSpPr/>
            <p:nvPr/>
          </p:nvSpPr>
          <p:spPr>
            <a:xfrm>
              <a:off x="2322825" y="2787050"/>
              <a:ext cx="5425" cy="14250"/>
            </a:xfrm>
            <a:custGeom>
              <a:avLst/>
              <a:gdLst/>
              <a:ahLst/>
              <a:cxnLst/>
              <a:rect l="l" t="t" r="r" b="b"/>
              <a:pathLst>
                <a:path w="217" h="570" extrusionOk="0">
                  <a:moveTo>
                    <a:pt x="0" y="0"/>
                  </a:moveTo>
                  <a:lnTo>
                    <a:pt x="0" y="570"/>
                  </a:lnTo>
                  <a:lnTo>
                    <a:pt x="216" y="57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50"/>
            <p:cNvSpPr/>
            <p:nvPr/>
          </p:nvSpPr>
          <p:spPr>
            <a:xfrm>
              <a:off x="2301700" y="2787050"/>
              <a:ext cx="5425" cy="14250"/>
            </a:xfrm>
            <a:custGeom>
              <a:avLst/>
              <a:gdLst/>
              <a:ahLst/>
              <a:cxnLst/>
              <a:rect l="l" t="t" r="r" b="b"/>
              <a:pathLst>
                <a:path w="217" h="570" extrusionOk="0">
                  <a:moveTo>
                    <a:pt x="1" y="0"/>
                  </a:moveTo>
                  <a:lnTo>
                    <a:pt x="1" y="570"/>
                  </a:lnTo>
                  <a:lnTo>
                    <a:pt x="217" y="570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50"/>
            <p:cNvSpPr/>
            <p:nvPr/>
          </p:nvSpPr>
          <p:spPr>
            <a:xfrm>
              <a:off x="2280600" y="2787050"/>
              <a:ext cx="5425" cy="14250"/>
            </a:xfrm>
            <a:custGeom>
              <a:avLst/>
              <a:gdLst/>
              <a:ahLst/>
              <a:cxnLst/>
              <a:rect l="l" t="t" r="r" b="b"/>
              <a:pathLst>
                <a:path w="217" h="570" extrusionOk="0">
                  <a:moveTo>
                    <a:pt x="0" y="0"/>
                  </a:moveTo>
                  <a:lnTo>
                    <a:pt x="0" y="570"/>
                  </a:lnTo>
                  <a:lnTo>
                    <a:pt x="216" y="57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50"/>
            <p:cNvSpPr/>
            <p:nvPr/>
          </p:nvSpPr>
          <p:spPr>
            <a:xfrm>
              <a:off x="2259475" y="2787050"/>
              <a:ext cx="5425" cy="14525"/>
            </a:xfrm>
            <a:custGeom>
              <a:avLst/>
              <a:gdLst/>
              <a:ahLst/>
              <a:cxnLst/>
              <a:rect l="l" t="t" r="r" b="b"/>
              <a:pathLst>
                <a:path w="217" h="581" extrusionOk="0">
                  <a:moveTo>
                    <a:pt x="0" y="0"/>
                  </a:moveTo>
                  <a:lnTo>
                    <a:pt x="10" y="580"/>
                  </a:lnTo>
                  <a:lnTo>
                    <a:pt x="216" y="57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50"/>
            <p:cNvSpPr/>
            <p:nvPr/>
          </p:nvSpPr>
          <p:spPr>
            <a:xfrm>
              <a:off x="2238600" y="2787300"/>
              <a:ext cx="5175" cy="14275"/>
            </a:xfrm>
            <a:custGeom>
              <a:avLst/>
              <a:gdLst/>
              <a:ahLst/>
              <a:cxnLst/>
              <a:rect l="l" t="t" r="r" b="b"/>
              <a:pathLst>
                <a:path w="207" h="571" extrusionOk="0">
                  <a:moveTo>
                    <a:pt x="0" y="0"/>
                  </a:moveTo>
                  <a:lnTo>
                    <a:pt x="0" y="570"/>
                  </a:lnTo>
                  <a:lnTo>
                    <a:pt x="207" y="570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50"/>
            <p:cNvSpPr/>
            <p:nvPr/>
          </p:nvSpPr>
          <p:spPr>
            <a:xfrm>
              <a:off x="2217475" y="2787300"/>
              <a:ext cx="5425" cy="14275"/>
            </a:xfrm>
            <a:custGeom>
              <a:avLst/>
              <a:gdLst/>
              <a:ahLst/>
              <a:cxnLst/>
              <a:rect l="l" t="t" r="r" b="b"/>
              <a:pathLst>
                <a:path w="217" h="571" extrusionOk="0">
                  <a:moveTo>
                    <a:pt x="0" y="0"/>
                  </a:moveTo>
                  <a:lnTo>
                    <a:pt x="0" y="570"/>
                  </a:lnTo>
                  <a:lnTo>
                    <a:pt x="216" y="570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50"/>
            <p:cNvSpPr/>
            <p:nvPr/>
          </p:nvSpPr>
          <p:spPr>
            <a:xfrm>
              <a:off x="2196350" y="2787300"/>
              <a:ext cx="5425" cy="14275"/>
            </a:xfrm>
            <a:custGeom>
              <a:avLst/>
              <a:gdLst/>
              <a:ahLst/>
              <a:cxnLst/>
              <a:rect l="l" t="t" r="r" b="b"/>
              <a:pathLst>
                <a:path w="217" h="571" extrusionOk="0">
                  <a:moveTo>
                    <a:pt x="1" y="0"/>
                  </a:moveTo>
                  <a:lnTo>
                    <a:pt x="1" y="570"/>
                  </a:lnTo>
                  <a:lnTo>
                    <a:pt x="217" y="570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50"/>
            <p:cNvSpPr/>
            <p:nvPr/>
          </p:nvSpPr>
          <p:spPr>
            <a:xfrm>
              <a:off x="2175250" y="2787300"/>
              <a:ext cx="5425" cy="14275"/>
            </a:xfrm>
            <a:custGeom>
              <a:avLst/>
              <a:gdLst/>
              <a:ahLst/>
              <a:cxnLst/>
              <a:rect l="l" t="t" r="r" b="b"/>
              <a:pathLst>
                <a:path w="217" h="571" extrusionOk="0">
                  <a:moveTo>
                    <a:pt x="0" y="0"/>
                  </a:moveTo>
                  <a:lnTo>
                    <a:pt x="0" y="570"/>
                  </a:lnTo>
                  <a:lnTo>
                    <a:pt x="216" y="57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50"/>
            <p:cNvSpPr/>
            <p:nvPr/>
          </p:nvSpPr>
          <p:spPr>
            <a:xfrm>
              <a:off x="2154125" y="2787300"/>
              <a:ext cx="5425" cy="14275"/>
            </a:xfrm>
            <a:custGeom>
              <a:avLst/>
              <a:gdLst/>
              <a:ahLst/>
              <a:cxnLst/>
              <a:rect l="l" t="t" r="r" b="b"/>
              <a:pathLst>
                <a:path w="217" h="571" extrusionOk="0">
                  <a:moveTo>
                    <a:pt x="0" y="0"/>
                  </a:moveTo>
                  <a:lnTo>
                    <a:pt x="0" y="570"/>
                  </a:lnTo>
                  <a:lnTo>
                    <a:pt x="216" y="57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50"/>
            <p:cNvSpPr/>
            <p:nvPr/>
          </p:nvSpPr>
          <p:spPr>
            <a:xfrm>
              <a:off x="2133000" y="2787525"/>
              <a:ext cx="5425" cy="14275"/>
            </a:xfrm>
            <a:custGeom>
              <a:avLst/>
              <a:gdLst/>
              <a:ahLst/>
              <a:cxnLst/>
              <a:rect l="l" t="t" r="r" b="b"/>
              <a:pathLst>
                <a:path w="217" h="571" extrusionOk="0">
                  <a:moveTo>
                    <a:pt x="1" y="1"/>
                  </a:moveTo>
                  <a:lnTo>
                    <a:pt x="1" y="570"/>
                  </a:lnTo>
                  <a:lnTo>
                    <a:pt x="217" y="570"/>
                  </a:lnTo>
                  <a:lnTo>
                    <a:pt x="217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50"/>
            <p:cNvSpPr/>
            <p:nvPr/>
          </p:nvSpPr>
          <p:spPr>
            <a:xfrm>
              <a:off x="2111900" y="2787525"/>
              <a:ext cx="5425" cy="14275"/>
            </a:xfrm>
            <a:custGeom>
              <a:avLst/>
              <a:gdLst/>
              <a:ahLst/>
              <a:cxnLst/>
              <a:rect l="l" t="t" r="r" b="b"/>
              <a:pathLst>
                <a:path w="217" h="571" extrusionOk="0">
                  <a:moveTo>
                    <a:pt x="0" y="1"/>
                  </a:moveTo>
                  <a:lnTo>
                    <a:pt x="10" y="570"/>
                  </a:lnTo>
                  <a:lnTo>
                    <a:pt x="216" y="570"/>
                  </a:lnTo>
                  <a:lnTo>
                    <a:pt x="216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50"/>
            <p:cNvSpPr/>
            <p:nvPr/>
          </p:nvSpPr>
          <p:spPr>
            <a:xfrm>
              <a:off x="2091025" y="2787525"/>
              <a:ext cx="5175" cy="14275"/>
            </a:xfrm>
            <a:custGeom>
              <a:avLst/>
              <a:gdLst/>
              <a:ahLst/>
              <a:cxnLst/>
              <a:rect l="l" t="t" r="r" b="b"/>
              <a:pathLst>
                <a:path w="207" h="571" extrusionOk="0">
                  <a:moveTo>
                    <a:pt x="1" y="1"/>
                  </a:moveTo>
                  <a:lnTo>
                    <a:pt x="1" y="570"/>
                  </a:lnTo>
                  <a:lnTo>
                    <a:pt x="206" y="570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50"/>
            <p:cNvSpPr/>
            <p:nvPr/>
          </p:nvSpPr>
          <p:spPr>
            <a:xfrm>
              <a:off x="2069900" y="2787525"/>
              <a:ext cx="5425" cy="14275"/>
            </a:xfrm>
            <a:custGeom>
              <a:avLst/>
              <a:gdLst/>
              <a:ahLst/>
              <a:cxnLst/>
              <a:rect l="l" t="t" r="r" b="b"/>
              <a:pathLst>
                <a:path w="217" h="571" extrusionOk="0">
                  <a:moveTo>
                    <a:pt x="1" y="1"/>
                  </a:moveTo>
                  <a:lnTo>
                    <a:pt x="1" y="570"/>
                  </a:lnTo>
                  <a:lnTo>
                    <a:pt x="217" y="570"/>
                  </a:lnTo>
                  <a:lnTo>
                    <a:pt x="207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50"/>
            <p:cNvSpPr/>
            <p:nvPr/>
          </p:nvSpPr>
          <p:spPr>
            <a:xfrm>
              <a:off x="2048800" y="2787525"/>
              <a:ext cx="5425" cy="14275"/>
            </a:xfrm>
            <a:custGeom>
              <a:avLst/>
              <a:gdLst/>
              <a:ahLst/>
              <a:cxnLst/>
              <a:rect l="l" t="t" r="r" b="b"/>
              <a:pathLst>
                <a:path w="217" h="571" extrusionOk="0">
                  <a:moveTo>
                    <a:pt x="0" y="1"/>
                  </a:moveTo>
                  <a:lnTo>
                    <a:pt x="0" y="570"/>
                  </a:lnTo>
                  <a:lnTo>
                    <a:pt x="216" y="570"/>
                  </a:lnTo>
                  <a:lnTo>
                    <a:pt x="216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50"/>
            <p:cNvSpPr/>
            <p:nvPr/>
          </p:nvSpPr>
          <p:spPr>
            <a:xfrm>
              <a:off x="2027675" y="2787800"/>
              <a:ext cx="5425" cy="14250"/>
            </a:xfrm>
            <a:custGeom>
              <a:avLst/>
              <a:gdLst/>
              <a:ahLst/>
              <a:cxnLst/>
              <a:rect l="l" t="t" r="r" b="b"/>
              <a:pathLst>
                <a:path w="217" h="570" extrusionOk="0">
                  <a:moveTo>
                    <a:pt x="1" y="0"/>
                  </a:moveTo>
                  <a:lnTo>
                    <a:pt x="1" y="570"/>
                  </a:lnTo>
                  <a:lnTo>
                    <a:pt x="217" y="570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50"/>
            <p:cNvSpPr/>
            <p:nvPr/>
          </p:nvSpPr>
          <p:spPr>
            <a:xfrm>
              <a:off x="2006550" y="2787800"/>
              <a:ext cx="5425" cy="14250"/>
            </a:xfrm>
            <a:custGeom>
              <a:avLst/>
              <a:gdLst/>
              <a:ahLst/>
              <a:cxnLst/>
              <a:rect l="l" t="t" r="r" b="b"/>
              <a:pathLst>
                <a:path w="217" h="570" extrusionOk="0">
                  <a:moveTo>
                    <a:pt x="1" y="0"/>
                  </a:moveTo>
                  <a:lnTo>
                    <a:pt x="1" y="570"/>
                  </a:lnTo>
                  <a:lnTo>
                    <a:pt x="217" y="570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50"/>
            <p:cNvSpPr/>
            <p:nvPr/>
          </p:nvSpPr>
          <p:spPr>
            <a:xfrm>
              <a:off x="1985450" y="2787800"/>
              <a:ext cx="5425" cy="14250"/>
            </a:xfrm>
            <a:custGeom>
              <a:avLst/>
              <a:gdLst/>
              <a:ahLst/>
              <a:cxnLst/>
              <a:rect l="l" t="t" r="r" b="b"/>
              <a:pathLst>
                <a:path w="217" h="570" extrusionOk="0">
                  <a:moveTo>
                    <a:pt x="0" y="0"/>
                  </a:moveTo>
                  <a:lnTo>
                    <a:pt x="0" y="570"/>
                  </a:lnTo>
                  <a:lnTo>
                    <a:pt x="216" y="570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50"/>
            <p:cNvSpPr/>
            <p:nvPr/>
          </p:nvSpPr>
          <p:spPr>
            <a:xfrm>
              <a:off x="1964325" y="2787800"/>
              <a:ext cx="5425" cy="14250"/>
            </a:xfrm>
            <a:custGeom>
              <a:avLst/>
              <a:gdLst/>
              <a:ahLst/>
              <a:cxnLst/>
              <a:rect l="l" t="t" r="r" b="b"/>
              <a:pathLst>
                <a:path w="217" h="570" extrusionOk="0">
                  <a:moveTo>
                    <a:pt x="1" y="0"/>
                  </a:moveTo>
                  <a:lnTo>
                    <a:pt x="10" y="570"/>
                  </a:lnTo>
                  <a:lnTo>
                    <a:pt x="217" y="570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50"/>
            <p:cNvSpPr/>
            <p:nvPr/>
          </p:nvSpPr>
          <p:spPr>
            <a:xfrm>
              <a:off x="1943450" y="2787800"/>
              <a:ext cx="5175" cy="14250"/>
            </a:xfrm>
            <a:custGeom>
              <a:avLst/>
              <a:gdLst/>
              <a:ahLst/>
              <a:cxnLst/>
              <a:rect l="l" t="t" r="r" b="b"/>
              <a:pathLst>
                <a:path w="207" h="570" extrusionOk="0">
                  <a:moveTo>
                    <a:pt x="0" y="0"/>
                  </a:moveTo>
                  <a:lnTo>
                    <a:pt x="0" y="570"/>
                  </a:lnTo>
                  <a:lnTo>
                    <a:pt x="207" y="570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 txBox="1">
            <a:spLocks noGrp="1"/>
          </p:cNvSpPr>
          <p:nvPr>
            <p:ph type="title"/>
          </p:nvPr>
        </p:nvSpPr>
        <p:spPr>
          <a:xfrm>
            <a:off x="3972900" y="1495513"/>
            <a:ext cx="4451100" cy="82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INTRODUÇÃO</a:t>
            </a:r>
          </a:p>
        </p:txBody>
      </p:sp>
      <p:sp>
        <p:nvSpPr>
          <p:cNvPr id="227" name="Google Shape;227;p29"/>
          <p:cNvSpPr txBox="1">
            <a:spLocks noGrp="1"/>
          </p:cNvSpPr>
          <p:nvPr>
            <p:ph type="subTitle" idx="1"/>
          </p:nvPr>
        </p:nvSpPr>
        <p:spPr>
          <a:xfrm>
            <a:off x="4572000" y="2412888"/>
            <a:ext cx="3852000" cy="123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/>
              <a:t>F</a:t>
            </a:r>
            <a:r>
              <a:rPr lang="en" dirty="0"/>
              <a:t>igura pode alterar</a:t>
            </a:r>
            <a:endParaRPr dirty="0"/>
          </a:p>
        </p:txBody>
      </p:sp>
      <p:pic>
        <p:nvPicPr>
          <p:cNvPr id="228" name="Google Shape;22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000" y="945300"/>
            <a:ext cx="3252900" cy="3252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61ACD86-CB39-D6C2-1338-DBEC14E545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2697"/>
          <a:stretch>
            <a:fillRect/>
          </a:stretch>
        </p:blipFill>
        <p:spPr>
          <a:xfrm>
            <a:off x="259200" y="4350098"/>
            <a:ext cx="3067200" cy="6163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3"/>
          <p:cNvSpPr/>
          <p:nvPr/>
        </p:nvSpPr>
        <p:spPr>
          <a:xfrm>
            <a:off x="6145350" y="3714900"/>
            <a:ext cx="22860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33"/>
          <p:cNvSpPr/>
          <p:nvPr/>
        </p:nvSpPr>
        <p:spPr>
          <a:xfrm>
            <a:off x="3429000" y="3714900"/>
            <a:ext cx="22860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3"/>
          <p:cNvSpPr/>
          <p:nvPr/>
        </p:nvSpPr>
        <p:spPr>
          <a:xfrm>
            <a:off x="705300" y="3714900"/>
            <a:ext cx="22860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3"/>
          <p:cNvSpPr/>
          <p:nvPr/>
        </p:nvSpPr>
        <p:spPr>
          <a:xfrm>
            <a:off x="6145350" y="1975850"/>
            <a:ext cx="22860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33"/>
          <p:cNvSpPr/>
          <p:nvPr/>
        </p:nvSpPr>
        <p:spPr>
          <a:xfrm>
            <a:off x="3429000" y="1975850"/>
            <a:ext cx="22860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33"/>
          <p:cNvSpPr/>
          <p:nvPr/>
        </p:nvSpPr>
        <p:spPr>
          <a:xfrm>
            <a:off x="705300" y="1975850"/>
            <a:ext cx="22860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33"/>
          <p:cNvSpPr txBox="1">
            <a:spLocks noGrp="1"/>
          </p:cNvSpPr>
          <p:nvPr>
            <p:ph type="subTitle" idx="1"/>
          </p:nvPr>
        </p:nvSpPr>
        <p:spPr>
          <a:xfrm>
            <a:off x="712650" y="4030800"/>
            <a:ext cx="22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</a:t>
            </a:r>
            <a:endParaRPr dirty="0"/>
          </a:p>
        </p:txBody>
      </p:sp>
      <p:sp>
        <p:nvSpPr>
          <p:cNvPr id="408" name="Google Shape;408;p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Introdução </a:t>
            </a:r>
          </a:p>
        </p:txBody>
      </p:sp>
      <p:sp>
        <p:nvSpPr>
          <p:cNvPr id="409" name="Google Shape;409;p33"/>
          <p:cNvSpPr txBox="1">
            <a:spLocks noGrp="1"/>
          </p:cNvSpPr>
          <p:nvPr>
            <p:ph type="subTitle" idx="2"/>
          </p:nvPr>
        </p:nvSpPr>
        <p:spPr>
          <a:xfrm>
            <a:off x="916350" y="3715050"/>
            <a:ext cx="1863900" cy="391800"/>
          </a:xfrm>
          <a:prstGeom prst="rect">
            <a:avLst/>
          </a:prstGeom>
          <a:solidFill>
            <a:srgbClr val="FF006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xxxxxxxx</a:t>
            </a:r>
            <a:endParaRPr dirty="0"/>
          </a:p>
        </p:txBody>
      </p:sp>
      <p:sp>
        <p:nvSpPr>
          <p:cNvPr id="410" name="Google Shape;410;p33"/>
          <p:cNvSpPr txBox="1">
            <a:spLocks noGrp="1"/>
          </p:cNvSpPr>
          <p:nvPr>
            <p:ph type="subTitle" idx="3"/>
          </p:nvPr>
        </p:nvSpPr>
        <p:spPr>
          <a:xfrm>
            <a:off x="3436350" y="4030800"/>
            <a:ext cx="22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xxxxxxxx</a:t>
            </a:r>
            <a:endParaRPr dirty="0"/>
          </a:p>
        </p:txBody>
      </p:sp>
      <p:sp>
        <p:nvSpPr>
          <p:cNvPr id="411" name="Google Shape;411;p33"/>
          <p:cNvSpPr txBox="1">
            <a:spLocks noGrp="1"/>
          </p:cNvSpPr>
          <p:nvPr>
            <p:ph type="subTitle" idx="4"/>
          </p:nvPr>
        </p:nvSpPr>
        <p:spPr>
          <a:xfrm>
            <a:off x="3640050" y="3715050"/>
            <a:ext cx="1863900" cy="391800"/>
          </a:xfrm>
          <a:prstGeom prst="rect">
            <a:avLst/>
          </a:prstGeom>
          <a:solidFill>
            <a:srgbClr val="FF006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</a:t>
            </a:r>
            <a:endParaRPr dirty="0"/>
          </a:p>
        </p:txBody>
      </p:sp>
      <p:sp>
        <p:nvSpPr>
          <p:cNvPr id="412" name="Google Shape;412;p33"/>
          <p:cNvSpPr txBox="1">
            <a:spLocks noGrp="1"/>
          </p:cNvSpPr>
          <p:nvPr>
            <p:ph type="subTitle" idx="5"/>
          </p:nvPr>
        </p:nvSpPr>
        <p:spPr>
          <a:xfrm>
            <a:off x="6152700" y="4030800"/>
            <a:ext cx="22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xxxxxxxx</a:t>
            </a:r>
            <a:endParaRPr dirty="0"/>
          </a:p>
        </p:txBody>
      </p:sp>
      <p:sp>
        <p:nvSpPr>
          <p:cNvPr id="413" name="Google Shape;413;p33"/>
          <p:cNvSpPr txBox="1">
            <a:spLocks noGrp="1"/>
          </p:cNvSpPr>
          <p:nvPr>
            <p:ph type="subTitle" idx="6"/>
          </p:nvPr>
        </p:nvSpPr>
        <p:spPr>
          <a:xfrm>
            <a:off x="6356400" y="3715050"/>
            <a:ext cx="1863900" cy="391800"/>
          </a:xfrm>
          <a:prstGeom prst="rect">
            <a:avLst/>
          </a:prstGeom>
          <a:solidFill>
            <a:srgbClr val="FF006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</a:t>
            </a:r>
            <a:endParaRPr dirty="0"/>
          </a:p>
        </p:txBody>
      </p:sp>
      <p:sp>
        <p:nvSpPr>
          <p:cNvPr id="414" name="Google Shape;414;p33"/>
          <p:cNvSpPr txBox="1">
            <a:spLocks noGrp="1"/>
          </p:cNvSpPr>
          <p:nvPr>
            <p:ph type="subTitle" idx="7"/>
          </p:nvPr>
        </p:nvSpPr>
        <p:spPr>
          <a:xfrm>
            <a:off x="712650" y="2291750"/>
            <a:ext cx="22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xxxxxxxxx</a:t>
            </a:r>
            <a:endParaRPr dirty="0"/>
          </a:p>
        </p:txBody>
      </p:sp>
      <p:sp>
        <p:nvSpPr>
          <p:cNvPr id="415" name="Google Shape;415;p33"/>
          <p:cNvSpPr txBox="1">
            <a:spLocks noGrp="1"/>
          </p:cNvSpPr>
          <p:nvPr>
            <p:ph type="subTitle" idx="8"/>
          </p:nvPr>
        </p:nvSpPr>
        <p:spPr>
          <a:xfrm>
            <a:off x="916350" y="1976000"/>
            <a:ext cx="1863900" cy="391800"/>
          </a:xfrm>
          <a:prstGeom prst="rect">
            <a:avLst/>
          </a:prstGeom>
          <a:solidFill>
            <a:srgbClr val="FF006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sp>
        <p:nvSpPr>
          <p:cNvPr id="416" name="Google Shape;416;p33"/>
          <p:cNvSpPr txBox="1">
            <a:spLocks noGrp="1"/>
          </p:cNvSpPr>
          <p:nvPr>
            <p:ph type="subTitle" idx="9"/>
          </p:nvPr>
        </p:nvSpPr>
        <p:spPr>
          <a:xfrm>
            <a:off x="3436350" y="2291750"/>
            <a:ext cx="22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xxxxxxxxx</a:t>
            </a:r>
            <a:endParaRPr dirty="0"/>
          </a:p>
        </p:txBody>
      </p:sp>
      <p:sp>
        <p:nvSpPr>
          <p:cNvPr id="417" name="Google Shape;417;p33"/>
          <p:cNvSpPr txBox="1">
            <a:spLocks noGrp="1"/>
          </p:cNvSpPr>
          <p:nvPr>
            <p:ph type="subTitle" idx="13"/>
          </p:nvPr>
        </p:nvSpPr>
        <p:spPr>
          <a:xfrm>
            <a:off x="3640050" y="1976000"/>
            <a:ext cx="1863900" cy="391800"/>
          </a:xfrm>
          <a:prstGeom prst="rect">
            <a:avLst/>
          </a:prstGeom>
          <a:solidFill>
            <a:srgbClr val="FF006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sp>
        <p:nvSpPr>
          <p:cNvPr id="418" name="Google Shape;418;p33"/>
          <p:cNvSpPr txBox="1">
            <a:spLocks noGrp="1"/>
          </p:cNvSpPr>
          <p:nvPr>
            <p:ph type="subTitle" idx="14"/>
          </p:nvPr>
        </p:nvSpPr>
        <p:spPr>
          <a:xfrm>
            <a:off x="6152700" y="2291750"/>
            <a:ext cx="22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</a:t>
            </a:r>
            <a:endParaRPr dirty="0"/>
          </a:p>
        </p:txBody>
      </p:sp>
      <p:sp>
        <p:nvSpPr>
          <p:cNvPr id="419" name="Google Shape;419;p33"/>
          <p:cNvSpPr txBox="1">
            <a:spLocks noGrp="1"/>
          </p:cNvSpPr>
          <p:nvPr>
            <p:ph type="subTitle" idx="15"/>
          </p:nvPr>
        </p:nvSpPr>
        <p:spPr>
          <a:xfrm>
            <a:off x="6356400" y="1976000"/>
            <a:ext cx="1863900" cy="391800"/>
          </a:xfrm>
          <a:prstGeom prst="rect">
            <a:avLst/>
          </a:prstGeom>
          <a:solidFill>
            <a:srgbClr val="FF006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1"/>
          <p:cNvSpPr/>
          <p:nvPr/>
        </p:nvSpPr>
        <p:spPr>
          <a:xfrm>
            <a:off x="3164100" y="3398288"/>
            <a:ext cx="28158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1"/>
          <p:cNvSpPr txBox="1">
            <a:spLocks noGrp="1"/>
          </p:cNvSpPr>
          <p:nvPr>
            <p:ph type="title"/>
          </p:nvPr>
        </p:nvSpPr>
        <p:spPr>
          <a:xfrm>
            <a:off x="1541475" y="1322063"/>
            <a:ext cx="6061200" cy="188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/>
              <a:t>L</a:t>
            </a:r>
            <a:r>
              <a:rPr lang="en" dirty="0"/>
              <a:t>ivre </a:t>
            </a:r>
            <a:endParaRPr dirty="0"/>
          </a:p>
        </p:txBody>
      </p:sp>
      <p:sp>
        <p:nvSpPr>
          <p:cNvPr id="324" name="Google Shape;324;p31"/>
          <p:cNvSpPr txBox="1">
            <a:spLocks noGrp="1"/>
          </p:cNvSpPr>
          <p:nvPr>
            <p:ph type="subTitle" idx="1"/>
          </p:nvPr>
        </p:nvSpPr>
        <p:spPr>
          <a:xfrm>
            <a:off x="3441400" y="3367238"/>
            <a:ext cx="2289900" cy="4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livre</a:t>
            </a:r>
            <a:endParaRPr dirty="0"/>
          </a:p>
        </p:txBody>
      </p:sp>
      <p:grpSp>
        <p:nvGrpSpPr>
          <p:cNvPr id="325" name="Google Shape;325;p31"/>
          <p:cNvGrpSpPr/>
          <p:nvPr/>
        </p:nvGrpSpPr>
        <p:grpSpPr>
          <a:xfrm>
            <a:off x="7573762" y="2317608"/>
            <a:ext cx="724824" cy="2726125"/>
            <a:chOff x="8061587" y="1300058"/>
            <a:chExt cx="724824" cy="2726125"/>
          </a:xfrm>
        </p:grpSpPr>
        <p:sp>
          <p:nvSpPr>
            <p:cNvPr id="326" name="Google Shape;326;p31"/>
            <p:cNvSpPr/>
            <p:nvPr/>
          </p:nvSpPr>
          <p:spPr>
            <a:xfrm>
              <a:off x="8191066" y="1751364"/>
              <a:ext cx="482296" cy="2274817"/>
            </a:xfrm>
            <a:custGeom>
              <a:avLst/>
              <a:gdLst/>
              <a:ahLst/>
              <a:cxnLst/>
              <a:rect l="l" t="t" r="r" b="b"/>
              <a:pathLst>
                <a:path w="4902" h="23121" extrusionOk="0">
                  <a:moveTo>
                    <a:pt x="4901" y="0"/>
                  </a:moveTo>
                  <a:lnTo>
                    <a:pt x="1" y="59"/>
                  </a:lnTo>
                  <a:lnTo>
                    <a:pt x="1" y="20990"/>
                  </a:lnTo>
                  <a:cubicBezTo>
                    <a:pt x="1" y="22168"/>
                    <a:pt x="963" y="23121"/>
                    <a:pt x="2142" y="23121"/>
                  </a:cubicBezTo>
                  <a:lnTo>
                    <a:pt x="2760" y="23121"/>
                  </a:lnTo>
                  <a:cubicBezTo>
                    <a:pt x="3949" y="23121"/>
                    <a:pt x="4901" y="22168"/>
                    <a:pt x="4901" y="20990"/>
                  </a:cubicBezTo>
                  <a:lnTo>
                    <a:pt x="4901" y="0"/>
                  </a:lnTo>
                  <a:close/>
                </a:path>
              </a:pathLst>
            </a:custGeom>
            <a:solidFill>
              <a:srgbClr val="00A6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1"/>
            <p:cNvSpPr/>
            <p:nvPr/>
          </p:nvSpPr>
          <p:spPr>
            <a:xfrm>
              <a:off x="8116685" y="1705909"/>
              <a:ext cx="625351" cy="96715"/>
            </a:xfrm>
            <a:custGeom>
              <a:avLst/>
              <a:gdLst/>
              <a:ahLst/>
              <a:cxnLst/>
              <a:rect l="l" t="t" r="r" b="b"/>
              <a:pathLst>
                <a:path w="6356" h="983" extrusionOk="0">
                  <a:moveTo>
                    <a:pt x="491" y="1"/>
                  </a:moveTo>
                  <a:cubicBezTo>
                    <a:pt x="216" y="1"/>
                    <a:pt x="0" y="226"/>
                    <a:pt x="0" y="492"/>
                  </a:cubicBezTo>
                  <a:cubicBezTo>
                    <a:pt x="0" y="767"/>
                    <a:pt x="216" y="983"/>
                    <a:pt x="491" y="983"/>
                  </a:cubicBezTo>
                  <a:lnTo>
                    <a:pt x="5864" y="983"/>
                  </a:lnTo>
                  <a:cubicBezTo>
                    <a:pt x="6139" y="983"/>
                    <a:pt x="6355" y="767"/>
                    <a:pt x="6355" y="492"/>
                  </a:cubicBezTo>
                  <a:cubicBezTo>
                    <a:pt x="6355" y="226"/>
                    <a:pt x="6139" y="1"/>
                    <a:pt x="5864" y="1"/>
                  </a:cubicBezTo>
                  <a:close/>
                </a:path>
              </a:pathLst>
            </a:custGeom>
            <a:solidFill>
              <a:srgbClr val="00B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1"/>
            <p:cNvSpPr/>
            <p:nvPr/>
          </p:nvSpPr>
          <p:spPr>
            <a:xfrm>
              <a:off x="8191066" y="1902095"/>
              <a:ext cx="482296" cy="2124088"/>
            </a:xfrm>
            <a:custGeom>
              <a:avLst/>
              <a:gdLst/>
              <a:ahLst/>
              <a:cxnLst/>
              <a:rect l="l" t="t" r="r" b="b"/>
              <a:pathLst>
                <a:path w="4902" h="21589" extrusionOk="0">
                  <a:moveTo>
                    <a:pt x="4901" y="0"/>
                  </a:moveTo>
                  <a:lnTo>
                    <a:pt x="1" y="4411"/>
                  </a:lnTo>
                  <a:lnTo>
                    <a:pt x="1" y="19458"/>
                  </a:lnTo>
                  <a:cubicBezTo>
                    <a:pt x="1" y="20636"/>
                    <a:pt x="963" y="21589"/>
                    <a:pt x="2142" y="21589"/>
                  </a:cubicBezTo>
                  <a:lnTo>
                    <a:pt x="2760" y="21589"/>
                  </a:lnTo>
                  <a:cubicBezTo>
                    <a:pt x="3949" y="21589"/>
                    <a:pt x="4901" y="20636"/>
                    <a:pt x="4901" y="19458"/>
                  </a:cubicBezTo>
                  <a:lnTo>
                    <a:pt x="4901" y="0"/>
                  </a:lnTo>
                  <a:close/>
                </a:path>
              </a:pathLst>
            </a:custGeom>
            <a:solidFill>
              <a:srgbClr val="00B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1"/>
            <p:cNvSpPr/>
            <p:nvPr/>
          </p:nvSpPr>
          <p:spPr>
            <a:xfrm>
              <a:off x="8185261" y="1400610"/>
              <a:ext cx="183689" cy="183689"/>
            </a:xfrm>
            <a:custGeom>
              <a:avLst/>
              <a:gdLst/>
              <a:ahLst/>
              <a:cxnLst/>
              <a:rect l="l" t="t" r="r" b="b"/>
              <a:pathLst>
                <a:path w="1867" h="1867" extrusionOk="0">
                  <a:moveTo>
                    <a:pt x="934" y="0"/>
                  </a:moveTo>
                  <a:cubicBezTo>
                    <a:pt x="423" y="0"/>
                    <a:pt x="1" y="422"/>
                    <a:pt x="1" y="933"/>
                  </a:cubicBezTo>
                  <a:cubicBezTo>
                    <a:pt x="1" y="1454"/>
                    <a:pt x="423" y="1866"/>
                    <a:pt x="934" y="1866"/>
                  </a:cubicBezTo>
                  <a:cubicBezTo>
                    <a:pt x="1454" y="1866"/>
                    <a:pt x="1867" y="1454"/>
                    <a:pt x="1867" y="933"/>
                  </a:cubicBezTo>
                  <a:cubicBezTo>
                    <a:pt x="1867" y="422"/>
                    <a:pt x="1454" y="0"/>
                    <a:pt x="9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1"/>
            <p:cNvSpPr/>
            <p:nvPr/>
          </p:nvSpPr>
          <p:spPr>
            <a:xfrm>
              <a:off x="8477178" y="1508837"/>
              <a:ext cx="91796" cy="91796"/>
            </a:xfrm>
            <a:custGeom>
              <a:avLst/>
              <a:gdLst/>
              <a:ahLst/>
              <a:cxnLst/>
              <a:rect l="l" t="t" r="r" b="b"/>
              <a:pathLst>
                <a:path w="933" h="933" extrusionOk="0">
                  <a:moveTo>
                    <a:pt x="461" y="0"/>
                  </a:moveTo>
                  <a:cubicBezTo>
                    <a:pt x="206" y="0"/>
                    <a:pt x="0" y="216"/>
                    <a:pt x="0" y="472"/>
                  </a:cubicBezTo>
                  <a:cubicBezTo>
                    <a:pt x="0" y="727"/>
                    <a:pt x="206" y="933"/>
                    <a:pt x="461" y="933"/>
                  </a:cubicBezTo>
                  <a:cubicBezTo>
                    <a:pt x="727" y="933"/>
                    <a:pt x="933" y="727"/>
                    <a:pt x="933" y="472"/>
                  </a:cubicBezTo>
                  <a:cubicBezTo>
                    <a:pt x="933" y="216"/>
                    <a:pt x="727" y="0"/>
                    <a:pt x="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1"/>
            <p:cNvSpPr/>
            <p:nvPr/>
          </p:nvSpPr>
          <p:spPr>
            <a:xfrm>
              <a:off x="8381447" y="1588925"/>
              <a:ext cx="91894" cy="91992"/>
            </a:xfrm>
            <a:custGeom>
              <a:avLst/>
              <a:gdLst/>
              <a:ahLst/>
              <a:cxnLst/>
              <a:rect l="l" t="t" r="r" b="b"/>
              <a:pathLst>
                <a:path w="934" h="935" extrusionOk="0">
                  <a:moveTo>
                    <a:pt x="472" y="1"/>
                  </a:moveTo>
                  <a:cubicBezTo>
                    <a:pt x="216" y="1"/>
                    <a:pt x="0" y="217"/>
                    <a:pt x="0" y="472"/>
                  </a:cubicBezTo>
                  <a:cubicBezTo>
                    <a:pt x="0" y="728"/>
                    <a:pt x="216" y="934"/>
                    <a:pt x="472" y="934"/>
                  </a:cubicBezTo>
                  <a:cubicBezTo>
                    <a:pt x="727" y="934"/>
                    <a:pt x="934" y="728"/>
                    <a:pt x="934" y="472"/>
                  </a:cubicBezTo>
                  <a:cubicBezTo>
                    <a:pt x="934" y="217"/>
                    <a:pt x="727" y="1"/>
                    <a:pt x="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1"/>
            <p:cNvSpPr/>
            <p:nvPr/>
          </p:nvSpPr>
          <p:spPr>
            <a:xfrm>
              <a:off x="8320545" y="1378276"/>
              <a:ext cx="146991" cy="147975"/>
            </a:xfrm>
            <a:custGeom>
              <a:avLst/>
              <a:gdLst/>
              <a:ahLst/>
              <a:cxnLst/>
              <a:rect l="l" t="t" r="r" b="b"/>
              <a:pathLst>
                <a:path w="1494" h="1504" extrusionOk="0">
                  <a:moveTo>
                    <a:pt x="747" y="1"/>
                  </a:moveTo>
                  <a:cubicBezTo>
                    <a:pt x="335" y="1"/>
                    <a:pt x="1" y="335"/>
                    <a:pt x="1" y="747"/>
                  </a:cubicBezTo>
                  <a:cubicBezTo>
                    <a:pt x="1" y="1160"/>
                    <a:pt x="335" y="1504"/>
                    <a:pt x="747" y="1504"/>
                  </a:cubicBezTo>
                  <a:cubicBezTo>
                    <a:pt x="1160" y="1504"/>
                    <a:pt x="1494" y="1160"/>
                    <a:pt x="1494" y="747"/>
                  </a:cubicBezTo>
                  <a:cubicBezTo>
                    <a:pt x="1494" y="335"/>
                    <a:pt x="1160" y="1"/>
                    <a:pt x="7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1"/>
            <p:cNvSpPr/>
            <p:nvPr/>
          </p:nvSpPr>
          <p:spPr>
            <a:xfrm>
              <a:off x="8281976" y="1305863"/>
              <a:ext cx="80186" cy="79300"/>
            </a:xfrm>
            <a:custGeom>
              <a:avLst/>
              <a:gdLst/>
              <a:ahLst/>
              <a:cxnLst/>
              <a:rect l="l" t="t" r="r" b="b"/>
              <a:pathLst>
                <a:path w="815" h="806" extrusionOk="0">
                  <a:moveTo>
                    <a:pt x="413" y="1"/>
                  </a:moveTo>
                  <a:cubicBezTo>
                    <a:pt x="186" y="1"/>
                    <a:pt x="0" y="177"/>
                    <a:pt x="0" y="403"/>
                  </a:cubicBezTo>
                  <a:cubicBezTo>
                    <a:pt x="0" y="629"/>
                    <a:pt x="186" y="806"/>
                    <a:pt x="413" y="806"/>
                  </a:cubicBezTo>
                  <a:cubicBezTo>
                    <a:pt x="629" y="806"/>
                    <a:pt x="815" y="629"/>
                    <a:pt x="815" y="403"/>
                  </a:cubicBezTo>
                  <a:cubicBezTo>
                    <a:pt x="815" y="177"/>
                    <a:pt x="629" y="1"/>
                    <a:pt x="4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1"/>
            <p:cNvSpPr/>
            <p:nvPr/>
          </p:nvSpPr>
          <p:spPr>
            <a:xfrm>
              <a:off x="8707111" y="1305863"/>
              <a:ext cx="79300" cy="79300"/>
            </a:xfrm>
            <a:custGeom>
              <a:avLst/>
              <a:gdLst/>
              <a:ahLst/>
              <a:cxnLst/>
              <a:rect l="l" t="t" r="r" b="b"/>
              <a:pathLst>
                <a:path w="806" h="806" extrusionOk="0">
                  <a:moveTo>
                    <a:pt x="403" y="1"/>
                  </a:moveTo>
                  <a:cubicBezTo>
                    <a:pt x="177" y="1"/>
                    <a:pt x="1" y="177"/>
                    <a:pt x="1" y="403"/>
                  </a:cubicBezTo>
                  <a:cubicBezTo>
                    <a:pt x="1" y="629"/>
                    <a:pt x="177" y="806"/>
                    <a:pt x="403" y="806"/>
                  </a:cubicBezTo>
                  <a:cubicBezTo>
                    <a:pt x="629" y="806"/>
                    <a:pt x="806" y="629"/>
                    <a:pt x="806" y="403"/>
                  </a:cubicBezTo>
                  <a:cubicBezTo>
                    <a:pt x="806" y="177"/>
                    <a:pt x="629" y="1"/>
                    <a:pt x="4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1"/>
            <p:cNvSpPr/>
            <p:nvPr/>
          </p:nvSpPr>
          <p:spPr>
            <a:xfrm>
              <a:off x="8061587" y="1304879"/>
              <a:ext cx="104488" cy="105471"/>
            </a:xfrm>
            <a:custGeom>
              <a:avLst/>
              <a:gdLst/>
              <a:ahLst/>
              <a:cxnLst/>
              <a:rect l="l" t="t" r="r" b="b"/>
              <a:pathLst>
                <a:path w="1062" h="1072" extrusionOk="0">
                  <a:moveTo>
                    <a:pt x="531" y="0"/>
                  </a:moveTo>
                  <a:cubicBezTo>
                    <a:pt x="236" y="0"/>
                    <a:pt x="1" y="246"/>
                    <a:pt x="1" y="541"/>
                  </a:cubicBezTo>
                  <a:cubicBezTo>
                    <a:pt x="1" y="825"/>
                    <a:pt x="236" y="1071"/>
                    <a:pt x="531" y="1071"/>
                  </a:cubicBezTo>
                  <a:cubicBezTo>
                    <a:pt x="826" y="1071"/>
                    <a:pt x="1061" y="825"/>
                    <a:pt x="1061" y="541"/>
                  </a:cubicBezTo>
                  <a:cubicBezTo>
                    <a:pt x="1061" y="246"/>
                    <a:pt x="826" y="0"/>
                    <a:pt x="5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1"/>
            <p:cNvSpPr/>
            <p:nvPr/>
          </p:nvSpPr>
          <p:spPr>
            <a:xfrm>
              <a:off x="8498430" y="1300058"/>
              <a:ext cx="172080" cy="172080"/>
            </a:xfrm>
            <a:custGeom>
              <a:avLst/>
              <a:gdLst/>
              <a:ahLst/>
              <a:cxnLst/>
              <a:rect l="l" t="t" r="r" b="b"/>
              <a:pathLst>
                <a:path w="1749" h="1749" extrusionOk="0">
                  <a:moveTo>
                    <a:pt x="874" y="1"/>
                  </a:moveTo>
                  <a:cubicBezTo>
                    <a:pt x="393" y="1"/>
                    <a:pt x="0" y="394"/>
                    <a:pt x="0" y="874"/>
                  </a:cubicBezTo>
                  <a:cubicBezTo>
                    <a:pt x="0" y="1356"/>
                    <a:pt x="393" y="1749"/>
                    <a:pt x="874" y="1749"/>
                  </a:cubicBezTo>
                  <a:cubicBezTo>
                    <a:pt x="1356" y="1749"/>
                    <a:pt x="1748" y="1356"/>
                    <a:pt x="1748" y="874"/>
                  </a:cubicBezTo>
                  <a:cubicBezTo>
                    <a:pt x="1748" y="394"/>
                    <a:pt x="1356" y="1"/>
                    <a:pt x="8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 txBox="1">
            <a:spLocks noGrp="1"/>
          </p:cNvSpPr>
          <p:nvPr>
            <p:ph type="title"/>
          </p:nvPr>
        </p:nvSpPr>
        <p:spPr>
          <a:xfrm>
            <a:off x="4572000" y="1495513"/>
            <a:ext cx="3852000" cy="82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OBJETIVOS</a:t>
            </a:r>
            <a:endParaRPr dirty="0"/>
          </a:p>
        </p:txBody>
      </p:sp>
      <p:sp>
        <p:nvSpPr>
          <p:cNvPr id="227" name="Google Shape;227;p29"/>
          <p:cNvSpPr txBox="1">
            <a:spLocks noGrp="1"/>
          </p:cNvSpPr>
          <p:nvPr>
            <p:ph type="subTitle" idx="1"/>
          </p:nvPr>
        </p:nvSpPr>
        <p:spPr>
          <a:xfrm>
            <a:off x="4572000" y="2412888"/>
            <a:ext cx="3852000" cy="123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/>
              <a:t>F</a:t>
            </a:r>
            <a:r>
              <a:rPr lang="en" dirty="0"/>
              <a:t>igura pode alterar</a:t>
            </a:r>
            <a:endParaRPr dirty="0"/>
          </a:p>
        </p:txBody>
      </p:sp>
      <p:pic>
        <p:nvPicPr>
          <p:cNvPr id="228" name="Google Shape;22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000" y="945300"/>
            <a:ext cx="3252900" cy="3252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0EB8131-2CC6-1408-0615-61FDB19205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2697"/>
          <a:stretch>
            <a:fillRect/>
          </a:stretch>
        </p:blipFill>
        <p:spPr>
          <a:xfrm>
            <a:off x="259200" y="4350098"/>
            <a:ext cx="3067200" cy="61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69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8"/>
          <p:cNvSpPr/>
          <p:nvPr/>
        </p:nvSpPr>
        <p:spPr>
          <a:xfrm>
            <a:off x="1887869" y="1818350"/>
            <a:ext cx="22860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8"/>
          <p:cNvSpPr/>
          <p:nvPr/>
        </p:nvSpPr>
        <p:spPr>
          <a:xfrm>
            <a:off x="704819" y="1721700"/>
            <a:ext cx="1071600" cy="107160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rgbClr val="FFFFFF"/>
                </a:solidFill>
              </a:rPr>
              <a:t>Objetivo geral</a:t>
            </a:r>
          </a:p>
        </p:txBody>
      </p:sp>
      <p:sp>
        <p:nvSpPr>
          <p:cNvPr id="203" name="Google Shape;203;p28"/>
          <p:cNvSpPr txBox="1">
            <a:spLocks noGrp="1"/>
          </p:cNvSpPr>
          <p:nvPr>
            <p:ph type="subTitle" idx="1"/>
          </p:nvPr>
        </p:nvSpPr>
        <p:spPr>
          <a:xfrm>
            <a:off x="1953544" y="1830500"/>
            <a:ext cx="18531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sp>
        <p:nvSpPr>
          <p:cNvPr id="204" name="Google Shape;204;p28"/>
          <p:cNvSpPr txBox="1">
            <a:spLocks noGrp="1"/>
          </p:cNvSpPr>
          <p:nvPr>
            <p:ph type="title" idx="2"/>
          </p:nvPr>
        </p:nvSpPr>
        <p:spPr>
          <a:xfrm>
            <a:off x="706419" y="1945950"/>
            <a:ext cx="1071600" cy="67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05" name="Google Shape;205;p28"/>
          <p:cNvSpPr txBox="1">
            <a:spLocks noGrp="1"/>
          </p:cNvSpPr>
          <p:nvPr>
            <p:ph type="subTitle" idx="3"/>
          </p:nvPr>
        </p:nvSpPr>
        <p:spPr>
          <a:xfrm>
            <a:off x="1953544" y="2169225"/>
            <a:ext cx="244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grpSp>
        <p:nvGrpSpPr>
          <p:cNvPr id="215" name="Google Shape;215;p28"/>
          <p:cNvGrpSpPr/>
          <p:nvPr/>
        </p:nvGrpSpPr>
        <p:grpSpPr>
          <a:xfrm rot="-4680075">
            <a:off x="6925866" y="-350010"/>
            <a:ext cx="1848175" cy="2697139"/>
            <a:chOff x="5362648" y="3057585"/>
            <a:chExt cx="1473227" cy="2149754"/>
          </a:xfrm>
        </p:grpSpPr>
        <p:sp>
          <p:nvSpPr>
            <p:cNvPr id="216" name="Google Shape;216;p28"/>
            <p:cNvSpPr/>
            <p:nvPr/>
          </p:nvSpPr>
          <p:spPr>
            <a:xfrm rot="7435474">
              <a:off x="5679305" y="3269410"/>
              <a:ext cx="997581" cy="914465"/>
            </a:xfrm>
            <a:custGeom>
              <a:avLst/>
              <a:gdLst/>
              <a:ahLst/>
              <a:cxnLst/>
              <a:rect l="l" t="t" r="r" b="b"/>
              <a:pathLst>
                <a:path w="7103" h="6511" extrusionOk="0">
                  <a:moveTo>
                    <a:pt x="3550" y="0"/>
                  </a:moveTo>
                  <a:cubicBezTo>
                    <a:pt x="3332" y="0"/>
                    <a:pt x="3110" y="22"/>
                    <a:pt x="2888" y="68"/>
                  </a:cubicBezTo>
                  <a:cubicBezTo>
                    <a:pt x="1130" y="432"/>
                    <a:pt x="0" y="2150"/>
                    <a:pt x="364" y="3909"/>
                  </a:cubicBezTo>
                  <a:cubicBezTo>
                    <a:pt x="681" y="5454"/>
                    <a:pt x="2034" y="6511"/>
                    <a:pt x="3543" y="6511"/>
                  </a:cubicBezTo>
                  <a:cubicBezTo>
                    <a:pt x="3761" y="6511"/>
                    <a:pt x="3982" y="6489"/>
                    <a:pt x="4204" y="6443"/>
                  </a:cubicBezTo>
                  <a:cubicBezTo>
                    <a:pt x="5972" y="6079"/>
                    <a:pt x="7102" y="4350"/>
                    <a:pt x="6738" y="2593"/>
                  </a:cubicBezTo>
                  <a:cubicBezTo>
                    <a:pt x="6421" y="1056"/>
                    <a:pt x="5061" y="0"/>
                    <a:pt x="3550" y="0"/>
                  </a:cubicBezTo>
                  <a:close/>
                </a:path>
              </a:pathLst>
            </a:custGeom>
            <a:solidFill>
              <a:srgbClr val="064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8"/>
            <p:cNvSpPr/>
            <p:nvPr/>
          </p:nvSpPr>
          <p:spPr>
            <a:xfrm rot="7435474">
              <a:off x="5779119" y="3360565"/>
              <a:ext cx="798851" cy="732583"/>
            </a:xfrm>
            <a:custGeom>
              <a:avLst/>
              <a:gdLst/>
              <a:ahLst/>
              <a:cxnLst/>
              <a:rect l="l" t="t" r="r" b="b"/>
              <a:pathLst>
                <a:path w="5688" h="5216" extrusionOk="0">
                  <a:moveTo>
                    <a:pt x="2832" y="0"/>
                  </a:moveTo>
                  <a:cubicBezTo>
                    <a:pt x="2660" y="0"/>
                    <a:pt x="2485" y="17"/>
                    <a:pt x="2309" y="53"/>
                  </a:cubicBezTo>
                  <a:cubicBezTo>
                    <a:pt x="904" y="347"/>
                    <a:pt x="1" y="1722"/>
                    <a:pt x="286" y="3137"/>
                  </a:cubicBezTo>
                  <a:cubicBezTo>
                    <a:pt x="543" y="4371"/>
                    <a:pt x="1629" y="5216"/>
                    <a:pt x="2835" y="5216"/>
                  </a:cubicBezTo>
                  <a:cubicBezTo>
                    <a:pt x="3012" y="5216"/>
                    <a:pt x="3191" y="5198"/>
                    <a:pt x="3370" y="5160"/>
                  </a:cubicBezTo>
                  <a:cubicBezTo>
                    <a:pt x="4784" y="4865"/>
                    <a:pt x="5688" y="3490"/>
                    <a:pt x="5393" y="2076"/>
                  </a:cubicBezTo>
                  <a:cubicBezTo>
                    <a:pt x="5135" y="846"/>
                    <a:pt x="4048" y="0"/>
                    <a:pt x="2832" y="0"/>
                  </a:cubicBezTo>
                  <a:close/>
                </a:path>
              </a:pathLst>
            </a:custGeom>
            <a:solidFill>
              <a:srgbClr val="00B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8"/>
            <p:cNvSpPr/>
            <p:nvPr/>
          </p:nvSpPr>
          <p:spPr>
            <a:xfrm rot="7435474">
              <a:off x="5838639" y="4144797"/>
              <a:ext cx="278783" cy="146348"/>
            </a:xfrm>
            <a:custGeom>
              <a:avLst/>
              <a:gdLst/>
              <a:ahLst/>
              <a:cxnLst/>
              <a:rect l="l" t="t" r="r" b="b"/>
              <a:pathLst>
                <a:path w="1985" h="1042" extrusionOk="0">
                  <a:moveTo>
                    <a:pt x="1856" y="0"/>
                  </a:moveTo>
                  <a:lnTo>
                    <a:pt x="0" y="383"/>
                  </a:lnTo>
                  <a:lnTo>
                    <a:pt x="138" y="1041"/>
                  </a:lnTo>
                  <a:lnTo>
                    <a:pt x="1984" y="658"/>
                  </a:lnTo>
                  <a:lnTo>
                    <a:pt x="1856" y="0"/>
                  </a:lnTo>
                  <a:close/>
                </a:path>
              </a:pathLst>
            </a:custGeom>
            <a:solidFill>
              <a:srgbClr val="064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8"/>
            <p:cNvSpPr/>
            <p:nvPr/>
          </p:nvSpPr>
          <p:spPr>
            <a:xfrm rot="7435474">
              <a:off x="5305000" y="4537124"/>
              <a:ext cx="938173" cy="360673"/>
            </a:xfrm>
            <a:custGeom>
              <a:avLst/>
              <a:gdLst/>
              <a:ahLst/>
              <a:cxnLst/>
              <a:rect l="l" t="t" r="r" b="b"/>
              <a:pathLst>
                <a:path w="6680" h="2568" extrusionOk="0">
                  <a:moveTo>
                    <a:pt x="5949" y="1"/>
                  </a:moveTo>
                  <a:cubicBezTo>
                    <a:pt x="5911" y="1"/>
                    <a:pt x="5873" y="4"/>
                    <a:pt x="5835" y="11"/>
                  </a:cubicBezTo>
                  <a:lnTo>
                    <a:pt x="551" y="1111"/>
                  </a:lnTo>
                  <a:cubicBezTo>
                    <a:pt x="217" y="1179"/>
                    <a:pt x="1" y="1504"/>
                    <a:pt x="69" y="1838"/>
                  </a:cubicBezTo>
                  <a:lnTo>
                    <a:pt x="119" y="2083"/>
                  </a:lnTo>
                  <a:cubicBezTo>
                    <a:pt x="178" y="2366"/>
                    <a:pt x="434" y="2567"/>
                    <a:pt x="720" y="2567"/>
                  </a:cubicBezTo>
                  <a:cubicBezTo>
                    <a:pt x="761" y="2567"/>
                    <a:pt x="803" y="2563"/>
                    <a:pt x="845" y="2554"/>
                  </a:cubicBezTo>
                  <a:lnTo>
                    <a:pt x="6139" y="1464"/>
                  </a:lnTo>
                  <a:cubicBezTo>
                    <a:pt x="6463" y="1395"/>
                    <a:pt x="6680" y="1072"/>
                    <a:pt x="6610" y="738"/>
                  </a:cubicBezTo>
                  <a:lnTo>
                    <a:pt x="6562" y="492"/>
                  </a:lnTo>
                  <a:cubicBezTo>
                    <a:pt x="6500" y="196"/>
                    <a:pt x="6240" y="1"/>
                    <a:pt x="59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8"/>
            <p:cNvSpPr/>
            <p:nvPr/>
          </p:nvSpPr>
          <p:spPr>
            <a:xfrm rot="5958162">
              <a:off x="6143054" y="3831084"/>
              <a:ext cx="220915" cy="201548"/>
            </a:xfrm>
            <a:custGeom>
              <a:avLst/>
              <a:gdLst/>
              <a:ahLst/>
              <a:cxnLst/>
              <a:rect l="l" t="t" r="r" b="b"/>
              <a:pathLst>
                <a:path w="1573" h="1435" extrusionOk="0">
                  <a:moveTo>
                    <a:pt x="782" y="1"/>
                  </a:moveTo>
                  <a:cubicBezTo>
                    <a:pt x="735" y="1"/>
                    <a:pt x="688" y="5"/>
                    <a:pt x="640" y="15"/>
                  </a:cubicBezTo>
                  <a:cubicBezTo>
                    <a:pt x="256" y="104"/>
                    <a:pt x="1" y="477"/>
                    <a:pt x="90" y="870"/>
                  </a:cubicBezTo>
                  <a:cubicBezTo>
                    <a:pt x="158" y="1204"/>
                    <a:pt x="452" y="1434"/>
                    <a:pt x="788" y="1434"/>
                  </a:cubicBezTo>
                  <a:cubicBezTo>
                    <a:pt x="836" y="1434"/>
                    <a:pt x="885" y="1430"/>
                    <a:pt x="934" y="1420"/>
                  </a:cubicBezTo>
                  <a:cubicBezTo>
                    <a:pt x="1317" y="1341"/>
                    <a:pt x="1572" y="958"/>
                    <a:pt x="1484" y="575"/>
                  </a:cubicBezTo>
                  <a:cubicBezTo>
                    <a:pt x="1415" y="239"/>
                    <a:pt x="1119" y="1"/>
                    <a:pt x="782" y="1"/>
                  </a:cubicBezTo>
                  <a:close/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8"/>
            <p:cNvSpPr/>
            <p:nvPr/>
          </p:nvSpPr>
          <p:spPr>
            <a:xfrm rot="5958162">
              <a:off x="6346689" y="3721633"/>
              <a:ext cx="164177" cy="149440"/>
            </a:xfrm>
            <a:custGeom>
              <a:avLst/>
              <a:gdLst/>
              <a:ahLst/>
              <a:cxnLst/>
              <a:rect l="l" t="t" r="r" b="b"/>
              <a:pathLst>
                <a:path w="1169" h="1064" extrusionOk="0">
                  <a:moveTo>
                    <a:pt x="581" y="1"/>
                  </a:moveTo>
                  <a:cubicBezTo>
                    <a:pt x="545" y="1"/>
                    <a:pt x="509" y="4"/>
                    <a:pt x="472" y="12"/>
                  </a:cubicBezTo>
                  <a:cubicBezTo>
                    <a:pt x="187" y="70"/>
                    <a:pt x="0" y="355"/>
                    <a:pt x="59" y="640"/>
                  </a:cubicBezTo>
                  <a:cubicBezTo>
                    <a:pt x="111" y="889"/>
                    <a:pt x="335" y="1063"/>
                    <a:pt x="582" y="1063"/>
                  </a:cubicBezTo>
                  <a:cubicBezTo>
                    <a:pt x="617" y="1063"/>
                    <a:pt x="652" y="1060"/>
                    <a:pt x="688" y="1053"/>
                  </a:cubicBezTo>
                  <a:cubicBezTo>
                    <a:pt x="983" y="994"/>
                    <a:pt x="1169" y="708"/>
                    <a:pt x="1110" y="424"/>
                  </a:cubicBezTo>
                  <a:cubicBezTo>
                    <a:pt x="1050" y="174"/>
                    <a:pt x="832" y="1"/>
                    <a:pt x="581" y="1"/>
                  </a:cubicBezTo>
                  <a:close/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0017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/>
          <p:nvPr/>
        </p:nvSpPr>
        <p:spPr>
          <a:xfrm>
            <a:off x="5938294" y="3524625"/>
            <a:ext cx="22860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8"/>
          <p:cNvSpPr/>
          <p:nvPr/>
        </p:nvSpPr>
        <p:spPr>
          <a:xfrm>
            <a:off x="1887869" y="3524625"/>
            <a:ext cx="22860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8"/>
          <p:cNvSpPr/>
          <p:nvPr/>
        </p:nvSpPr>
        <p:spPr>
          <a:xfrm>
            <a:off x="5938356" y="1818350"/>
            <a:ext cx="22860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8"/>
          <p:cNvSpPr/>
          <p:nvPr/>
        </p:nvSpPr>
        <p:spPr>
          <a:xfrm>
            <a:off x="1887869" y="1818350"/>
            <a:ext cx="22860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8"/>
          <p:cNvSpPr/>
          <p:nvPr/>
        </p:nvSpPr>
        <p:spPr>
          <a:xfrm>
            <a:off x="4755381" y="3425700"/>
            <a:ext cx="1071600" cy="107160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9" name="Google Shape;199;p28"/>
          <p:cNvSpPr/>
          <p:nvPr/>
        </p:nvSpPr>
        <p:spPr>
          <a:xfrm>
            <a:off x="704819" y="3425700"/>
            <a:ext cx="1071600" cy="107160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4755381" y="1721700"/>
            <a:ext cx="1071600" cy="107160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01" name="Google Shape;201;p28"/>
          <p:cNvSpPr/>
          <p:nvPr/>
        </p:nvSpPr>
        <p:spPr>
          <a:xfrm>
            <a:off x="704819" y="1721700"/>
            <a:ext cx="1071600" cy="107160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02" name="Google Shape;202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rgbClr val="FFFFFF"/>
                </a:solidFill>
              </a:rPr>
              <a:t>Objetivos específicos </a:t>
            </a:r>
          </a:p>
        </p:txBody>
      </p:sp>
      <p:sp>
        <p:nvSpPr>
          <p:cNvPr id="203" name="Google Shape;203;p28"/>
          <p:cNvSpPr txBox="1">
            <a:spLocks noGrp="1"/>
          </p:cNvSpPr>
          <p:nvPr>
            <p:ph type="subTitle" idx="1"/>
          </p:nvPr>
        </p:nvSpPr>
        <p:spPr>
          <a:xfrm>
            <a:off x="1953544" y="1830500"/>
            <a:ext cx="18531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sp>
        <p:nvSpPr>
          <p:cNvPr id="204" name="Google Shape;204;p28"/>
          <p:cNvSpPr txBox="1">
            <a:spLocks noGrp="1"/>
          </p:cNvSpPr>
          <p:nvPr>
            <p:ph type="title" idx="2"/>
          </p:nvPr>
        </p:nvSpPr>
        <p:spPr>
          <a:xfrm>
            <a:off x="706419" y="1945950"/>
            <a:ext cx="1071600" cy="67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05" name="Google Shape;205;p28"/>
          <p:cNvSpPr txBox="1">
            <a:spLocks noGrp="1"/>
          </p:cNvSpPr>
          <p:nvPr>
            <p:ph type="subTitle" idx="3"/>
          </p:nvPr>
        </p:nvSpPr>
        <p:spPr>
          <a:xfrm>
            <a:off x="1887869" y="2250675"/>
            <a:ext cx="244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sp>
        <p:nvSpPr>
          <p:cNvPr id="206" name="Google Shape;206;p28"/>
          <p:cNvSpPr txBox="1">
            <a:spLocks noGrp="1"/>
          </p:cNvSpPr>
          <p:nvPr>
            <p:ph type="title" idx="4"/>
          </p:nvPr>
        </p:nvSpPr>
        <p:spPr>
          <a:xfrm>
            <a:off x="4755381" y="1945950"/>
            <a:ext cx="1071600" cy="67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07" name="Google Shape;207;p28"/>
          <p:cNvSpPr txBox="1">
            <a:spLocks noGrp="1"/>
          </p:cNvSpPr>
          <p:nvPr>
            <p:ph type="subTitle" idx="5"/>
          </p:nvPr>
        </p:nvSpPr>
        <p:spPr>
          <a:xfrm>
            <a:off x="5992981" y="1830500"/>
            <a:ext cx="1812900" cy="367800"/>
          </a:xfrm>
          <a:prstGeom prst="rect">
            <a:avLst/>
          </a:prstGeom>
          <a:solidFill>
            <a:srgbClr val="FF006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</a:t>
            </a:r>
            <a:endParaRPr dirty="0"/>
          </a:p>
        </p:txBody>
      </p:sp>
      <p:sp>
        <p:nvSpPr>
          <p:cNvPr id="208" name="Google Shape;208;p28"/>
          <p:cNvSpPr txBox="1">
            <a:spLocks noGrp="1"/>
          </p:cNvSpPr>
          <p:nvPr>
            <p:ph type="subTitle" idx="6"/>
          </p:nvPr>
        </p:nvSpPr>
        <p:spPr>
          <a:xfrm>
            <a:off x="5992981" y="2169225"/>
            <a:ext cx="244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sp>
        <p:nvSpPr>
          <p:cNvPr id="209" name="Google Shape;209;p28"/>
          <p:cNvSpPr txBox="1">
            <a:spLocks noGrp="1"/>
          </p:cNvSpPr>
          <p:nvPr>
            <p:ph type="title" idx="7"/>
          </p:nvPr>
        </p:nvSpPr>
        <p:spPr>
          <a:xfrm>
            <a:off x="706419" y="3622950"/>
            <a:ext cx="1071600" cy="67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10" name="Google Shape;210;p28"/>
          <p:cNvSpPr txBox="1">
            <a:spLocks noGrp="1"/>
          </p:cNvSpPr>
          <p:nvPr>
            <p:ph type="subTitle" idx="8"/>
          </p:nvPr>
        </p:nvSpPr>
        <p:spPr>
          <a:xfrm>
            <a:off x="1953544" y="3536775"/>
            <a:ext cx="18531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</a:t>
            </a:r>
            <a:endParaRPr dirty="0"/>
          </a:p>
        </p:txBody>
      </p:sp>
      <p:sp>
        <p:nvSpPr>
          <p:cNvPr id="211" name="Google Shape;211;p28"/>
          <p:cNvSpPr txBox="1">
            <a:spLocks noGrp="1"/>
          </p:cNvSpPr>
          <p:nvPr>
            <p:ph type="subTitle" idx="9"/>
          </p:nvPr>
        </p:nvSpPr>
        <p:spPr>
          <a:xfrm>
            <a:off x="1953544" y="3875500"/>
            <a:ext cx="244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</a:t>
            </a:r>
            <a:endParaRPr dirty="0"/>
          </a:p>
        </p:txBody>
      </p:sp>
      <p:sp>
        <p:nvSpPr>
          <p:cNvPr id="212" name="Google Shape;212;p28"/>
          <p:cNvSpPr txBox="1">
            <a:spLocks noGrp="1"/>
          </p:cNvSpPr>
          <p:nvPr>
            <p:ph type="title" idx="13"/>
          </p:nvPr>
        </p:nvSpPr>
        <p:spPr>
          <a:xfrm>
            <a:off x="4755381" y="3622950"/>
            <a:ext cx="1071600" cy="67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213" name="Google Shape;213;p28"/>
          <p:cNvSpPr txBox="1">
            <a:spLocks noGrp="1"/>
          </p:cNvSpPr>
          <p:nvPr>
            <p:ph type="subTitle" idx="14"/>
          </p:nvPr>
        </p:nvSpPr>
        <p:spPr>
          <a:xfrm>
            <a:off x="5992919" y="3536775"/>
            <a:ext cx="18129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sp>
        <p:nvSpPr>
          <p:cNvPr id="214" name="Google Shape;214;p28"/>
          <p:cNvSpPr txBox="1">
            <a:spLocks noGrp="1"/>
          </p:cNvSpPr>
          <p:nvPr>
            <p:ph type="subTitle" idx="15"/>
          </p:nvPr>
        </p:nvSpPr>
        <p:spPr>
          <a:xfrm>
            <a:off x="5992919" y="3875500"/>
            <a:ext cx="244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</a:t>
            </a:r>
            <a:endParaRPr dirty="0"/>
          </a:p>
        </p:txBody>
      </p:sp>
      <p:grpSp>
        <p:nvGrpSpPr>
          <p:cNvPr id="215" name="Google Shape;215;p28"/>
          <p:cNvGrpSpPr/>
          <p:nvPr/>
        </p:nvGrpSpPr>
        <p:grpSpPr>
          <a:xfrm rot="-4680075">
            <a:off x="6925866" y="-350010"/>
            <a:ext cx="1848175" cy="2697139"/>
            <a:chOff x="5362648" y="3057585"/>
            <a:chExt cx="1473227" cy="2149754"/>
          </a:xfrm>
        </p:grpSpPr>
        <p:sp>
          <p:nvSpPr>
            <p:cNvPr id="216" name="Google Shape;216;p28"/>
            <p:cNvSpPr/>
            <p:nvPr/>
          </p:nvSpPr>
          <p:spPr>
            <a:xfrm rot="7435474">
              <a:off x="5679305" y="3269410"/>
              <a:ext cx="997581" cy="914465"/>
            </a:xfrm>
            <a:custGeom>
              <a:avLst/>
              <a:gdLst/>
              <a:ahLst/>
              <a:cxnLst/>
              <a:rect l="l" t="t" r="r" b="b"/>
              <a:pathLst>
                <a:path w="7103" h="6511" extrusionOk="0">
                  <a:moveTo>
                    <a:pt x="3550" y="0"/>
                  </a:moveTo>
                  <a:cubicBezTo>
                    <a:pt x="3332" y="0"/>
                    <a:pt x="3110" y="22"/>
                    <a:pt x="2888" y="68"/>
                  </a:cubicBezTo>
                  <a:cubicBezTo>
                    <a:pt x="1130" y="432"/>
                    <a:pt x="0" y="2150"/>
                    <a:pt x="364" y="3909"/>
                  </a:cubicBezTo>
                  <a:cubicBezTo>
                    <a:pt x="681" y="5454"/>
                    <a:pt x="2034" y="6511"/>
                    <a:pt x="3543" y="6511"/>
                  </a:cubicBezTo>
                  <a:cubicBezTo>
                    <a:pt x="3761" y="6511"/>
                    <a:pt x="3982" y="6489"/>
                    <a:pt x="4204" y="6443"/>
                  </a:cubicBezTo>
                  <a:cubicBezTo>
                    <a:pt x="5972" y="6079"/>
                    <a:pt x="7102" y="4350"/>
                    <a:pt x="6738" y="2593"/>
                  </a:cubicBezTo>
                  <a:cubicBezTo>
                    <a:pt x="6421" y="1056"/>
                    <a:pt x="5061" y="0"/>
                    <a:pt x="3550" y="0"/>
                  </a:cubicBezTo>
                  <a:close/>
                </a:path>
              </a:pathLst>
            </a:custGeom>
            <a:solidFill>
              <a:srgbClr val="064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8"/>
            <p:cNvSpPr/>
            <p:nvPr/>
          </p:nvSpPr>
          <p:spPr>
            <a:xfrm rot="7435474">
              <a:off x="5779119" y="3360565"/>
              <a:ext cx="798851" cy="732583"/>
            </a:xfrm>
            <a:custGeom>
              <a:avLst/>
              <a:gdLst/>
              <a:ahLst/>
              <a:cxnLst/>
              <a:rect l="l" t="t" r="r" b="b"/>
              <a:pathLst>
                <a:path w="5688" h="5216" extrusionOk="0">
                  <a:moveTo>
                    <a:pt x="2832" y="0"/>
                  </a:moveTo>
                  <a:cubicBezTo>
                    <a:pt x="2660" y="0"/>
                    <a:pt x="2485" y="17"/>
                    <a:pt x="2309" y="53"/>
                  </a:cubicBezTo>
                  <a:cubicBezTo>
                    <a:pt x="904" y="347"/>
                    <a:pt x="1" y="1722"/>
                    <a:pt x="286" y="3137"/>
                  </a:cubicBezTo>
                  <a:cubicBezTo>
                    <a:pt x="543" y="4371"/>
                    <a:pt x="1629" y="5216"/>
                    <a:pt x="2835" y="5216"/>
                  </a:cubicBezTo>
                  <a:cubicBezTo>
                    <a:pt x="3012" y="5216"/>
                    <a:pt x="3191" y="5198"/>
                    <a:pt x="3370" y="5160"/>
                  </a:cubicBezTo>
                  <a:cubicBezTo>
                    <a:pt x="4784" y="4865"/>
                    <a:pt x="5688" y="3490"/>
                    <a:pt x="5393" y="2076"/>
                  </a:cubicBezTo>
                  <a:cubicBezTo>
                    <a:pt x="5135" y="846"/>
                    <a:pt x="4048" y="0"/>
                    <a:pt x="2832" y="0"/>
                  </a:cubicBezTo>
                  <a:close/>
                </a:path>
              </a:pathLst>
            </a:custGeom>
            <a:solidFill>
              <a:srgbClr val="00B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8"/>
            <p:cNvSpPr/>
            <p:nvPr/>
          </p:nvSpPr>
          <p:spPr>
            <a:xfrm rot="7435474">
              <a:off x="5838639" y="4144797"/>
              <a:ext cx="278783" cy="146348"/>
            </a:xfrm>
            <a:custGeom>
              <a:avLst/>
              <a:gdLst/>
              <a:ahLst/>
              <a:cxnLst/>
              <a:rect l="l" t="t" r="r" b="b"/>
              <a:pathLst>
                <a:path w="1985" h="1042" extrusionOk="0">
                  <a:moveTo>
                    <a:pt x="1856" y="0"/>
                  </a:moveTo>
                  <a:lnTo>
                    <a:pt x="0" y="383"/>
                  </a:lnTo>
                  <a:lnTo>
                    <a:pt x="138" y="1041"/>
                  </a:lnTo>
                  <a:lnTo>
                    <a:pt x="1984" y="658"/>
                  </a:lnTo>
                  <a:lnTo>
                    <a:pt x="1856" y="0"/>
                  </a:lnTo>
                  <a:close/>
                </a:path>
              </a:pathLst>
            </a:custGeom>
            <a:solidFill>
              <a:srgbClr val="0645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8"/>
            <p:cNvSpPr/>
            <p:nvPr/>
          </p:nvSpPr>
          <p:spPr>
            <a:xfrm rot="7435474">
              <a:off x="5305000" y="4537124"/>
              <a:ext cx="938173" cy="360673"/>
            </a:xfrm>
            <a:custGeom>
              <a:avLst/>
              <a:gdLst/>
              <a:ahLst/>
              <a:cxnLst/>
              <a:rect l="l" t="t" r="r" b="b"/>
              <a:pathLst>
                <a:path w="6680" h="2568" extrusionOk="0">
                  <a:moveTo>
                    <a:pt x="5949" y="1"/>
                  </a:moveTo>
                  <a:cubicBezTo>
                    <a:pt x="5911" y="1"/>
                    <a:pt x="5873" y="4"/>
                    <a:pt x="5835" y="11"/>
                  </a:cubicBezTo>
                  <a:lnTo>
                    <a:pt x="551" y="1111"/>
                  </a:lnTo>
                  <a:cubicBezTo>
                    <a:pt x="217" y="1179"/>
                    <a:pt x="1" y="1504"/>
                    <a:pt x="69" y="1838"/>
                  </a:cubicBezTo>
                  <a:lnTo>
                    <a:pt x="119" y="2083"/>
                  </a:lnTo>
                  <a:cubicBezTo>
                    <a:pt x="178" y="2366"/>
                    <a:pt x="434" y="2567"/>
                    <a:pt x="720" y="2567"/>
                  </a:cubicBezTo>
                  <a:cubicBezTo>
                    <a:pt x="761" y="2567"/>
                    <a:pt x="803" y="2563"/>
                    <a:pt x="845" y="2554"/>
                  </a:cubicBezTo>
                  <a:lnTo>
                    <a:pt x="6139" y="1464"/>
                  </a:lnTo>
                  <a:cubicBezTo>
                    <a:pt x="6463" y="1395"/>
                    <a:pt x="6680" y="1072"/>
                    <a:pt x="6610" y="738"/>
                  </a:cubicBezTo>
                  <a:lnTo>
                    <a:pt x="6562" y="492"/>
                  </a:lnTo>
                  <a:cubicBezTo>
                    <a:pt x="6500" y="196"/>
                    <a:pt x="6240" y="1"/>
                    <a:pt x="59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8"/>
            <p:cNvSpPr/>
            <p:nvPr/>
          </p:nvSpPr>
          <p:spPr>
            <a:xfrm rot="5958162">
              <a:off x="6143054" y="3831084"/>
              <a:ext cx="220915" cy="201548"/>
            </a:xfrm>
            <a:custGeom>
              <a:avLst/>
              <a:gdLst/>
              <a:ahLst/>
              <a:cxnLst/>
              <a:rect l="l" t="t" r="r" b="b"/>
              <a:pathLst>
                <a:path w="1573" h="1435" extrusionOk="0">
                  <a:moveTo>
                    <a:pt x="782" y="1"/>
                  </a:moveTo>
                  <a:cubicBezTo>
                    <a:pt x="735" y="1"/>
                    <a:pt x="688" y="5"/>
                    <a:pt x="640" y="15"/>
                  </a:cubicBezTo>
                  <a:cubicBezTo>
                    <a:pt x="256" y="104"/>
                    <a:pt x="1" y="477"/>
                    <a:pt x="90" y="870"/>
                  </a:cubicBezTo>
                  <a:cubicBezTo>
                    <a:pt x="158" y="1204"/>
                    <a:pt x="452" y="1434"/>
                    <a:pt x="788" y="1434"/>
                  </a:cubicBezTo>
                  <a:cubicBezTo>
                    <a:pt x="836" y="1434"/>
                    <a:pt x="885" y="1430"/>
                    <a:pt x="934" y="1420"/>
                  </a:cubicBezTo>
                  <a:cubicBezTo>
                    <a:pt x="1317" y="1341"/>
                    <a:pt x="1572" y="958"/>
                    <a:pt x="1484" y="575"/>
                  </a:cubicBezTo>
                  <a:cubicBezTo>
                    <a:pt x="1415" y="239"/>
                    <a:pt x="1119" y="1"/>
                    <a:pt x="782" y="1"/>
                  </a:cubicBezTo>
                  <a:close/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8"/>
            <p:cNvSpPr/>
            <p:nvPr/>
          </p:nvSpPr>
          <p:spPr>
            <a:xfrm rot="5958162">
              <a:off x="6346689" y="3721633"/>
              <a:ext cx="164177" cy="149440"/>
            </a:xfrm>
            <a:custGeom>
              <a:avLst/>
              <a:gdLst/>
              <a:ahLst/>
              <a:cxnLst/>
              <a:rect l="l" t="t" r="r" b="b"/>
              <a:pathLst>
                <a:path w="1169" h="1064" extrusionOk="0">
                  <a:moveTo>
                    <a:pt x="581" y="1"/>
                  </a:moveTo>
                  <a:cubicBezTo>
                    <a:pt x="545" y="1"/>
                    <a:pt x="509" y="4"/>
                    <a:pt x="472" y="12"/>
                  </a:cubicBezTo>
                  <a:cubicBezTo>
                    <a:pt x="187" y="70"/>
                    <a:pt x="0" y="355"/>
                    <a:pt x="59" y="640"/>
                  </a:cubicBezTo>
                  <a:cubicBezTo>
                    <a:pt x="111" y="889"/>
                    <a:pt x="335" y="1063"/>
                    <a:pt x="582" y="1063"/>
                  </a:cubicBezTo>
                  <a:cubicBezTo>
                    <a:pt x="617" y="1063"/>
                    <a:pt x="652" y="1060"/>
                    <a:pt x="688" y="1053"/>
                  </a:cubicBezTo>
                  <a:cubicBezTo>
                    <a:pt x="983" y="994"/>
                    <a:pt x="1169" y="708"/>
                    <a:pt x="1110" y="424"/>
                  </a:cubicBezTo>
                  <a:cubicBezTo>
                    <a:pt x="1050" y="174"/>
                    <a:pt x="832" y="1"/>
                    <a:pt x="581" y="1"/>
                  </a:cubicBezTo>
                  <a:close/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 txBox="1">
            <a:spLocks noGrp="1"/>
          </p:cNvSpPr>
          <p:nvPr>
            <p:ph type="title"/>
          </p:nvPr>
        </p:nvSpPr>
        <p:spPr>
          <a:xfrm>
            <a:off x="4069256" y="1815675"/>
            <a:ext cx="5074744" cy="82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METODOLOGIA</a:t>
            </a:r>
            <a:endParaRPr dirty="0"/>
          </a:p>
        </p:txBody>
      </p:sp>
      <p:sp>
        <p:nvSpPr>
          <p:cNvPr id="227" name="Google Shape;227;p29"/>
          <p:cNvSpPr txBox="1">
            <a:spLocks noGrp="1"/>
          </p:cNvSpPr>
          <p:nvPr>
            <p:ph type="subTitle" idx="1"/>
          </p:nvPr>
        </p:nvSpPr>
        <p:spPr>
          <a:xfrm>
            <a:off x="4572000" y="2412888"/>
            <a:ext cx="3852000" cy="123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/>
              <a:t>F</a:t>
            </a:r>
            <a:r>
              <a:rPr lang="en" dirty="0"/>
              <a:t>igura pode alterar</a:t>
            </a:r>
            <a:endParaRPr dirty="0"/>
          </a:p>
        </p:txBody>
      </p:sp>
      <p:pic>
        <p:nvPicPr>
          <p:cNvPr id="228" name="Google Shape;22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000" y="945300"/>
            <a:ext cx="3252900" cy="3252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B95CF59-6C63-4308-6FD8-4DBEB2BAD8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2697"/>
          <a:stretch>
            <a:fillRect/>
          </a:stretch>
        </p:blipFill>
        <p:spPr>
          <a:xfrm>
            <a:off x="259200" y="4350098"/>
            <a:ext cx="3067200" cy="61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33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39"/>
          <p:cNvSpPr/>
          <p:nvPr/>
        </p:nvSpPr>
        <p:spPr>
          <a:xfrm>
            <a:off x="6076500" y="1625025"/>
            <a:ext cx="20646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39"/>
          <p:cNvSpPr/>
          <p:nvPr/>
        </p:nvSpPr>
        <p:spPr>
          <a:xfrm>
            <a:off x="1750025" y="3359275"/>
            <a:ext cx="20646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39"/>
          <p:cNvSpPr/>
          <p:nvPr/>
        </p:nvSpPr>
        <p:spPr>
          <a:xfrm>
            <a:off x="6076500" y="3359275"/>
            <a:ext cx="20646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39"/>
          <p:cNvSpPr/>
          <p:nvPr/>
        </p:nvSpPr>
        <p:spPr>
          <a:xfrm>
            <a:off x="1750025" y="1625025"/>
            <a:ext cx="2064600" cy="392100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3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Metodologia</a:t>
            </a:r>
          </a:p>
        </p:txBody>
      </p:sp>
      <p:sp>
        <p:nvSpPr>
          <p:cNvPr id="762" name="Google Shape;762;p39"/>
          <p:cNvSpPr txBox="1">
            <a:spLocks noGrp="1"/>
          </p:cNvSpPr>
          <p:nvPr>
            <p:ph type="subTitle" idx="1"/>
          </p:nvPr>
        </p:nvSpPr>
        <p:spPr>
          <a:xfrm>
            <a:off x="1826225" y="3819875"/>
            <a:ext cx="2271300" cy="6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xxxxxxxxxxx</a:t>
            </a:r>
            <a:endParaRPr dirty="0"/>
          </a:p>
        </p:txBody>
      </p:sp>
      <p:sp>
        <p:nvSpPr>
          <p:cNvPr id="763" name="Google Shape;763;p39"/>
          <p:cNvSpPr txBox="1">
            <a:spLocks noGrp="1"/>
          </p:cNvSpPr>
          <p:nvPr>
            <p:ph type="subTitle" idx="2"/>
          </p:nvPr>
        </p:nvSpPr>
        <p:spPr>
          <a:xfrm>
            <a:off x="6152700" y="3819875"/>
            <a:ext cx="2271300" cy="6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xxxxxxxxxxxx</a:t>
            </a:r>
            <a:endParaRPr dirty="0"/>
          </a:p>
        </p:txBody>
      </p:sp>
      <p:sp>
        <p:nvSpPr>
          <p:cNvPr id="764" name="Google Shape;764;p39"/>
          <p:cNvSpPr txBox="1">
            <a:spLocks noGrp="1"/>
          </p:cNvSpPr>
          <p:nvPr>
            <p:ph type="subTitle" idx="3"/>
          </p:nvPr>
        </p:nvSpPr>
        <p:spPr>
          <a:xfrm>
            <a:off x="1826225" y="3359425"/>
            <a:ext cx="18639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sp>
        <p:nvSpPr>
          <p:cNvPr id="765" name="Google Shape;765;p39"/>
          <p:cNvSpPr txBox="1">
            <a:spLocks noGrp="1"/>
          </p:cNvSpPr>
          <p:nvPr>
            <p:ph type="subTitle" idx="4"/>
          </p:nvPr>
        </p:nvSpPr>
        <p:spPr>
          <a:xfrm>
            <a:off x="6152700" y="3359425"/>
            <a:ext cx="18639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sp>
        <p:nvSpPr>
          <p:cNvPr id="766" name="Google Shape;766;p39"/>
          <p:cNvSpPr txBox="1">
            <a:spLocks noGrp="1"/>
          </p:cNvSpPr>
          <p:nvPr>
            <p:ph type="subTitle" idx="5"/>
          </p:nvPr>
        </p:nvSpPr>
        <p:spPr>
          <a:xfrm>
            <a:off x="1826225" y="2085625"/>
            <a:ext cx="2271300" cy="6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Figura pode alterar</a:t>
            </a:r>
            <a:endParaRPr dirty="0"/>
          </a:p>
        </p:txBody>
      </p:sp>
      <p:sp>
        <p:nvSpPr>
          <p:cNvPr id="767" name="Google Shape;767;p39"/>
          <p:cNvSpPr txBox="1">
            <a:spLocks noGrp="1"/>
          </p:cNvSpPr>
          <p:nvPr>
            <p:ph type="subTitle" idx="6"/>
          </p:nvPr>
        </p:nvSpPr>
        <p:spPr>
          <a:xfrm>
            <a:off x="6152700" y="2085625"/>
            <a:ext cx="2271300" cy="6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xxxxxxxxxxxxxx</a:t>
            </a:r>
            <a:endParaRPr dirty="0"/>
          </a:p>
        </p:txBody>
      </p:sp>
      <p:sp>
        <p:nvSpPr>
          <p:cNvPr id="768" name="Google Shape;768;p39"/>
          <p:cNvSpPr txBox="1">
            <a:spLocks noGrp="1"/>
          </p:cNvSpPr>
          <p:nvPr>
            <p:ph type="subTitle" idx="7"/>
          </p:nvPr>
        </p:nvSpPr>
        <p:spPr>
          <a:xfrm>
            <a:off x="1826225" y="1625175"/>
            <a:ext cx="18639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err="1"/>
              <a:t>xxxxx</a:t>
            </a:r>
            <a:endParaRPr dirty="0"/>
          </a:p>
        </p:txBody>
      </p:sp>
      <p:sp>
        <p:nvSpPr>
          <p:cNvPr id="769" name="Google Shape;769;p39"/>
          <p:cNvSpPr txBox="1">
            <a:spLocks noGrp="1"/>
          </p:cNvSpPr>
          <p:nvPr>
            <p:ph type="subTitle" idx="8"/>
          </p:nvPr>
        </p:nvSpPr>
        <p:spPr>
          <a:xfrm>
            <a:off x="6152700" y="1625175"/>
            <a:ext cx="18639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xxxxx</a:t>
            </a:r>
            <a:endParaRPr dirty="0"/>
          </a:p>
        </p:txBody>
      </p:sp>
      <p:grpSp>
        <p:nvGrpSpPr>
          <p:cNvPr id="770" name="Google Shape;770;p39"/>
          <p:cNvGrpSpPr/>
          <p:nvPr/>
        </p:nvGrpSpPr>
        <p:grpSpPr>
          <a:xfrm>
            <a:off x="723172" y="1796281"/>
            <a:ext cx="768519" cy="645989"/>
            <a:chOff x="4084603" y="1617182"/>
            <a:chExt cx="363040" cy="305158"/>
          </a:xfrm>
        </p:grpSpPr>
        <p:sp>
          <p:nvSpPr>
            <p:cNvPr id="771" name="Google Shape;771;p39"/>
            <p:cNvSpPr/>
            <p:nvPr/>
          </p:nvSpPr>
          <p:spPr>
            <a:xfrm>
              <a:off x="4109401" y="1627762"/>
              <a:ext cx="313408" cy="255524"/>
            </a:xfrm>
            <a:custGeom>
              <a:avLst/>
              <a:gdLst/>
              <a:ahLst/>
              <a:cxnLst/>
              <a:rect l="l" t="t" r="r" b="b"/>
              <a:pathLst>
                <a:path w="9302" h="7584" extrusionOk="0">
                  <a:moveTo>
                    <a:pt x="835" y="1"/>
                  </a:moveTo>
                  <a:cubicBezTo>
                    <a:pt x="373" y="1"/>
                    <a:pt x="0" y="384"/>
                    <a:pt x="0" y="845"/>
                  </a:cubicBezTo>
                  <a:lnTo>
                    <a:pt x="0" y="7583"/>
                  </a:lnTo>
                  <a:lnTo>
                    <a:pt x="9302" y="7583"/>
                  </a:lnTo>
                  <a:lnTo>
                    <a:pt x="9302" y="845"/>
                  </a:lnTo>
                  <a:cubicBezTo>
                    <a:pt x="9302" y="384"/>
                    <a:pt x="8918" y="1"/>
                    <a:pt x="8457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9"/>
            <p:cNvSpPr/>
            <p:nvPr/>
          </p:nvSpPr>
          <p:spPr>
            <a:xfrm>
              <a:off x="4265939" y="1627762"/>
              <a:ext cx="156872" cy="255524"/>
            </a:xfrm>
            <a:custGeom>
              <a:avLst/>
              <a:gdLst/>
              <a:ahLst/>
              <a:cxnLst/>
              <a:rect l="l" t="t" r="r" b="b"/>
              <a:pathLst>
                <a:path w="4656" h="7584" extrusionOk="0">
                  <a:moveTo>
                    <a:pt x="0" y="1"/>
                  </a:moveTo>
                  <a:lnTo>
                    <a:pt x="0" y="7583"/>
                  </a:lnTo>
                  <a:lnTo>
                    <a:pt x="4656" y="7583"/>
                  </a:lnTo>
                  <a:lnTo>
                    <a:pt x="4656" y="845"/>
                  </a:lnTo>
                  <a:cubicBezTo>
                    <a:pt x="4656" y="384"/>
                    <a:pt x="4272" y="1"/>
                    <a:pt x="3811" y="1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9"/>
            <p:cNvSpPr/>
            <p:nvPr/>
          </p:nvSpPr>
          <p:spPr>
            <a:xfrm>
              <a:off x="4098787" y="1617182"/>
              <a:ext cx="334634" cy="266103"/>
            </a:xfrm>
            <a:custGeom>
              <a:avLst/>
              <a:gdLst/>
              <a:ahLst/>
              <a:cxnLst/>
              <a:rect l="l" t="t" r="r" b="b"/>
              <a:pathLst>
                <a:path w="9932" h="7898" extrusionOk="0">
                  <a:moveTo>
                    <a:pt x="1150" y="0"/>
                  </a:moveTo>
                  <a:cubicBezTo>
                    <a:pt x="512" y="0"/>
                    <a:pt x="1" y="521"/>
                    <a:pt x="1" y="1159"/>
                  </a:cubicBezTo>
                  <a:lnTo>
                    <a:pt x="1" y="7897"/>
                  </a:lnTo>
                  <a:lnTo>
                    <a:pt x="630" y="7897"/>
                  </a:lnTo>
                  <a:lnTo>
                    <a:pt x="630" y="1159"/>
                  </a:lnTo>
                  <a:cubicBezTo>
                    <a:pt x="630" y="865"/>
                    <a:pt x="865" y="629"/>
                    <a:pt x="1150" y="629"/>
                  </a:cubicBezTo>
                  <a:lnTo>
                    <a:pt x="8772" y="629"/>
                  </a:lnTo>
                  <a:cubicBezTo>
                    <a:pt x="9067" y="629"/>
                    <a:pt x="9303" y="865"/>
                    <a:pt x="9303" y="1159"/>
                  </a:cubicBezTo>
                  <a:lnTo>
                    <a:pt x="9303" y="7897"/>
                  </a:lnTo>
                  <a:lnTo>
                    <a:pt x="9931" y="7897"/>
                  </a:lnTo>
                  <a:lnTo>
                    <a:pt x="9931" y="1159"/>
                  </a:lnTo>
                  <a:cubicBezTo>
                    <a:pt x="9931" y="521"/>
                    <a:pt x="9410" y="0"/>
                    <a:pt x="8772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9"/>
            <p:cNvSpPr/>
            <p:nvPr/>
          </p:nvSpPr>
          <p:spPr>
            <a:xfrm>
              <a:off x="4265939" y="1617182"/>
              <a:ext cx="167485" cy="266103"/>
            </a:xfrm>
            <a:custGeom>
              <a:avLst/>
              <a:gdLst/>
              <a:ahLst/>
              <a:cxnLst/>
              <a:rect l="l" t="t" r="r" b="b"/>
              <a:pathLst>
                <a:path w="4971" h="7898" extrusionOk="0">
                  <a:moveTo>
                    <a:pt x="0" y="0"/>
                  </a:moveTo>
                  <a:lnTo>
                    <a:pt x="0" y="629"/>
                  </a:lnTo>
                  <a:lnTo>
                    <a:pt x="3811" y="629"/>
                  </a:lnTo>
                  <a:cubicBezTo>
                    <a:pt x="4106" y="629"/>
                    <a:pt x="4342" y="865"/>
                    <a:pt x="4342" y="1159"/>
                  </a:cubicBezTo>
                  <a:lnTo>
                    <a:pt x="4342" y="7897"/>
                  </a:lnTo>
                  <a:lnTo>
                    <a:pt x="4970" y="7897"/>
                  </a:lnTo>
                  <a:lnTo>
                    <a:pt x="4970" y="1159"/>
                  </a:lnTo>
                  <a:cubicBezTo>
                    <a:pt x="4970" y="521"/>
                    <a:pt x="4449" y="0"/>
                    <a:pt x="3811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9"/>
            <p:cNvSpPr/>
            <p:nvPr/>
          </p:nvSpPr>
          <p:spPr>
            <a:xfrm>
              <a:off x="4084603" y="1840568"/>
              <a:ext cx="363037" cy="81772"/>
            </a:xfrm>
            <a:custGeom>
              <a:avLst/>
              <a:gdLst/>
              <a:ahLst/>
              <a:cxnLst/>
              <a:rect l="l" t="t" r="r" b="b"/>
              <a:pathLst>
                <a:path w="10775" h="2427" extrusionOk="0">
                  <a:moveTo>
                    <a:pt x="314" y="0"/>
                  </a:moveTo>
                  <a:cubicBezTo>
                    <a:pt x="138" y="0"/>
                    <a:pt x="0" y="147"/>
                    <a:pt x="0" y="315"/>
                  </a:cubicBezTo>
                  <a:lnTo>
                    <a:pt x="0" y="953"/>
                  </a:lnTo>
                  <a:cubicBezTo>
                    <a:pt x="0" y="1758"/>
                    <a:pt x="658" y="2426"/>
                    <a:pt x="1473" y="2426"/>
                  </a:cubicBezTo>
                  <a:lnTo>
                    <a:pt x="9301" y="2426"/>
                  </a:lnTo>
                  <a:cubicBezTo>
                    <a:pt x="10116" y="2426"/>
                    <a:pt x="10774" y="1758"/>
                    <a:pt x="10774" y="953"/>
                  </a:cubicBezTo>
                  <a:lnTo>
                    <a:pt x="10774" y="315"/>
                  </a:lnTo>
                  <a:cubicBezTo>
                    <a:pt x="10774" y="147"/>
                    <a:pt x="10627" y="0"/>
                    <a:pt x="10460" y="0"/>
                  </a:cubicBezTo>
                  <a:lnTo>
                    <a:pt x="6875" y="0"/>
                  </a:lnTo>
                  <a:cubicBezTo>
                    <a:pt x="6738" y="0"/>
                    <a:pt x="6610" y="99"/>
                    <a:pt x="6570" y="246"/>
                  </a:cubicBezTo>
                  <a:lnTo>
                    <a:pt x="6423" y="845"/>
                  </a:lnTo>
                  <a:lnTo>
                    <a:pt x="4351" y="845"/>
                  </a:lnTo>
                  <a:lnTo>
                    <a:pt x="4194" y="246"/>
                  </a:lnTo>
                  <a:cubicBezTo>
                    <a:pt x="4164" y="99"/>
                    <a:pt x="4036" y="0"/>
                    <a:pt x="3889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9"/>
            <p:cNvSpPr/>
            <p:nvPr/>
          </p:nvSpPr>
          <p:spPr>
            <a:xfrm>
              <a:off x="4265939" y="1840568"/>
              <a:ext cx="181704" cy="81772"/>
            </a:xfrm>
            <a:custGeom>
              <a:avLst/>
              <a:gdLst/>
              <a:ahLst/>
              <a:cxnLst/>
              <a:rect l="l" t="t" r="r" b="b"/>
              <a:pathLst>
                <a:path w="5393" h="2427" extrusionOk="0">
                  <a:moveTo>
                    <a:pt x="1493" y="0"/>
                  </a:moveTo>
                  <a:cubicBezTo>
                    <a:pt x="1356" y="0"/>
                    <a:pt x="1228" y="99"/>
                    <a:pt x="1188" y="246"/>
                  </a:cubicBezTo>
                  <a:lnTo>
                    <a:pt x="1041" y="845"/>
                  </a:lnTo>
                  <a:lnTo>
                    <a:pt x="0" y="845"/>
                  </a:lnTo>
                  <a:lnTo>
                    <a:pt x="0" y="2426"/>
                  </a:lnTo>
                  <a:lnTo>
                    <a:pt x="3919" y="2426"/>
                  </a:lnTo>
                  <a:cubicBezTo>
                    <a:pt x="4734" y="2426"/>
                    <a:pt x="5392" y="1758"/>
                    <a:pt x="5392" y="953"/>
                  </a:cubicBezTo>
                  <a:lnTo>
                    <a:pt x="5392" y="315"/>
                  </a:lnTo>
                  <a:cubicBezTo>
                    <a:pt x="5392" y="147"/>
                    <a:pt x="5245" y="0"/>
                    <a:pt x="5078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9"/>
            <p:cNvSpPr/>
            <p:nvPr/>
          </p:nvSpPr>
          <p:spPr>
            <a:xfrm>
              <a:off x="4084603" y="1840568"/>
              <a:ext cx="181367" cy="81772"/>
            </a:xfrm>
            <a:custGeom>
              <a:avLst/>
              <a:gdLst/>
              <a:ahLst/>
              <a:cxnLst/>
              <a:rect l="l" t="t" r="r" b="b"/>
              <a:pathLst>
                <a:path w="5383" h="2427" extrusionOk="0">
                  <a:moveTo>
                    <a:pt x="314" y="0"/>
                  </a:moveTo>
                  <a:cubicBezTo>
                    <a:pt x="138" y="0"/>
                    <a:pt x="0" y="147"/>
                    <a:pt x="0" y="315"/>
                  </a:cubicBezTo>
                  <a:lnTo>
                    <a:pt x="0" y="953"/>
                  </a:lnTo>
                  <a:cubicBezTo>
                    <a:pt x="0" y="1758"/>
                    <a:pt x="658" y="2426"/>
                    <a:pt x="1473" y="2426"/>
                  </a:cubicBezTo>
                  <a:lnTo>
                    <a:pt x="5382" y="2426"/>
                  </a:lnTo>
                  <a:lnTo>
                    <a:pt x="5382" y="845"/>
                  </a:lnTo>
                  <a:lnTo>
                    <a:pt x="4351" y="845"/>
                  </a:lnTo>
                  <a:lnTo>
                    <a:pt x="4194" y="246"/>
                  </a:lnTo>
                  <a:cubicBezTo>
                    <a:pt x="4164" y="99"/>
                    <a:pt x="4036" y="0"/>
                    <a:pt x="3889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9"/>
            <p:cNvSpPr/>
            <p:nvPr/>
          </p:nvSpPr>
          <p:spPr>
            <a:xfrm>
              <a:off x="4141173" y="1665161"/>
              <a:ext cx="124797" cy="106266"/>
            </a:xfrm>
            <a:custGeom>
              <a:avLst/>
              <a:gdLst/>
              <a:ahLst/>
              <a:cxnLst/>
              <a:rect l="l" t="t" r="r" b="b"/>
              <a:pathLst>
                <a:path w="3704" h="3154" extrusionOk="0">
                  <a:moveTo>
                    <a:pt x="314" y="1"/>
                  </a:moveTo>
                  <a:cubicBezTo>
                    <a:pt x="148" y="1"/>
                    <a:pt x="0" y="138"/>
                    <a:pt x="0" y="315"/>
                  </a:cubicBezTo>
                  <a:lnTo>
                    <a:pt x="0" y="2839"/>
                  </a:lnTo>
                  <a:cubicBezTo>
                    <a:pt x="0" y="3016"/>
                    <a:pt x="148" y="3153"/>
                    <a:pt x="314" y="3153"/>
                  </a:cubicBezTo>
                  <a:lnTo>
                    <a:pt x="3389" y="3153"/>
                  </a:lnTo>
                  <a:cubicBezTo>
                    <a:pt x="3566" y="3153"/>
                    <a:pt x="3703" y="3016"/>
                    <a:pt x="3703" y="2839"/>
                  </a:cubicBezTo>
                  <a:lnTo>
                    <a:pt x="3703" y="315"/>
                  </a:lnTo>
                  <a:cubicBezTo>
                    <a:pt x="3703" y="138"/>
                    <a:pt x="3566" y="1"/>
                    <a:pt x="3389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9"/>
            <p:cNvSpPr/>
            <p:nvPr/>
          </p:nvSpPr>
          <p:spPr>
            <a:xfrm>
              <a:off x="4296364" y="1665161"/>
              <a:ext cx="94339" cy="21226"/>
            </a:xfrm>
            <a:custGeom>
              <a:avLst/>
              <a:gdLst/>
              <a:ahLst/>
              <a:cxnLst/>
              <a:rect l="l" t="t" r="r" b="b"/>
              <a:pathLst>
                <a:path w="2800" h="630" extrusionOk="0">
                  <a:moveTo>
                    <a:pt x="325" y="1"/>
                  </a:moveTo>
                  <a:cubicBezTo>
                    <a:pt x="148" y="1"/>
                    <a:pt x="1" y="138"/>
                    <a:pt x="1" y="315"/>
                  </a:cubicBezTo>
                  <a:cubicBezTo>
                    <a:pt x="1" y="492"/>
                    <a:pt x="148" y="629"/>
                    <a:pt x="325" y="629"/>
                  </a:cubicBezTo>
                  <a:lnTo>
                    <a:pt x="2485" y="629"/>
                  </a:lnTo>
                  <a:cubicBezTo>
                    <a:pt x="2662" y="629"/>
                    <a:pt x="2800" y="492"/>
                    <a:pt x="2800" y="315"/>
                  </a:cubicBezTo>
                  <a:cubicBezTo>
                    <a:pt x="2800" y="138"/>
                    <a:pt x="2662" y="1"/>
                    <a:pt x="2485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9"/>
            <p:cNvSpPr/>
            <p:nvPr/>
          </p:nvSpPr>
          <p:spPr>
            <a:xfrm>
              <a:off x="4296364" y="1707547"/>
              <a:ext cx="94339" cy="21530"/>
            </a:xfrm>
            <a:custGeom>
              <a:avLst/>
              <a:gdLst/>
              <a:ahLst/>
              <a:cxnLst/>
              <a:rect l="l" t="t" r="r" b="b"/>
              <a:pathLst>
                <a:path w="2800" h="639" extrusionOk="0">
                  <a:moveTo>
                    <a:pt x="325" y="0"/>
                  </a:moveTo>
                  <a:cubicBezTo>
                    <a:pt x="148" y="0"/>
                    <a:pt x="1" y="147"/>
                    <a:pt x="1" y="324"/>
                  </a:cubicBezTo>
                  <a:cubicBezTo>
                    <a:pt x="1" y="491"/>
                    <a:pt x="148" y="638"/>
                    <a:pt x="325" y="638"/>
                  </a:cubicBezTo>
                  <a:lnTo>
                    <a:pt x="2485" y="638"/>
                  </a:lnTo>
                  <a:cubicBezTo>
                    <a:pt x="2662" y="638"/>
                    <a:pt x="2800" y="491"/>
                    <a:pt x="2800" y="324"/>
                  </a:cubicBezTo>
                  <a:cubicBezTo>
                    <a:pt x="2800" y="147"/>
                    <a:pt x="2662" y="0"/>
                    <a:pt x="2485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4296364" y="1750203"/>
              <a:ext cx="94339" cy="21226"/>
            </a:xfrm>
            <a:custGeom>
              <a:avLst/>
              <a:gdLst/>
              <a:ahLst/>
              <a:cxnLst/>
              <a:rect l="l" t="t" r="r" b="b"/>
              <a:pathLst>
                <a:path w="2800" h="630" extrusionOk="0">
                  <a:moveTo>
                    <a:pt x="325" y="1"/>
                  </a:moveTo>
                  <a:cubicBezTo>
                    <a:pt x="148" y="1"/>
                    <a:pt x="1" y="138"/>
                    <a:pt x="1" y="315"/>
                  </a:cubicBezTo>
                  <a:cubicBezTo>
                    <a:pt x="1" y="492"/>
                    <a:pt x="148" y="629"/>
                    <a:pt x="325" y="629"/>
                  </a:cubicBezTo>
                  <a:lnTo>
                    <a:pt x="2485" y="629"/>
                  </a:lnTo>
                  <a:cubicBezTo>
                    <a:pt x="2662" y="629"/>
                    <a:pt x="2800" y="492"/>
                    <a:pt x="2800" y="315"/>
                  </a:cubicBezTo>
                  <a:cubicBezTo>
                    <a:pt x="2800" y="138"/>
                    <a:pt x="2662" y="1"/>
                    <a:pt x="2485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4296364" y="1792926"/>
              <a:ext cx="94339" cy="21193"/>
            </a:xfrm>
            <a:custGeom>
              <a:avLst/>
              <a:gdLst/>
              <a:ahLst/>
              <a:cxnLst/>
              <a:rect l="l" t="t" r="r" b="b"/>
              <a:pathLst>
                <a:path w="2800" h="629" extrusionOk="0">
                  <a:moveTo>
                    <a:pt x="325" y="0"/>
                  </a:moveTo>
                  <a:cubicBezTo>
                    <a:pt x="148" y="0"/>
                    <a:pt x="1" y="138"/>
                    <a:pt x="1" y="314"/>
                  </a:cubicBezTo>
                  <a:cubicBezTo>
                    <a:pt x="1" y="481"/>
                    <a:pt x="148" y="629"/>
                    <a:pt x="325" y="629"/>
                  </a:cubicBezTo>
                  <a:lnTo>
                    <a:pt x="2485" y="629"/>
                  </a:lnTo>
                  <a:cubicBezTo>
                    <a:pt x="2662" y="629"/>
                    <a:pt x="2800" y="481"/>
                    <a:pt x="2800" y="314"/>
                  </a:cubicBezTo>
                  <a:cubicBezTo>
                    <a:pt x="2800" y="138"/>
                    <a:pt x="2662" y="0"/>
                    <a:pt x="2485" y="0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4150439" y="1792926"/>
              <a:ext cx="21193" cy="21193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8" y="0"/>
                    <a:pt x="0" y="138"/>
                    <a:pt x="0" y="314"/>
                  </a:cubicBezTo>
                  <a:cubicBezTo>
                    <a:pt x="0" y="481"/>
                    <a:pt x="138" y="629"/>
                    <a:pt x="314" y="629"/>
                  </a:cubicBezTo>
                  <a:cubicBezTo>
                    <a:pt x="491" y="629"/>
                    <a:pt x="629" y="481"/>
                    <a:pt x="629" y="314"/>
                  </a:cubicBezTo>
                  <a:cubicBezTo>
                    <a:pt x="629" y="138"/>
                    <a:pt x="491" y="0"/>
                    <a:pt x="314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9"/>
            <p:cNvSpPr/>
            <p:nvPr/>
          </p:nvSpPr>
          <p:spPr>
            <a:xfrm>
              <a:off x="4193128" y="1792926"/>
              <a:ext cx="21226" cy="21193"/>
            </a:xfrm>
            <a:custGeom>
              <a:avLst/>
              <a:gdLst/>
              <a:ahLst/>
              <a:cxnLst/>
              <a:rect l="l" t="t" r="r" b="b"/>
              <a:pathLst>
                <a:path w="630" h="629" extrusionOk="0">
                  <a:moveTo>
                    <a:pt x="315" y="0"/>
                  </a:moveTo>
                  <a:cubicBezTo>
                    <a:pt x="138" y="0"/>
                    <a:pt x="1" y="138"/>
                    <a:pt x="1" y="314"/>
                  </a:cubicBezTo>
                  <a:cubicBezTo>
                    <a:pt x="1" y="481"/>
                    <a:pt x="138" y="629"/>
                    <a:pt x="315" y="629"/>
                  </a:cubicBezTo>
                  <a:cubicBezTo>
                    <a:pt x="481" y="629"/>
                    <a:pt x="629" y="481"/>
                    <a:pt x="629" y="314"/>
                  </a:cubicBezTo>
                  <a:cubicBezTo>
                    <a:pt x="629" y="138"/>
                    <a:pt x="481" y="0"/>
                    <a:pt x="315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4235480" y="1792926"/>
              <a:ext cx="21226" cy="21193"/>
            </a:xfrm>
            <a:custGeom>
              <a:avLst/>
              <a:gdLst/>
              <a:ahLst/>
              <a:cxnLst/>
              <a:rect l="l" t="t" r="r" b="b"/>
              <a:pathLst>
                <a:path w="630" h="629" extrusionOk="0">
                  <a:moveTo>
                    <a:pt x="315" y="0"/>
                  </a:moveTo>
                  <a:cubicBezTo>
                    <a:pt x="148" y="0"/>
                    <a:pt x="1" y="138"/>
                    <a:pt x="1" y="314"/>
                  </a:cubicBezTo>
                  <a:cubicBezTo>
                    <a:pt x="1" y="481"/>
                    <a:pt x="148" y="629"/>
                    <a:pt x="315" y="629"/>
                  </a:cubicBezTo>
                  <a:cubicBezTo>
                    <a:pt x="492" y="629"/>
                    <a:pt x="629" y="481"/>
                    <a:pt x="629" y="314"/>
                  </a:cubicBezTo>
                  <a:cubicBezTo>
                    <a:pt x="629" y="138"/>
                    <a:pt x="492" y="0"/>
                    <a:pt x="315" y="0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4" name="Google Shape;794;p39"/>
          <p:cNvGrpSpPr/>
          <p:nvPr/>
        </p:nvGrpSpPr>
        <p:grpSpPr>
          <a:xfrm>
            <a:off x="5044402" y="1745568"/>
            <a:ext cx="774871" cy="747414"/>
            <a:chOff x="4083929" y="2904701"/>
            <a:chExt cx="366040" cy="353070"/>
          </a:xfrm>
        </p:grpSpPr>
        <p:sp>
          <p:nvSpPr>
            <p:cNvPr id="795" name="Google Shape;795;p39"/>
            <p:cNvSpPr/>
            <p:nvPr/>
          </p:nvSpPr>
          <p:spPr>
            <a:xfrm>
              <a:off x="4083929" y="3177280"/>
              <a:ext cx="92014" cy="80491"/>
            </a:xfrm>
            <a:custGeom>
              <a:avLst/>
              <a:gdLst/>
              <a:ahLst/>
              <a:cxnLst/>
              <a:rect l="l" t="t" r="r" b="b"/>
              <a:pathLst>
                <a:path w="2731" h="2389" extrusionOk="0">
                  <a:moveTo>
                    <a:pt x="1719" y="0"/>
                  </a:moveTo>
                  <a:cubicBezTo>
                    <a:pt x="1638" y="0"/>
                    <a:pt x="1557" y="32"/>
                    <a:pt x="1493" y="95"/>
                  </a:cubicBezTo>
                  <a:lnTo>
                    <a:pt x="108" y="1481"/>
                  </a:lnTo>
                  <a:cubicBezTo>
                    <a:pt x="29" y="1549"/>
                    <a:pt x="0" y="1658"/>
                    <a:pt x="20" y="1765"/>
                  </a:cubicBezTo>
                  <a:cubicBezTo>
                    <a:pt x="49" y="1874"/>
                    <a:pt x="118" y="1952"/>
                    <a:pt x="216" y="1991"/>
                  </a:cubicBezTo>
                  <a:lnTo>
                    <a:pt x="1188" y="2365"/>
                  </a:lnTo>
                  <a:cubicBezTo>
                    <a:pt x="1227" y="2381"/>
                    <a:pt x="1266" y="2388"/>
                    <a:pt x="1305" y="2388"/>
                  </a:cubicBezTo>
                  <a:cubicBezTo>
                    <a:pt x="1385" y="2388"/>
                    <a:pt x="1463" y="2355"/>
                    <a:pt x="1522" y="2296"/>
                  </a:cubicBezTo>
                  <a:lnTo>
                    <a:pt x="2613" y="1206"/>
                  </a:lnTo>
                  <a:cubicBezTo>
                    <a:pt x="2731" y="1088"/>
                    <a:pt x="2731" y="881"/>
                    <a:pt x="2613" y="763"/>
                  </a:cubicBezTo>
                  <a:lnTo>
                    <a:pt x="1945" y="95"/>
                  </a:lnTo>
                  <a:cubicBezTo>
                    <a:pt x="1881" y="32"/>
                    <a:pt x="1800" y="0"/>
                    <a:pt x="1719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9"/>
            <p:cNvSpPr/>
            <p:nvPr/>
          </p:nvSpPr>
          <p:spPr>
            <a:xfrm>
              <a:off x="4103134" y="3191734"/>
              <a:ext cx="72809" cy="66037"/>
            </a:xfrm>
            <a:custGeom>
              <a:avLst/>
              <a:gdLst/>
              <a:ahLst/>
              <a:cxnLst/>
              <a:rect l="l" t="t" r="r" b="b"/>
              <a:pathLst>
                <a:path w="2161" h="1960" extrusionOk="0">
                  <a:moveTo>
                    <a:pt x="1709" y="0"/>
                  </a:moveTo>
                  <a:lnTo>
                    <a:pt x="0" y="1700"/>
                  </a:lnTo>
                  <a:lnTo>
                    <a:pt x="618" y="1936"/>
                  </a:lnTo>
                  <a:cubicBezTo>
                    <a:pt x="657" y="1952"/>
                    <a:pt x="696" y="1959"/>
                    <a:pt x="735" y="1959"/>
                  </a:cubicBezTo>
                  <a:cubicBezTo>
                    <a:pt x="815" y="1959"/>
                    <a:pt x="893" y="1926"/>
                    <a:pt x="952" y="1867"/>
                  </a:cubicBezTo>
                  <a:lnTo>
                    <a:pt x="2043" y="777"/>
                  </a:lnTo>
                  <a:cubicBezTo>
                    <a:pt x="2161" y="659"/>
                    <a:pt x="2161" y="452"/>
                    <a:pt x="2043" y="334"/>
                  </a:cubicBezTo>
                  <a:lnTo>
                    <a:pt x="1709" y="0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9"/>
            <p:cNvSpPr/>
            <p:nvPr/>
          </p:nvSpPr>
          <p:spPr>
            <a:xfrm>
              <a:off x="4119980" y="3088431"/>
              <a:ext cx="144676" cy="142620"/>
            </a:xfrm>
            <a:custGeom>
              <a:avLst/>
              <a:gdLst/>
              <a:ahLst/>
              <a:cxnLst/>
              <a:rect l="l" t="t" r="r" b="b"/>
              <a:pathLst>
                <a:path w="4294" h="4233" extrusionOk="0">
                  <a:moveTo>
                    <a:pt x="1495" y="1"/>
                  </a:moveTo>
                  <a:cubicBezTo>
                    <a:pt x="1466" y="1"/>
                    <a:pt x="1436" y="5"/>
                    <a:pt x="1405" y="12"/>
                  </a:cubicBezTo>
                  <a:cubicBezTo>
                    <a:pt x="1297" y="41"/>
                    <a:pt x="1209" y="140"/>
                    <a:pt x="1189" y="248"/>
                  </a:cubicBezTo>
                  <a:lnTo>
                    <a:pt x="1130" y="562"/>
                  </a:lnTo>
                  <a:cubicBezTo>
                    <a:pt x="983" y="1269"/>
                    <a:pt x="639" y="1918"/>
                    <a:pt x="129" y="2428"/>
                  </a:cubicBezTo>
                  <a:cubicBezTo>
                    <a:pt x="1" y="2556"/>
                    <a:pt x="1" y="2752"/>
                    <a:pt x="129" y="2880"/>
                  </a:cubicBezTo>
                  <a:lnTo>
                    <a:pt x="1395" y="4137"/>
                  </a:lnTo>
                  <a:cubicBezTo>
                    <a:pt x="1454" y="4201"/>
                    <a:pt x="1535" y="4233"/>
                    <a:pt x="1616" y="4233"/>
                  </a:cubicBezTo>
                  <a:cubicBezTo>
                    <a:pt x="1698" y="4233"/>
                    <a:pt x="1779" y="4201"/>
                    <a:pt x="1838" y="4137"/>
                  </a:cubicBezTo>
                  <a:cubicBezTo>
                    <a:pt x="2348" y="3627"/>
                    <a:pt x="2997" y="3283"/>
                    <a:pt x="3704" y="3145"/>
                  </a:cubicBezTo>
                  <a:lnTo>
                    <a:pt x="4018" y="3077"/>
                  </a:lnTo>
                  <a:cubicBezTo>
                    <a:pt x="4077" y="3066"/>
                    <a:pt x="4136" y="3037"/>
                    <a:pt x="4175" y="2998"/>
                  </a:cubicBezTo>
                  <a:cubicBezTo>
                    <a:pt x="4214" y="2959"/>
                    <a:pt x="4244" y="2909"/>
                    <a:pt x="4254" y="2861"/>
                  </a:cubicBezTo>
                  <a:cubicBezTo>
                    <a:pt x="4293" y="2752"/>
                    <a:pt x="4263" y="2625"/>
                    <a:pt x="4175" y="2546"/>
                  </a:cubicBezTo>
                  <a:lnTo>
                    <a:pt x="1720" y="91"/>
                  </a:lnTo>
                  <a:cubicBezTo>
                    <a:pt x="1661" y="32"/>
                    <a:pt x="1581" y="1"/>
                    <a:pt x="1495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9"/>
            <p:cNvSpPr/>
            <p:nvPr/>
          </p:nvSpPr>
          <p:spPr>
            <a:xfrm>
              <a:off x="4145486" y="3132838"/>
              <a:ext cx="119170" cy="98214"/>
            </a:xfrm>
            <a:custGeom>
              <a:avLst/>
              <a:gdLst/>
              <a:ahLst/>
              <a:cxnLst/>
              <a:rect l="l" t="t" r="r" b="b"/>
              <a:pathLst>
                <a:path w="3537" h="2915" extrusionOk="0">
                  <a:moveTo>
                    <a:pt x="2190" y="0"/>
                  </a:moveTo>
                  <a:lnTo>
                    <a:pt x="0" y="2191"/>
                  </a:lnTo>
                  <a:lnTo>
                    <a:pt x="638" y="2819"/>
                  </a:lnTo>
                  <a:cubicBezTo>
                    <a:pt x="697" y="2883"/>
                    <a:pt x="778" y="2915"/>
                    <a:pt x="859" y="2915"/>
                  </a:cubicBezTo>
                  <a:cubicBezTo>
                    <a:pt x="941" y="2915"/>
                    <a:pt x="1022" y="2883"/>
                    <a:pt x="1081" y="2819"/>
                  </a:cubicBezTo>
                  <a:cubicBezTo>
                    <a:pt x="1591" y="2309"/>
                    <a:pt x="2240" y="1965"/>
                    <a:pt x="2947" y="1827"/>
                  </a:cubicBezTo>
                  <a:lnTo>
                    <a:pt x="3261" y="1759"/>
                  </a:lnTo>
                  <a:cubicBezTo>
                    <a:pt x="3320" y="1748"/>
                    <a:pt x="3379" y="1719"/>
                    <a:pt x="3418" y="1680"/>
                  </a:cubicBezTo>
                  <a:cubicBezTo>
                    <a:pt x="3457" y="1641"/>
                    <a:pt x="3487" y="1591"/>
                    <a:pt x="3497" y="1543"/>
                  </a:cubicBezTo>
                  <a:cubicBezTo>
                    <a:pt x="3536" y="1434"/>
                    <a:pt x="3506" y="1307"/>
                    <a:pt x="3418" y="1228"/>
                  </a:cubicBezTo>
                  <a:lnTo>
                    <a:pt x="2190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9"/>
            <p:cNvSpPr/>
            <p:nvPr/>
          </p:nvSpPr>
          <p:spPr>
            <a:xfrm>
              <a:off x="4191140" y="2947189"/>
              <a:ext cx="213813" cy="212802"/>
            </a:xfrm>
            <a:custGeom>
              <a:avLst/>
              <a:gdLst/>
              <a:ahLst/>
              <a:cxnLst/>
              <a:rect l="l" t="t" r="r" b="b"/>
              <a:pathLst>
                <a:path w="6346" h="6316" extrusionOk="0">
                  <a:moveTo>
                    <a:pt x="4135" y="1"/>
                  </a:moveTo>
                  <a:lnTo>
                    <a:pt x="118" y="3458"/>
                  </a:lnTo>
                  <a:cubicBezTo>
                    <a:pt x="1" y="3576"/>
                    <a:pt x="1" y="3782"/>
                    <a:pt x="118" y="3899"/>
                  </a:cubicBezTo>
                  <a:lnTo>
                    <a:pt x="2446" y="6228"/>
                  </a:lnTo>
                  <a:cubicBezTo>
                    <a:pt x="2510" y="6286"/>
                    <a:pt x="2591" y="6316"/>
                    <a:pt x="2672" y="6316"/>
                  </a:cubicBezTo>
                  <a:cubicBezTo>
                    <a:pt x="2753" y="6316"/>
                    <a:pt x="2834" y="6286"/>
                    <a:pt x="2898" y="6228"/>
                  </a:cubicBezTo>
                  <a:lnTo>
                    <a:pt x="6346" y="2220"/>
                  </a:lnTo>
                  <a:lnTo>
                    <a:pt x="4135" y="1"/>
                  </a:ln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9"/>
            <p:cNvSpPr/>
            <p:nvPr/>
          </p:nvSpPr>
          <p:spPr>
            <a:xfrm>
              <a:off x="4234470" y="2984554"/>
              <a:ext cx="170484" cy="175437"/>
            </a:xfrm>
            <a:custGeom>
              <a:avLst/>
              <a:gdLst/>
              <a:ahLst/>
              <a:cxnLst/>
              <a:rect l="l" t="t" r="r" b="b"/>
              <a:pathLst>
                <a:path w="5060" h="5207" extrusionOk="0">
                  <a:moveTo>
                    <a:pt x="3949" y="1"/>
                  </a:moveTo>
                  <a:lnTo>
                    <a:pt x="1" y="3960"/>
                  </a:lnTo>
                  <a:lnTo>
                    <a:pt x="1160" y="5119"/>
                  </a:lnTo>
                  <a:cubicBezTo>
                    <a:pt x="1224" y="5177"/>
                    <a:pt x="1305" y="5207"/>
                    <a:pt x="1386" y="5207"/>
                  </a:cubicBezTo>
                  <a:cubicBezTo>
                    <a:pt x="1467" y="5207"/>
                    <a:pt x="1548" y="5177"/>
                    <a:pt x="1612" y="5119"/>
                  </a:cubicBezTo>
                  <a:lnTo>
                    <a:pt x="5060" y="1111"/>
                  </a:lnTo>
                  <a:lnTo>
                    <a:pt x="3949" y="1"/>
                  </a:ln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9"/>
            <p:cNvSpPr/>
            <p:nvPr/>
          </p:nvSpPr>
          <p:spPr>
            <a:xfrm>
              <a:off x="4337739" y="2904701"/>
              <a:ext cx="112230" cy="109669"/>
            </a:xfrm>
            <a:custGeom>
              <a:avLst/>
              <a:gdLst/>
              <a:ahLst/>
              <a:cxnLst/>
              <a:rect l="l" t="t" r="r" b="b"/>
              <a:pathLst>
                <a:path w="3331" h="3255" extrusionOk="0">
                  <a:moveTo>
                    <a:pt x="1489" y="0"/>
                  </a:moveTo>
                  <a:cubicBezTo>
                    <a:pt x="1317" y="0"/>
                    <a:pt x="1143" y="59"/>
                    <a:pt x="1002" y="181"/>
                  </a:cubicBezTo>
                  <a:lnTo>
                    <a:pt x="0" y="1035"/>
                  </a:lnTo>
                  <a:lnTo>
                    <a:pt x="2220" y="3255"/>
                  </a:lnTo>
                  <a:lnTo>
                    <a:pt x="3084" y="2253"/>
                  </a:lnTo>
                  <a:cubicBezTo>
                    <a:pt x="3330" y="1958"/>
                    <a:pt x="3320" y="1526"/>
                    <a:pt x="3045" y="1251"/>
                  </a:cubicBezTo>
                  <a:lnTo>
                    <a:pt x="2004" y="210"/>
                  </a:lnTo>
                  <a:cubicBezTo>
                    <a:pt x="1865" y="72"/>
                    <a:pt x="1678" y="0"/>
                    <a:pt x="1489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9"/>
            <p:cNvSpPr/>
            <p:nvPr/>
          </p:nvSpPr>
          <p:spPr>
            <a:xfrm>
              <a:off x="4375138" y="2929331"/>
              <a:ext cx="74831" cy="85040"/>
            </a:xfrm>
            <a:custGeom>
              <a:avLst/>
              <a:gdLst/>
              <a:ahLst/>
              <a:cxnLst/>
              <a:rect l="l" t="t" r="r" b="b"/>
              <a:pathLst>
                <a:path w="2221" h="2524" extrusionOk="0">
                  <a:moveTo>
                    <a:pt x="1415" y="0"/>
                  </a:moveTo>
                  <a:lnTo>
                    <a:pt x="1" y="1414"/>
                  </a:lnTo>
                  <a:lnTo>
                    <a:pt x="1110" y="2524"/>
                  </a:lnTo>
                  <a:lnTo>
                    <a:pt x="1974" y="1522"/>
                  </a:lnTo>
                  <a:cubicBezTo>
                    <a:pt x="2220" y="1227"/>
                    <a:pt x="2210" y="795"/>
                    <a:pt x="1935" y="520"/>
                  </a:cubicBezTo>
                  <a:lnTo>
                    <a:pt x="1415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4320859" y="2931049"/>
              <a:ext cx="101313" cy="99460"/>
            </a:xfrm>
            <a:custGeom>
              <a:avLst/>
              <a:gdLst/>
              <a:ahLst/>
              <a:cxnLst/>
              <a:rect l="l" t="t" r="r" b="b"/>
              <a:pathLst>
                <a:path w="3007" h="2952" extrusionOk="0">
                  <a:moveTo>
                    <a:pt x="344" y="1"/>
                  </a:moveTo>
                  <a:cubicBezTo>
                    <a:pt x="263" y="1"/>
                    <a:pt x="182" y="32"/>
                    <a:pt x="119" y="96"/>
                  </a:cubicBezTo>
                  <a:cubicBezTo>
                    <a:pt x="1" y="214"/>
                    <a:pt x="1" y="421"/>
                    <a:pt x="119" y="538"/>
                  </a:cubicBezTo>
                  <a:lnTo>
                    <a:pt x="2437" y="2856"/>
                  </a:lnTo>
                  <a:cubicBezTo>
                    <a:pt x="2500" y="2920"/>
                    <a:pt x="2581" y="2952"/>
                    <a:pt x="2662" y="2952"/>
                  </a:cubicBezTo>
                  <a:cubicBezTo>
                    <a:pt x="2743" y="2952"/>
                    <a:pt x="2824" y="2920"/>
                    <a:pt x="2888" y="2856"/>
                  </a:cubicBezTo>
                  <a:cubicBezTo>
                    <a:pt x="3006" y="2739"/>
                    <a:pt x="3006" y="2532"/>
                    <a:pt x="2888" y="2414"/>
                  </a:cubicBezTo>
                  <a:lnTo>
                    <a:pt x="570" y="96"/>
                  </a:lnTo>
                  <a:cubicBezTo>
                    <a:pt x="506" y="32"/>
                    <a:pt x="425" y="1"/>
                    <a:pt x="344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4363885" y="2973334"/>
              <a:ext cx="58288" cy="57176"/>
            </a:xfrm>
            <a:custGeom>
              <a:avLst/>
              <a:gdLst/>
              <a:ahLst/>
              <a:cxnLst/>
              <a:rect l="l" t="t" r="r" b="b"/>
              <a:pathLst>
                <a:path w="1730" h="1697" extrusionOk="0">
                  <a:moveTo>
                    <a:pt x="452" y="0"/>
                  </a:moveTo>
                  <a:lnTo>
                    <a:pt x="1" y="442"/>
                  </a:lnTo>
                  <a:lnTo>
                    <a:pt x="1160" y="1601"/>
                  </a:lnTo>
                  <a:cubicBezTo>
                    <a:pt x="1223" y="1665"/>
                    <a:pt x="1304" y="1697"/>
                    <a:pt x="1385" y="1697"/>
                  </a:cubicBezTo>
                  <a:cubicBezTo>
                    <a:pt x="1466" y="1697"/>
                    <a:pt x="1547" y="1665"/>
                    <a:pt x="1611" y="1601"/>
                  </a:cubicBezTo>
                  <a:cubicBezTo>
                    <a:pt x="1729" y="1484"/>
                    <a:pt x="1729" y="1277"/>
                    <a:pt x="1611" y="1159"/>
                  </a:cubicBezTo>
                  <a:lnTo>
                    <a:pt x="452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4269544" y="3010801"/>
              <a:ext cx="72843" cy="71024"/>
            </a:xfrm>
            <a:custGeom>
              <a:avLst/>
              <a:gdLst/>
              <a:ahLst/>
              <a:cxnLst/>
              <a:rect l="l" t="t" r="r" b="b"/>
              <a:pathLst>
                <a:path w="2162" h="2108" extrusionOk="0">
                  <a:moveTo>
                    <a:pt x="1818" y="0"/>
                  </a:moveTo>
                  <a:cubicBezTo>
                    <a:pt x="1737" y="0"/>
                    <a:pt x="1656" y="32"/>
                    <a:pt x="1592" y="97"/>
                  </a:cubicBezTo>
                  <a:lnTo>
                    <a:pt x="119" y="1570"/>
                  </a:lnTo>
                  <a:cubicBezTo>
                    <a:pt x="1" y="1688"/>
                    <a:pt x="1" y="1884"/>
                    <a:pt x="119" y="2011"/>
                  </a:cubicBezTo>
                  <a:cubicBezTo>
                    <a:pt x="183" y="2075"/>
                    <a:pt x="264" y="2107"/>
                    <a:pt x="345" y="2107"/>
                  </a:cubicBezTo>
                  <a:cubicBezTo>
                    <a:pt x="426" y="2107"/>
                    <a:pt x="507" y="2075"/>
                    <a:pt x="571" y="2011"/>
                  </a:cubicBezTo>
                  <a:lnTo>
                    <a:pt x="2044" y="538"/>
                  </a:lnTo>
                  <a:cubicBezTo>
                    <a:pt x="2162" y="411"/>
                    <a:pt x="2162" y="214"/>
                    <a:pt x="2044" y="97"/>
                  </a:cubicBezTo>
                  <a:cubicBezTo>
                    <a:pt x="1980" y="32"/>
                    <a:pt x="1899" y="0"/>
                    <a:pt x="1818" y="0"/>
                  </a:cubicBez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4273520" y="3014036"/>
              <a:ext cx="68867" cy="67789"/>
            </a:xfrm>
            <a:custGeom>
              <a:avLst/>
              <a:gdLst/>
              <a:ahLst/>
              <a:cxnLst/>
              <a:rect l="l" t="t" r="r" b="b"/>
              <a:pathLst>
                <a:path w="2044" h="2012" extrusionOk="0">
                  <a:moveTo>
                    <a:pt x="1926" y="1"/>
                  </a:moveTo>
                  <a:lnTo>
                    <a:pt x="1" y="1915"/>
                  </a:lnTo>
                  <a:cubicBezTo>
                    <a:pt x="65" y="1979"/>
                    <a:pt x="146" y="2011"/>
                    <a:pt x="227" y="2011"/>
                  </a:cubicBezTo>
                  <a:cubicBezTo>
                    <a:pt x="308" y="2011"/>
                    <a:pt x="389" y="1979"/>
                    <a:pt x="453" y="1915"/>
                  </a:cubicBezTo>
                  <a:lnTo>
                    <a:pt x="1926" y="442"/>
                  </a:lnTo>
                  <a:cubicBezTo>
                    <a:pt x="2044" y="315"/>
                    <a:pt x="2044" y="118"/>
                    <a:pt x="1926" y="1"/>
                  </a:cubicBez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9"/>
            <p:cNvSpPr/>
            <p:nvPr/>
          </p:nvSpPr>
          <p:spPr>
            <a:xfrm>
              <a:off x="4163680" y="3063666"/>
              <a:ext cx="125100" cy="125134"/>
            </a:xfrm>
            <a:custGeom>
              <a:avLst/>
              <a:gdLst/>
              <a:ahLst/>
              <a:cxnLst/>
              <a:rect l="l" t="t" r="r" b="b"/>
              <a:pathLst>
                <a:path w="3713" h="3714" extrusionOk="0">
                  <a:moveTo>
                    <a:pt x="933" y="1"/>
                  </a:moveTo>
                  <a:lnTo>
                    <a:pt x="0" y="806"/>
                  </a:lnTo>
                  <a:lnTo>
                    <a:pt x="2898" y="3713"/>
                  </a:lnTo>
                  <a:lnTo>
                    <a:pt x="3713" y="2771"/>
                  </a:lnTo>
                  <a:lnTo>
                    <a:pt x="933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9"/>
            <p:cNvSpPr/>
            <p:nvPr/>
          </p:nvSpPr>
          <p:spPr>
            <a:xfrm>
              <a:off x="4212333" y="3110331"/>
              <a:ext cx="76448" cy="78470"/>
            </a:xfrm>
            <a:custGeom>
              <a:avLst/>
              <a:gdLst/>
              <a:ahLst/>
              <a:cxnLst/>
              <a:rect l="l" t="t" r="r" b="b"/>
              <a:pathLst>
                <a:path w="2269" h="2329" extrusionOk="0">
                  <a:moveTo>
                    <a:pt x="874" y="0"/>
                  </a:moveTo>
                  <a:lnTo>
                    <a:pt x="0" y="875"/>
                  </a:lnTo>
                  <a:lnTo>
                    <a:pt x="1454" y="2328"/>
                  </a:lnTo>
                  <a:lnTo>
                    <a:pt x="2269" y="1386"/>
                  </a:lnTo>
                  <a:lnTo>
                    <a:pt x="874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9" name="Google Shape;809;p39"/>
          <p:cNvGrpSpPr/>
          <p:nvPr/>
        </p:nvGrpSpPr>
        <p:grpSpPr>
          <a:xfrm>
            <a:off x="720007" y="3472540"/>
            <a:ext cx="774872" cy="774870"/>
            <a:chOff x="2828693" y="3555419"/>
            <a:chExt cx="363074" cy="363073"/>
          </a:xfrm>
        </p:grpSpPr>
        <p:sp>
          <p:nvSpPr>
            <p:cNvPr id="810" name="Google Shape;810;p39"/>
            <p:cNvSpPr/>
            <p:nvPr/>
          </p:nvSpPr>
          <p:spPr>
            <a:xfrm>
              <a:off x="2828693" y="3668931"/>
              <a:ext cx="363070" cy="249560"/>
            </a:xfrm>
            <a:custGeom>
              <a:avLst/>
              <a:gdLst/>
              <a:ahLst/>
              <a:cxnLst/>
              <a:rect l="l" t="t" r="r" b="b"/>
              <a:pathLst>
                <a:path w="10776" h="7407" extrusionOk="0">
                  <a:moveTo>
                    <a:pt x="315" y="0"/>
                  </a:moveTo>
                  <a:cubicBezTo>
                    <a:pt x="149" y="0"/>
                    <a:pt x="1" y="138"/>
                    <a:pt x="1" y="315"/>
                  </a:cubicBezTo>
                  <a:lnTo>
                    <a:pt x="1" y="5825"/>
                  </a:lnTo>
                  <a:cubicBezTo>
                    <a:pt x="1" y="6002"/>
                    <a:pt x="149" y="6139"/>
                    <a:pt x="315" y="6139"/>
                  </a:cubicBezTo>
                  <a:lnTo>
                    <a:pt x="3842" y="6139"/>
                  </a:lnTo>
                  <a:cubicBezTo>
                    <a:pt x="3989" y="6866"/>
                    <a:pt x="4627" y="7406"/>
                    <a:pt x="5393" y="7406"/>
                  </a:cubicBezTo>
                  <a:cubicBezTo>
                    <a:pt x="6149" y="7406"/>
                    <a:pt x="6788" y="6866"/>
                    <a:pt x="6935" y="6139"/>
                  </a:cubicBezTo>
                  <a:lnTo>
                    <a:pt x="10462" y="6139"/>
                  </a:lnTo>
                  <a:cubicBezTo>
                    <a:pt x="10638" y="6139"/>
                    <a:pt x="10776" y="6002"/>
                    <a:pt x="10776" y="5825"/>
                  </a:cubicBezTo>
                  <a:lnTo>
                    <a:pt x="10776" y="315"/>
                  </a:lnTo>
                  <a:cubicBezTo>
                    <a:pt x="10776" y="138"/>
                    <a:pt x="10638" y="0"/>
                    <a:pt x="10462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9"/>
            <p:cNvSpPr/>
            <p:nvPr/>
          </p:nvSpPr>
          <p:spPr>
            <a:xfrm>
              <a:off x="3010399" y="3668931"/>
              <a:ext cx="181367" cy="249560"/>
            </a:xfrm>
            <a:custGeom>
              <a:avLst/>
              <a:gdLst/>
              <a:ahLst/>
              <a:cxnLst/>
              <a:rect l="l" t="t" r="r" b="b"/>
              <a:pathLst>
                <a:path w="5383" h="7407" extrusionOk="0">
                  <a:moveTo>
                    <a:pt x="0" y="0"/>
                  </a:moveTo>
                  <a:lnTo>
                    <a:pt x="0" y="7406"/>
                  </a:lnTo>
                  <a:cubicBezTo>
                    <a:pt x="756" y="7406"/>
                    <a:pt x="1395" y="6866"/>
                    <a:pt x="1542" y="6139"/>
                  </a:cubicBezTo>
                  <a:lnTo>
                    <a:pt x="5069" y="6139"/>
                  </a:lnTo>
                  <a:cubicBezTo>
                    <a:pt x="5245" y="6139"/>
                    <a:pt x="5383" y="6002"/>
                    <a:pt x="5383" y="5825"/>
                  </a:cubicBezTo>
                  <a:lnTo>
                    <a:pt x="5383" y="315"/>
                  </a:lnTo>
                  <a:cubicBezTo>
                    <a:pt x="5383" y="138"/>
                    <a:pt x="5245" y="0"/>
                    <a:pt x="5069" y="0"/>
                  </a:cubicBezTo>
                  <a:close/>
                </a:path>
              </a:pathLst>
            </a:custGeom>
            <a:solidFill>
              <a:srgbClr val="00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9"/>
            <p:cNvSpPr/>
            <p:nvPr/>
          </p:nvSpPr>
          <p:spPr>
            <a:xfrm>
              <a:off x="2871415" y="3640460"/>
              <a:ext cx="277997" cy="235342"/>
            </a:xfrm>
            <a:custGeom>
              <a:avLst/>
              <a:gdLst/>
              <a:ahLst/>
              <a:cxnLst/>
              <a:rect l="l" t="t" r="r" b="b"/>
              <a:pathLst>
                <a:path w="8251" h="6985" extrusionOk="0">
                  <a:moveTo>
                    <a:pt x="315" y="1"/>
                  </a:moveTo>
                  <a:cubicBezTo>
                    <a:pt x="138" y="1"/>
                    <a:pt x="0" y="138"/>
                    <a:pt x="0" y="315"/>
                  </a:cubicBezTo>
                  <a:lnTo>
                    <a:pt x="0" y="5413"/>
                  </a:lnTo>
                  <a:cubicBezTo>
                    <a:pt x="0" y="5590"/>
                    <a:pt x="138" y="5727"/>
                    <a:pt x="315" y="5727"/>
                  </a:cubicBezTo>
                  <a:lnTo>
                    <a:pt x="2858" y="5727"/>
                  </a:lnTo>
                  <a:cubicBezTo>
                    <a:pt x="3379" y="5727"/>
                    <a:pt x="3811" y="6149"/>
                    <a:pt x="3811" y="6670"/>
                  </a:cubicBezTo>
                  <a:cubicBezTo>
                    <a:pt x="3811" y="6847"/>
                    <a:pt x="3949" y="6984"/>
                    <a:pt x="4125" y="6984"/>
                  </a:cubicBezTo>
                  <a:cubicBezTo>
                    <a:pt x="4302" y="6984"/>
                    <a:pt x="4440" y="6847"/>
                    <a:pt x="4440" y="6670"/>
                  </a:cubicBezTo>
                  <a:cubicBezTo>
                    <a:pt x="4440" y="6149"/>
                    <a:pt x="4862" y="5727"/>
                    <a:pt x="5383" y="5727"/>
                  </a:cubicBezTo>
                  <a:lnTo>
                    <a:pt x="7936" y="5727"/>
                  </a:lnTo>
                  <a:cubicBezTo>
                    <a:pt x="8113" y="5727"/>
                    <a:pt x="8251" y="5590"/>
                    <a:pt x="8251" y="5413"/>
                  </a:cubicBezTo>
                  <a:lnTo>
                    <a:pt x="8251" y="315"/>
                  </a:lnTo>
                  <a:cubicBezTo>
                    <a:pt x="8251" y="138"/>
                    <a:pt x="8113" y="1"/>
                    <a:pt x="7936" y="1"/>
                  </a:cubicBezTo>
                  <a:lnTo>
                    <a:pt x="5383" y="1"/>
                  </a:lnTo>
                  <a:cubicBezTo>
                    <a:pt x="4872" y="1"/>
                    <a:pt x="4410" y="247"/>
                    <a:pt x="4125" y="629"/>
                  </a:cubicBezTo>
                  <a:cubicBezTo>
                    <a:pt x="3840" y="247"/>
                    <a:pt x="3379" y="1"/>
                    <a:pt x="2858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9"/>
            <p:cNvSpPr/>
            <p:nvPr/>
          </p:nvSpPr>
          <p:spPr>
            <a:xfrm>
              <a:off x="3010399" y="3640460"/>
              <a:ext cx="139015" cy="235342"/>
            </a:xfrm>
            <a:custGeom>
              <a:avLst/>
              <a:gdLst/>
              <a:ahLst/>
              <a:cxnLst/>
              <a:rect l="l" t="t" r="r" b="b"/>
              <a:pathLst>
                <a:path w="4126" h="6985" extrusionOk="0">
                  <a:moveTo>
                    <a:pt x="1258" y="1"/>
                  </a:moveTo>
                  <a:cubicBezTo>
                    <a:pt x="747" y="1"/>
                    <a:pt x="285" y="247"/>
                    <a:pt x="0" y="629"/>
                  </a:cubicBezTo>
                  <a:lnTo>
                    <a:pt x="0" y="6984"/>
                  </a:lnTo>
                  <a:cubicBezTo>
                    <a:pt x="177" y="6984"/>
                    <a:pt x="315" y="6847"/>
                    <a:pt x="315" y="6670"/>
                  </a:cubicBezTo>
                  <a:cubicBezTo>
                    <a:pt x="315" y="6149"/>
                    <a:pt x="737" y="5727"/>
                    <a:pt x="1258" y="5727"/>
                  </a:cubicBezTo>
                  <a:lnTo>
                    <a:pt x="3811" y="5727"/>
                  </a:lnTo>
                  <a:cubicBezTo>
                    <a:pt x="3988" y="5727"/>
                    <a:pt x="4126" y="5590"/>
                    <a:pt x="4126" y="5413"/>
                  </a:cubicBezTo>
                  <a:lnTo>
                    <a:pt x="4126" y="315"/>
                  </a:lnTo>
                  <a:cubicBezTo>
                    <a:pt x="4126" y="138"/>
                    <a:pt x="3988" y="1"/>
                    <a:pt x="3811" y="1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9"/>
            <p:cNvSpPr/>
            <p:nvPr/>
          </p:nvSpPr>
          <p:spPr>
            <a:xfrm>
              <a:off x="2908478" y="3684497"/>
              <a:ext cx="64555" cy="21226"/>
            </a:xfrm>
            <a:custGeom>
              <a:avLst/>
              <a:gdLst/>
              <a:ahLst/>
              <a:cxnLst/>
              <a:rect l="l" t="t" r="r" b="b"/>
              <a:pathLst>
                <a:path w="1916" h="630" extrusionOk="0">
                  <a:moveTo>
                    <a:pt x="324" y="0"/>
                  </a:moveTo>
                  <a:cubicBezTo>
                    <a:pt x="147" y="0"/>
                    <a:pt x="0" y="138"/>
                    <a:pt x="0" y="315"/>
                  </a:cubicBezTo>
                  <a:cubicBezTo>
                    <a:pt x="0" y="492"/>
                    <a:pt x="147" y="629"/>
                    <a:pt x="324" y="629"/>
                  </a:cubicBezTo>
                  <a:lnTo>
                    <a:pt x="1601" y="629"/>
                  </a:lnTo>
                  <a:cubicBezTo>
                    <a:pt x="1778" y="629"/>
                    <a:pt x="1915" y="492"/>
                    <a:pt x="1915" y="315"/>
                  </a:cubicBezTo>
                  <a:cubicBezTo>
                    <a:pt x="1915" y="138"/>
                    <a:pt x="1778" y="0"/>
                    <a:pt x="160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9"/>
            <p:cNvSpPr/>
            <p:nvPr/>
          </p:nvSpPr>
          <p:spPr>
            <a:xfrm>
              <a:off x="2908478" y="3726850"/>
              <a:ext cx="64555" cy="21530"/>
            </a:xfrm>
            <a:custGeom>
              <a:avLst/>
              <a:gdLst/>
              <a:ahLst/>
              <a:cxnLst/>
              <a:rect l="l" t="t" r="r" b="b"/>
              <a:pathLst>
                <a:path w="1916" h="639" extrusionOk="0">
                  <a:moveTo>
                    <a:pt x="324" y="1"/>
                  </a:moveTo>
                  <a:cubicBezTo>
                    <a:pt x="147" y="1"/>
                    <a:pt x="0" y="148"/>
                    <a:pt x="0" y="324"/>
                  </a:cubicBezTo>
                  <a:cubicBezTo>
                    <a:pt x="0" y="492"/>
                    <a:pt x="147" y="639"/>
                    <a:pt x="324" y="639"/>
                  </a:cubicBezTo>
                  <a:lnTo>
                    <a:pt x="1601" y="639"/>
                  </a:lnTo>
                  <a:cubicBezTo>
                    <a:pt x="1778" y="639"/>
                    <a:pt x="1915" y="492"/>
                    <a:pt x="1915" y="324"/>
                  </a:cubicBezTo>
                  <a:cubicBezTo>
                    <a:pt x="1915" y="148"/>
                    <a:pt x="1778" y="1"/>
                    <a:pt x="1601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9"/>
            <p:cNvSpPr/>
            <p:nvPr/>
          </p:nvSpPr>
          <p:spPr>
            <a:xfrm>
              <a:off x="2908478" y="3769539"/>
              <a:ext cx="64555" cy="21193"/>
            </a:xfrm>
            <a:custGeom>
              <a:avLst/>
              <a:gdLst/>
              <a:ahLst/>
              <a:cxnLst/>
              <a:rect l="l" t="t" r="r" b="b"/>
              <a:pathLst>
                <a:path w="1916" h="629" extrusionOk="0">
                  <a:moveTo>
                    <a:pt x="324" y="0"/>
                  </a:moveTo>
                  <a:cubicBezTo>
                    <a:pt x="147" y="0"/>
                    <a:pt x="0" y="138"/>
                    <a:pt x="0" y="315"/>
                  </a:cubicBezTo>
                  <a:cubicBezTo>
                    <a:pt x="0" y="491"/>
                    <a:pt x="147" y="629"/>
                    <a:pt x="324" y="629"/>
                  </a:cubicBezTo>
                  <a:lnTo>
                    <a:pt x="1601" y="629"/>
                  </a:lnTo>
                  <a:cubicBezTo>
                    <a:pt x="1778" y="629"/>
                    <a:pt x="1915" y="491"/>
                    <a:pt x="1915" y="315"/>
                  </a:cubicBezTo>
                  <a:cubicBezTo>
                    <a:pt x="1915" y="138"/>
                    <a:pt x="1778" y="0"/>
                    <a:pt x="160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9"/>
            <p:cNvSpPr/>
            <p:nvPr/>
          </p:nvSpPr>
          <p:spPr>
            <a:xfrm>
              <a:off x="3047462" y="3684497"/>
              <a:ext cx="64555" cy="21226"/>
            </a:xfrm>
            <a:custGeom>
              <a:avLst/>
              <a:gdLst/>
              <a:ahLst/>
              <a:cxnLst/>
              <a:rect l="l" t="t" r="r" b="b"/>
              <a:pathLst>
                <a:path w="1916" h="630" extrusionOk="0">
                  <a:moveTo>
                    <a:pt x="324" y="0"/>
                  </a:moveTo>
                  <a:cubicBezTo>
                    <a:pt x="147" y="0"/>
                    <a:pt x="0" y="138"/>
                    <a:pt x="0" y="315"/>
                  </a:cubicBezTo>
                  <a:cubicBezTo>
                    <a:pt x="0" y="492"/>
                    <a:pt x="147" y="629"/>
                    <a:pt x="324" y="629"/>
                  </a:cubicBezTo>
                  <a:lnTo>
                    <a:pt x="1601" y="629"/>
                  </a:lnTo>
                  <a:cubicBezTo>
                    <a:pt x="1778" y="629"/>
                    <a:pt x="1915" y="492"/>
                    <a:pt x="1915" y="315"/>
                  </a:cubicBezTo>
                  <a:cubicBezTo>
                    <a:pt x="1915" y="138"/>
                    <a:pt x="1778" y="0"/>
                    <a:pt x="160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9"/>
            <p:cNvSpPr/>
            <p:nvPr/>
          </p:nvSpPr>
          <p:spPr>
            <a:xfrm>
              <a:off x="3047462" y="3726850"/>
              <a:ext cx="64555" cy="21530"/>
            </a:xfrm>
            <a:custGeom>
              <a:avLst/>
              <a:gdLst/>
              <a:ahLst/>
              <a:cxnLst/>
              <a:rect l="l" t="t" r="r" b="b"/>
              <a:pathLst>
                <a:path w="1916" h="639" extrusionOk="0">
                  <a:moveTo>
                    <a:pt x="324" y="1"/>
                  </a:moveTo>
                  <a:cubicBezTo>
                    <a:pt x="147" y="1"/>
                    <a:pt x="0" y="148"/>
                    <a:pt x="0" y="324"/>
                  </a:cubicBezTo>
                  <a:cubicBezTo>
                    <a:pt x="0" y="492"/>
                    <a:pt x="147" y="639"/>
                    <a:pt x="324" y="639"/>
                  </a:cubicBezTo>
                  <a:lnTo>
                    <a:pt x="1601" y="639"/>
                  </a:lnTo>
                  <a:cubicBezTo>
                    <a:pt x="1778" y="639"/>
                    <a:pt x="1915" y="492"/>
                    <a:pt x="1915" y="324"/>
                  </a:cubicBezTo>
                  <a:cubicBezTo>
                    <a:pt x="1915" y="148"/>
                    <a:pt x="1778" y="1"/>
                    <a:pt x="1601" y="1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9"/>
            <p:cNvSpPr/>
            <p:nvPr/>
          </p:nvSpPr>
          <p:spPr>
            <a:xfrm>
              <a:off x="3047462" y="3769539"/>
              <a:ext cx="64555" cy="21193"/>
            </a:xfrm>
            <a:custGeom>
              <a:avLst/>
              <a:gdLst/>
              <a:ahLst/>
              <a:cxnLst/>
              <a:rect l="l" t="t" r="r" b="b"/>
              <a:pathLst>
                <a:path w="1916" h="629" extrusionOk="0">
                  <a:moveTo>
                    <a:pt x="324" y="0"/>
                  </a:moveTo>
                  <a:cubicBezTo>
                    <a:pt x="147" y="0"/>
                    <a:pt x="0" y="138"/>
                    <a:pt x="0" y="315"/>
                  </a:cubicBezTo>
                  <a:cubicBezTo>
                    <a:pt x="0" y="491"/>
                    <a:pt x="147" y="629"/>
                    <a:pt x="324" y="629"/>
                  </a:cubicBezTo>
                  <a:lnTo>
                    <a:pt x="1601" y="629"/>
                  </a:lnTo>
                  <a:cubicBezTo>
                    <a:pt x="1778" y="629"/>
                    <a:pt x="1915" y="491"/>
                    <a:pt x="1915" y="315"/>
                  </a:cubicBezTo>
                  <a:cubicBezTo>
                    <a:pt x="1915" y="138"/>
                    <a:pt x="1778" y="0"/>
                    <a:pt x="1601" y="0"/>
                  </a:cubicBezTo>
                  <a:close/>
                </a:path>
              </a:pathLst>
            </a:custGeom>
            <a:solidFill>
              <a:srgbClr val="00BD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9"/>
            <p:cNvSpPr/>
            <p:nvPr/>
          </p:nvSpPr>
          <p:spPr>
            <a:xfrm>
              <a:off x="3084828" y="3555419"/>
              <a:ext cx="85107" cy="49696"/>
            </a:xfrm>
            <a:custGeom>
              <a:avLst/>
              <a:gdLst/>
              <a:ahLst/>
              <a:cxnLst/>
              <a:rect l="l" t="t" r="r" b="b"/>
              <a:pathLst>
                <a:path w="2526" h="1475" extrusionOk="0">
                  <a:moveTo>
                    <a:pt x="315" y="1"/>
                  </a:moveTo>
                  <a:cubicBezTo>
                    <a:pt x="138" y="1"/>
                    <a:pt x="1" y="138"/>
                    <a:pt x="1" y="315"/>
                  </a:cubicBezTo>
                  <a:lnTo>
                    <a:pt x="1" y="1160"/>
                  </a:lnTo>
                  <a:cubicBezTo>
                    <a:pt x="1" y="1337"/>
                    <a:pt x="138" y="1474"/>
                    <a:pt x="315" y="1474"/>
                  </a:cubicBezTo>
                  <a:cubicBezTo>
                    <a:pt x="335" y="1474"/>
                    <a:pt x="365" y="1474"/>
                    <a:pt x="384" y="1464"/>
                  </a:cubicBezTo>
                  <a:lnTo>
                    <a:pt x="2280" y="1042"/>
                  </a:lnTo>
                  <a:cubicBezTo>
                    <a:pt x="2427" y="1012"/>
                    <a:pt x="2526" y="885"/>
                    <a:pt x="2526" y="737"/>
                  </a:cubicBezTo>
                  <a:cubicBezTo>
                    <a:pt x="2526" y="590"/>
                    <a:pt x="2427" y="462"/>
                    <a:pt x="2280" y="433"/>
                  </a:cubicBezTo>
                  <a:lnTo>
                    <a:pt x="384" y="10"/>
                  </a:lnTo>
                  <a:cubicBezTo>
                    <a:pt x="365" y="1"/>
                    <a:pt x="335" y="1"/>
                    <a:pt x="315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9"/>
            <p:cNvSpPr/>
            <p:nvPr/>
          </p:nvSpPr>
          <p:spPr>
            <a:xfrm>
              <a:off x="3084828" y="3580251"/>
              <a:ext cx="85107" cy="24865"/>
            </a:xfrm>
            <a:custGeom>
              <a:avLst/>
              <a:gdLst/>
              <a:ahLst/>
              <a:cxnLst/>
              <a:rect l="l" t="t" r="r" b="b"/>
              <a:pathLst>
                <a:path w="2526" h="738" extrusionOk="0">
                  <a:moveTo>
                    <a:pt x="1" y="0"/>
                  </a:moveTo>
                  <a:lnTo>
                    <a:pt x="1" y="423"/>
                  </a:lnTo>
                  <a:cubicBezTo>
                    <a:pt x="1" y="600"/>
                    <a:pt x="138" y="737"/>
                    <a:pt x="315" y="737"/>
                  </a:cubicBezTo>
                  <a:cubicBezTo>
                    <a:pt x="335" y="737"/>
                    <a:pt x="365" y="737"/>
                    <a:pt x="384" y="727"/>
                  </a:cubicBezTo>
                  <a:lnTo>
                    <a:pt x="2280" y="305"/>
                  </a:lnTo>
                  <a:cubicBezTo>
                    <a:pt x="2427" y="275"/>
                    <a:pt x="2526" y="148"/>
                    <a:pt x="2526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9"/>
            <p:cNvSpPr/>
            <p:nvPr/>
          </p:nvSpPr>
          <p:spPr>
            <a:xfrm>
              <a:off x="2850896" y="3555419"/>
              <a:ext cx="63881" cy="49696"/>
            </a:xfrm>
            <a:custGeom>
              <a:avLst/>
              <a:gdLst/>
              <a:ahLst/>
              <a:cxnLst/>
              <a:rect l="l" t="t" r="r" b="b"/>
              <a:pathLst>
                <a:path w="1896" h="1475" extrusionOk="0">
                  <a:moveTo>
                    <a:pt x="315" y="1"/>
                  </a:moveTo>
                  <a:cubicBezTo>
                    <a:pt x="138" y="1"/>
                    <a:pt x="0" y="138"/>
                    <a:pt x="0" y="315"/>
                  </a:cubicBezTo>
                  <a:lnTo>
                    <a:pt x="0" y="1160"/>
                  </a:lnTo>
                  <a:cubicBezTo>
                    <a:pt x="0" y="1337"/>
                    <a:pt x="138" y="1474"/>
                    <a:pt x="315" y="1474"/>
                  </a:cubicBezTo>
                  <a:lnTo>
                    <a:pt x="1572" y="1474"/>
                  </a:lnTo>
                  <a:cubicBezTo>
                    <a:pt x="1749" y="1474"/>
                    <a:pt x="1896" y="1337"/>
                    <a:pt x="1896" y="1160"/>
                  </a:cubicBezTo>
                  <a:lnTo>
                    <a:pt x="1896" y="315"/>
                  </a:lnTo>
                  <a:cubicBezTo>
                    <a:pt x="1896" y="138"/>
                    <a:pt x="1749" y="1"/>
                    <a:pt x="1572" y="1"/>
                  </a:cubicBezTo>
                  <a:close/>
                </a:path>
              </a:pathLst>
            </a:custGeom>
            <a:solidFill>
              <a:srgbClr val="FF55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9"/>
            <p:cNvSpPr/>
            <p:nvPr/>
          </p:nvSpPr>
          <p:spPr>
            <a:xfrm>
              <a:off x="2850896" y="3580251"/>
              <a:ext cx="63881" cy="24865"/>
            </a:xfrm>
            <a:custGeom>
              <a:avLst/>
              <a:gdLst/>
              <a:ahLst/>
              <a:cxnLst/>
              <a:rect l="l" t="t" r="r" b="b"/>
              <a:pathLst>
                <a:path w="1896" h="738" extrusionOk="0">
                  <a:moveTo>
                    <a:pt x="0" y="0"/>
                  </a:moveTo>
                  <a:lnTo>
                    <a:pt x="0" y="423"/>
                  </a:lnTo>
                  <a:cubicBezTo>
                    <a:pt x="0" y="600"/>
                    <a:pt x="138" y="737"/>
                    <a:pt x="315" y="737"/>
                  </a:cubicBezTo>
                  <a:lnTo>
                    <a:pt x="1572" y="737"/>
                  </a:lnTo>
                  <a:cubicBezTo>
                    <a:pt x="1749" y="737"/>
                    <a:pt x="1896" y="600"/>
                    <a:pt x="1896" y="423"/>
                  </a:cubicBezTo>
                  <a:lnTo>
                    <a:pt x="1896" y="0"/>
                  </a:lnTo>
                  <a:close/>
                </a:path>
              </a:pathLst>
            </a:custGeom>
            <a:solidFill>
              <a:srgbClr val="E34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9"/>
            <p:cNvSpPr/>
            <p:nvPr/>
          </p:nvSpPr>
          <p:spPr>
            <a:xfrm>
              <a:off x="2903828" y="3555419"/>
              <a:ext cx="42722" cy="49696"/>
            </a:xfrm>
            <a:custGeom>
              <a:avLst/>
              <a:gdLst/>
              <a:ahLst/>
              <a:cxnLst/>
              <a:rect l="l" t="t" r="r" b="b"/>
              <a:pathLst>
                <a:path w="1268" h="1475" extrusionOk="0">
                  <a:moveTo>
                    <a:pt x="1" y="1"/>
                  </a:moveTo>
                  <a:lnTo>
                    <a:pt x="1" y="1474"/>
                  </a:lnTo>
                  <a:lnTo>
                    <a:pt x="953" y="1474"/>
                  </a:lnTo>
                  <a:cubicBezTo>
                    <a:pt x="1130" y="1474"/>
                    <a:pt x="1267" y="1337"/>
                    <a:pt x="1267" y="1160"/>
                  </a:cubicBezTo>
                  <a:lnTo>
                    <a:pt x="1267" y="315"/>
                  </a:lnTo>
                  <a:cubicBezTo>
                    <a:pt x="1267" y="138"/>
                    <a:pt x="1130" y="1"/>
                    <a:pt x="953" y="1"/>
                  </a:cubicBez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9"/>
            <p:cNvSpPr/>
            <p:nvPr/>
          </p:nvSpPr>
          <p:spPr>
            <a:xfrm>
              <a:off x="2903828" y="3580251"/>
              <a:ext cx="42722" cy="24865"/>
            </a:xfrm>
            <a:custGeom>
              <a:avLst/>
              <a:gdLst/>
              <a:ahLst/>
              <a:cxnLst/>
              <a:rect l="l" t="t" r="r" b="b"/>
              <a:pathLst>
                <a:path w="1268" h="738" extrusionOk="0">
                  <a:moveTo>
                    <a:pt x="1" y="0"/>
                  </a:moveTo>
                  <a:lnTo>
                    <a:pt x="1" y="737"/>
                  </a:lnTo>
                  <a:lnTo>
                    <a:pt x="953" y="737"/>
                  </a:lnTo>
                  <a:cubicBezTo>
                    <a:pt x="1130" y="737"/>
                    <a:pt x="1267" y="600"/>
                    <a:pt x="1267" y="423"/>
                  </a:cubicBezTo>
                  <a:lnTo>
                    <a:pt x="1267" y="0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9"/>
            <p:cNvSpPr/>
            <p:nvPr/>
          </p:nvSpPr>
          <p:spPr>
            <a:xfrm>
              <a:off x="2935938" y="3555419"/>
              <a:ext cx="159534" cy="49696"/>
            </a:xfrm>
            <a:custGeom>
              <a:avLst/>
              <a:gdLst/>
              <a:ahLst/>
              <a:cxnLst/>
              <a:rect l="l" t="t" r="r" b="b"/>
              <a:pathLst>
                <a:path w="4735" h="1475" extrusionOk="0">
                  <a:moveTo>
                    <a:pt x="0" y="1"/>
                  </a:moveTo>
                  <a:lnTo>
                    <a:pt x="0" y="1474"/>
                  </a:lnTo>
                  <a:lnTo>
                    <a:pt x="4734" y="1474"/>
                  </a:lnTo>
                  <a:lnTo>
                    <a:pt x="4734" y="1"/>
                  </a:lnTo>
                  <a:close/>
                </a:path>
              </a:pathLst>
            </a:custGeom>
            <a:solidFill>
              <a:srgbClr val="095B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9"/>
            <p:cNvSpPr/>
            <p:nvPr/>
          </p:nvSpPr>
          <p:spPr>
            <a:xfrm>
              <a:off x="2935938" y="3580251"/>
              <a:ext cx="159534" cy="24865"/>
            </a:xfrm>
            <a:custGeom>
              <a:avLst/>
              <a:gdLst/>
              <a:ahLst/>
              <a:cxnLst/>
              <a:rect l="l" t="t" r="r" b="b"/>
              <a:pathLst>
                <a:path w="4735" h="738" extrusionOk="0">
                  <a:moveTo>
                    <a:pt x="0" y="0"/>
                  </a:moveTo>
                  <a:lnTo>
                    <a:pt x="0" y="737"/>
                  </a:lnTo>
                  <a:lnTo>
                    <a:pt x="4734" y="737"/>
                  </a:lnTo>
                  <a:lnTo>
                    <a:pt x="4734" y="0"/>
                  </a:lnTo>
                  <a:close/>
                </a:path>
              </a:pathLst>
            </a:custGeom>
            <a:solidFill>
              <a:srgbClr val="095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9EE9BE65-FB71-B6C3-11BC-6135A5289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4330" y="3269395"/>
            <a:ext cx="887444" cy="8831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cademic Research Thesis Defense by Slidesgo">
  <a:themeElements>
    <a:clrScheme name="Vermelho Violeta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218</Words>
  <Application>Microsoft Office PowerPoint</Application>
  <PresentationFormat>Apresentação na tela (16:9)</PresentationFormat>
  <Paragraphs>103</Paragraphs>
  <Slides>18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5" baseType="lpstr">
      <vt:lpstr>Chivo</vt:lpstr>
      <vt:lpstr>Maven Pro SemiBold</vt:lpstr>
      <vt:lpstr>Alfa Slab One</vt:lpstr>
      <vt:lpstr>Arial</vt:lpstr>
      <vt:lpstr>Maven Pro</vt:lpstr>
      <vt:lpstr>Maven Pro Medium</vt:lpstr>
      <vt:lpstr>Academic Research Thesis Defense by Slidesgo</vt:lpstr>
      <vt:lpstr>TÍTULO DO TRABALHO </vt:lpstr>
      <vt:lpstr>INTRODUÇÃO</vt:lpstr>
      <vt:lpstr>Introdução </vt:lpstr>
      <vt:lpstr>Livre </vt:lpstr>
      <vt:lpstr>OBJETIVOS</vt:lpstr>
      <vt:lpstr>Objetivo geral</vt:lpstr>
      <vt:lpstr>Objetivos específicos </vt:lpstr>
      <vt:lpstr>METODOLOGIA</vt:lpstr>
      <vt:lpstr>Metodologia</vt:lpstr>
      <vt:lpstr>RESULTADOS E DISCUSSÃO</vt:lpstr>
      <vt:lpstr>Resultados e Discussão</vt:lpstr>
      <vt:lpstr>Resultados e Discussão </vt:lpstr>
      <vt:lpstr>Resultados e Discussão</vt:lpstr>
      <vt:lpstr>CONCLUSÃO </vt:lpstr>
      <vt:lpstr>REFERÊNCIAS BIBLIOGRÁFICAS</vt:lpstr>
      <vt:lpstr>Obrigado!</vt:lpstr>
      <vt:lpstr>Figuras</vt:lpstr>
      <vt:lpstr>figuras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</dc:title>
  <dc:creator>kalline camboim</dc:creator>
  <cp:lastModifiedBy>Danilo Sousa Santos</cp:lastModifiedBy>
  <cp:revision>4</cp:revision>
  <dcterms:modified xsi:type="dcterms:W3CDTF">2026-07-29T18:15:24Z</dcterms:modified>
</cp:coreProperties>
</file>