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4"/>
  </p:sldMasterIdLst>
  <p:notesMasterIdLst>
    <p:notesMasterId r:id="rId13"/>
  </p:notesMasterIdLst>
  <p:sldIdLst>
    <p:sldId id="256" r:id="rId5"/>
    <p:sldId id="306" r:id="rId6"/>
    <p:sldId id="259" r:id="rId7"/>
    <p:sldId id="309" r:id="rId8"/>
    <p:sldId id="319" r:id="rId9"/>
    <p:sldId id="320" r:id="rId10"/>
    <p:sldId id="321" r:id="rId11"/>
    <p:sldId id="277" r:id="rId12"/>
  </p:sldIdLst>
  <p:sldSz cx="12192000" cy="6858000"/>
  <p:notesSz cx="6858000" cy="9144000"/>
  <p:embeddedFontLst>
    <p:embeddedFont>
      <p:font typeface="Cabin" panose="020B060402020202020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Lato" panose="020F0502020204030203"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DF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9986CA-15D4-4122-866F-743B987A4BEA}" v="19" dt="2023-08-31T15:32:07.9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6977" autoAdjust="0"/>
  </p:normalViewPr>
  <p:slideViewPr>
    <p:cSldViewPr snapToGrid="0">
      <p:cViewPr varScale="1">
        <p:scale>
          <a:sx n="24" d="100"/>
          <a:sy n="24" d="100"/>
        </p:scale>
        <p:origin x="155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1.fntdata"/><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6.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Lewis" userId="0b5b15d5-8204-4270-be0e-68e96ed7c60e" providerId="ADAL" clId="{A89986CA-15D4-4122-866F-743B987A4BEA}"/>
    <pc:docChg chg="undo custSel addSld delSld modSld">
      <pc:chgData name="Emily Lewis" userId="0b5b15d5-8204-4270-be0e-68e96ed7c60e" providerId="ADAL" clId="{A89986CA-15D4-4122-866F-743B987A4BEA}" dt="2023-08-31T15:39:57.486" v="707" actId="20577"/>
      <pc:docMkLst>
        <pc:docMk/>
      </pc:docMkLst>
      <pc:sldChg chg="setBg modNotesTx">
        <pc:chgData name="Emily Lewis" userId="0b5b15d5-8204-4270-be0e-68e96ed7c60e" providerId="ADAL" clId="{A89986CA-15D4-4122-866F-743B987A4BEA}" dt="2023-08-31T15:39:57.486" v="707" actId="20577"/>
        <pc:sldMkLst>
          <pc:docMk/>
          <pc:sldMk cId="0" sldId="256"/>
        </pc:sldMkLst>
      </pc:sldChg>
      <pc:sldChg chg="del">
        <pc:chgData name="Emily Lewis" userId="0b5b15d5-8204-4270-be0e-68e96ed7c60e" providerId="ADAL" clId="{A89986CA-15D4-4122-866F-743B987A4BEA}" dt="2023-08-31T13:35:03.219" v="78" actId="47"/>
        <pc:sldMkLst>
          <pc:docMk/>
          <pc:sldMk cId="0" sldId="257"/>
        </pc:sldMkLst>
      </pc:sldChg>
      <pc:sldChg chg="modSp mod modNotesTx">
        <pc:chgData name="Emily Lewis" userId="0b5b15d5-8204-4270-be0e-68e96ed7c60e" providerId="ADAL" clId="{A89986CA-15D4-4122-866F-743B987A4BEA}" dt="2023-08-31T15:04:10.793" v="199" actId="20577"/>
        <pc:sldMkLst>
          <pc:docMk/>
          <pc:sldMk cId="0" sldId="259"/>
        </pc:sldMkLst>
        <pc:spChg chg="mod">
          <ac:chgData name="Emily Lewis" userId="0b5b15d5-8204-4270-be0e-68e96ed7c60e" providerId="ADAL" clId="{A89986CA-15D4-4122-866F-743B987A4BEA}" dt="2023-08-31T15:03:53.832" v="195" actId="1076"/>
          <ac:spMkLst>
            <pc:docMk/>
            <pc:sldMk cId="0" sldId="259"/>
            <ac:spMk id="3" creationId="{B4915756-6235-FBD3-03F4-D799EC7D063E}"/>
          </ac:spMkLst>
        </pc:spChg>
      </pc:sldChg>
      <pc:sldChg chg="del">
        <pc:chgData name="Emily Lewis" userId="0b5b15d5-8204-4270-be0e-68e96ed7c60e" providerId="ADAL" clId="{A89986CA-15D4-4122-866F-743B987A4BEA}" dt="2023-08-31T13:35:52.003" v="80" actId="47"/>
        <pc:sldMkLst>
          <pc:docMk/>
          <pc:sldMk cId="0" sldId="261"/>
        </pc:sldMkLst>
      </pc:sldChg>
      <pc:sldChg chg="del">
        <pc:chgData name="Emily Lewis" userId="0b5b15d5-8204-4270-be0e-68e96ed7c60e" providerId="ADAL" clId="{A89986CA-15D4-4122-866F-743B987A4BEA}" dt="2023-08-31T13:35:58.772" v="84" actId="47"/>
        <pc:sldMkLst>
          <pc:docMk/>
          <pc:sldMk cId="3135121434" sldId="273"/>
        </pc:sldMkLst>
      </pc:sldChg>
      <pc:sldChg chg="del">
        <pc:chgData name="Emily Lewis" userId="0b5b15d5-8204-4270-be0e-68e96ed7c60e" providerId="ADAL" clId="{A89986CA-15D4-4122-866F-743B987A4BEA}" dt="2023-08-31T13:36:04.298" v="88" actId="47"/>
        <pc:sldMkLst>
          <pc:docMk/>
          <pc:sldMk cId="1391672165" sldId="274"/>
        </pc:sldMkLst>
      </pc:sldChg>
      <pc:sldChg chg="del">
        <pc:chgData name="Emily Lewis" userId="0b5b15d5-8204-4270-be0e-68e96ed7c60e" providerId="ADAL" clId="{A89986CA-15D4-4122-866F-743B987A4BEA}" dt="2023-08-31T13:35:56.015" v="82" actId="47"/>
        <pc:sldMkLst>
          <pc:docMk/>
          <pc:sldMk cId="3129721574" sldId="275"/>
        </pc:sldMkLst>
      </pc:sldChg>
      <pc:sldChg chg="del">
        <pc:chgData name="Emily Lewis" userId="0b5b15d5-8204-4270-be0e-68e96ed7c60e" providerId="ADAL" clId="{A89986CA-15D4-4122-866F-743B987A4BEA}" dt="2023-08-31T13:36:01.219" v="86" actId="47"/>
        <pc:sldMkLst>
          <pc:docMk/>
          <pc:sldMk cId="2247220135" sldId="276"/>
        </pc:sldMkLst>
      </pc:sldChg>
      <pc:sldChg chg="modNotesTx">
        <pc:chgData name="Emily Lewis" userId="0b5b15d5-8204-4270-be0e-68e96ed7c60e" providerId="ADAL" clId="{A89986CA-15D4-4122-866F-743B987A4BEA}" dt="2023-08-31T15:04:32.326" v="207" actId="5793"/>
        <pc:sldMkLst>
          <pc:docMk/>
          <pc:sldMk cId="3010974374" sldId="277"/>
        </pc:sldMkLst>
      </pc:sldChg>
      <pc:sldChg chg="del">
        <pc:chgData name="Emily Lewis" userId="0b5b15d5-8204-4270-be0e-68e96ed7c60e" providerId="ADAL" clId="{A89986CA-15D4-4122-866F-743B987A4BEA}" dt="2023-08-31T13:32:39.473" v="0" actId="47"/>
        <pc:sldMkLst>
          <pc:docMk/>
          <pc:sldMk cId="2202639617" sldId="297"/>
        </pc:sldMkLst>
      </pc:sldChg>
      <pc:sldChg chg="del">
        <pc:chgData name="Emily Lewis" userId="0b5b15d5-8204-4270-be0e-68e96ed7c60e" providerId="ADAL" clId="{A89986CA-15D4-4122-866F-743B987A4BEA}" dt="2023-08-31T13:34:53.882" v="74" actId="47"/>
        <pc:sldMkLst>
          <pc:docMk/>
          <pc:sldMk cId="945194925" sldId="298"/>
        </pc:sldMkLst>
      </pc:sldChg>
      <pc:sldChg chg="del">
        <pc:chgData name="Emily Lewis" userId="0b5b15d5-8204-4270-be0e-68e96ed7c60e" providerId="ADAL" clId="{A89986CA-15D4-4122-866F-743B987A4BEA}" dt="2023-08-31T13:34:52.753" v="73" actId="47"/>
        <pc:sldMkLst>
          <pc:docMk/>
          <pc:sldMk cId="1766940495" sldId="299"/>
        </pc:sldMkLst>
      </pc:sldChg>
      <pc:sldChg chg="del">
        <pc:chgData name="Emily Lewis" userId="0b5b15d5-8204-4270-be0e-68e96ed7c60e" providerId="ADAL" clId="{A89986CA-15D4-4122-866F-743B987A4BEA}" dt="2023-08-31T13:34:59.141" v="76" actId="47"/>
        <pc:sldMkLst>
          <pc:docMk/>
          <pc:sldMk cId="2518180190" sldId="301"/>
        </pc:sldMkLst>
      </pc:sldChg>
      <pc:sldChg chg="del">
        <pc:chgData name="Emily Lewis" userId="0b5b15d5-8204-4270-be0e-68e96ed7c60e" providerId="ADAL" clId="{A89986CA-15D4-4122-866F-743B987A4BEA}" dt="2023-08-31T13:34:58.098" v="75" actId="47"/>
        <pc:sldMkLst>
          <pc:docMk/>
          <pc:sldMk cId="1466637517" sldId="303"/>
        </pc:sldMkLst>
      </pc:sldChg>
      <pc:sldChg chg="del">
        <pc:chgData name="Emily Lewis" userId="0b5b15d5-8204-4270-be0e-68e96ed7c60e" providerId="ADAL" clId="{A89986CA-15D4-4122-866F-743B987A4BEA}" dt="2023-08-31T13:37:31.849" v="120" actId="47"/>
        <pc:sldMkLst>
          <pc:docMk/>
          <pc:sldMk cId="4030940194" sldId="304"/>
        </pc:sldMkLst>
      </pc:sldChg>
      <pc:sldChg chg="del">
        <pc:chgData name="Emily Lewis" userId="0b5b15d5-8204-4270-be0e-68e96ed7c60e" providerId="ADAL" clId="{A89986CA-15D4-4122-866F-743B987A4BEA}" dt="2023-08-31T13:37:51.010" v="177" actId="47"/>
        <pc:sldMkLst>
          <pc:docMk/>
          <pc:sldMk cId="3471577725" sldId="305"/>
        </pc:sldMkLst>
      </pc:sldChg>
      <pc:sldChg chg="modSp mod modNotesTx">
        <pc:chgData name="Emily Lewis" userId="0b5b15d5-8204-4270-be0e-68e96ed7c60e" providerId="ADAL" clId="{A89986CA-15D4-4122-866F-743B987A4BEA}" dt="2023-08-31T15:04:08.488" v="197" actId="20577"/>
        <pc:sldMkLst>
          <pc:docMk/>
          <pc:sldMk cId="2187958625" sldId="306"/>
        </pc:sldMkLst>
        <pc:spChg chg="mod">
          <ac:chgData name="Emily Lewis" userId="0b5b15d5-8204-4270-be0e-68e96ed7c60e" providerId="ADAL" clId="{A89986CA-15D4-4122-866F-743B987A4BEA}" dt="2023-08-31T13:32:49.811" v="39" actId="20577"/>
          <ac:spMkLst>
            <pc:docMk/>
            <pc:sldMk cId="2187958625" sldId="306"/>
            <ac:spMk id="125" creationId="{00000000-0000-0000-0000-000000000000}"/>
          </ac:spMkLst>
        </pc:spChg>
      </pc:sldChg>
      <pc:sldChg chg="modSp del mod">
        <pc:chgData name="Emily Lewis" userId="0b5b15d5-8204-4270-be0e-68e96ed7c60e" providerId="ADAL" clId="{A89986CA-15D4-4122-866F-743B987A4BEA}" dt="2023-08-31T13:35:09.221" v="79" actId="47"/>
        <pc:sldMkLst>
          <pc:docMk/>
          <pc:sldMk cId="858621121" sldId="308"/>
        </pc:sldMkLst>
        <pc:spChg chg="mod">
          <ac:chgData name="Emily Lewis" userId="0b5b15d5-8204-4270-be0e-68e96ed7c60e" providerId="ADAL" clId="{A89986CA-15D4-4122-866F-743B987A4BEA}" dt="2023-08-31T13:35:01.903" v="77" actId="6549"/>
          <ac:spMkLst>
            <pc:docMk/>
            <pc:sldMk cId="858621121" sldId="308"/>
            <ac:spMk id="125" creationId="{00000000-0000-0000-0000-000000000000}"/>
          </ac:spMkLst>
        </pc:spChg>
      </pc:sldChg>
      <pc:sldChg chg="modSp mod modNotesTx">
        <pc:chgData name="Emily Lewis" userId="0b5b15d5-8204-4270-be0e-68e96ed7c60e" providerId="ADAL" clId="{A89986CA-15D4-4122-866F-743B987A4BEA}" dt="2023-08-31T15:04:12.560" v="200" actId="20577"/>
        <pc:sldMkLst>
          <pc:docMk/>
          <pc:sldMk cId="3734472595" sldId="309"/>
        </pc:sldMkLst>
        <pc:spChg chg="mod">
          <ac:chgData name="Emily Lewis" userId="0b5b15d5-8204-4270-be0e-68e96ed7c60e" providerId="ADAL" clId="{A89986CA-15D4-4122-866F-743B987A4BEA}" dt="2023-08-31T13:36:24.768" v="104" actId="20577"/>
          <ac:spMkLst>
            <pc:docMk/>
            <pc:sldMk cId="3734472595" sldId="309"/>
            <ac:spMk id="125" creationId="{00000000-0000-0000-0000-000000000000}"/>
          </ac:spMkLst>
        </pc:spChg>
      </pc:sldChg>
      <pc:sldChg chg="del">
        <pc:chgData name="Emily Lewis" userId="0b5b15d5-8204-4270-be0e-68e96ed7c60e" providerId="ADAL" clId="{A89986CA-15D4-4122-866F-743B987A4BEA}" dt="2023-08-31T13:35:54.340" v="81" actId="47"/>
        <pc:sldMkLst>
          <pc:docMk/>
          <pc:sldMk cId="4201896739" sldId="310"/>
        </pc:sldMkLst>
      </pc:sldChg>
      <pc:sldChg chg="del">
        <pc:chgData name="Emily Lewis" userId="0b5b15d5-8204-4270-be0e-68e96ed7c60e" providerId="ADAL" clId="{A89986CA-15D4-4122-866F-743B987A4BEA}" dt="2023-08-31T13:35:57.590" v="83" actId="47"/>
        <pc:sldMkLst>
          <pc:docMk/>
          <pc:sldMk cId="1569406320" sldId="311"/>
        </pc:sldMkLst>
      </pc:sldChg>
      <pc:sldChg chg="del">
        <pc:chgData name="Emily Lewis" userId="0b5b15d5-8204-4270-be0e-68e96ed7c60e" providerId="ADAL" clId="{A89986CA-15D4-4122-866F-743B987A4BEA}" dt="2023-08-31T13:35:59.951" v="85" actId="47"/>
        <pc:sldMkLst>
          <pc:docMk/>
          <pc:sldMk cId="426492708" sldId="312"/>
        </pc:sldMkLst>
      </pc:sldChg>
      <pc:sldChg chg="del">
        <pc:chgData name="Emily Lewis" userId="0b5b15d5-8204-4270-be0e-68e96ed7c60e" providerId="ADAL" clId="{A89986CA-15D4-4122-866F-743B987A4BEA}" dt="2023-08-31T13:36:02.569" v="87" actId="47"/>
        <pc:sldMkLst>
          <pc:docMk/>
          <pc:sldMk cId="1870121186" sldId="313"/>
        </pc:sldMkLst>
      </pc:sldChg>
      <pc:sldChg chg="del">
        <pc:chgData name="Emily Lewis" userId="0b5b15d5-8204-4270-be0e-68e96ed7c60e" providerId="ADAL" clId="{A89986CA-15D4-4122-866F-743B987A4BEA}" dt="2023-08-31T13:36:05.647" v="89" actId="47"/>
        <pc:sldMkLst>
          <pc:docMk/>
          <pc:sldMk cId="1003951058" sldId="314"/>
        </pc:sldMkLst>
      </pc:sldChg>
      <pc:sldChg chg="del">
        <pc:chgData name="Emily Lewis" userId="0b5b15d5-8204-4270-be0e-68e96ed7c60e" providerId="ADAL" clId="{A89986CA-15D4-4122-866F-743B987A4BEA}" dt="2023-08-31T13:37:48.104" v="175" actId="47"/>
        <pc:sldMkLst>
          <pc:docMk/>
          <pc:sldMk cId="4069667556" sldId="315"/>
        </pc:sldMkLst>
      </pc:sldChg>
      <pc:sldChg chg="del">
        <pc:chgData name="Emily Lewis" userId="0b5b15d5-8204-4270-be0e-68e96ed7c60e" providerId="ADAL" clId="{A89986CA-15D4-4122-866F-743B987A4BEA}" dt="2023-08-31T13:37:49.547" v="176" actId="47"/>
        <pc:sldMkLst>
          <pc:docMk/>
          <pc:sldMk cId="1584101602" sldId="316"/>
        </pc:sldMkLst>
      </pc:sldChg>
      <pc:sldChg chg="del">
        <pc:chgData name="Emily Lewis" userId="0b5b15d5-8204-4270-be0e-68e96ed7c60e" providerId="ADAL" clId="{A89986CA-15D4-4122-866F-743B987A4BEA}" dt="2023-08-31T13:36:07.134" v="90" actId="47"/>
        <pc:sldMkLst>
          <pc:docMk/>
          <pc:sldMk cId="3577222940" sldId="317"/>
        </pc:sldMkLst>
      </pc:sldChg>
      <pc:sldChg chg="modSp add del mod">
        <pc:chgData name="Emily Lewis" userId="0b5b15d5-8204-4270-be0e-68e96ed7c60e" providerId="ADAL" clId="{A89986CA-15D4-4122-866F-743B987A4BEA}" dt="2023-08-31T15:04:09.053" v="198" actId="47"/>
        <pc:sldMkLst>
          <pc:docMk/>
          <pc:sldMk cId="623470991" sldId="318"/>
        </pc:sldMkLst>
        <pc:spChg chg="mod">
          <ac:chgData name="Emily Lewis" userId="0b5b15d5-8204-4270-be0e-68e96ed7c60e" providerId="ADAL" clId="{A89986CA-15D4-4122-866F-743B987A4BEA}" dt="2023-08-31T13:33:11.275" v="72" actId="20577"/>
          <ac:spMkLst>
            <pc:docMk/>
            <pc:sldMk cId="623470991" sldId="318"/>
            <ac:spMk id="125" creationId="{00000000-0000-0000-0000-000000000000}"/>
          </ac:spMkLst>
        </pc:spChg>
      </pc:sldChg>
      <pc:sldChg chg="modSp add del mod modNotesTx">
        <pc:chgData name="Emily Lewis" userId="0b5b15d5-8204-4270-be0e-68e96ed7c60e" providerId="ADAL" clId="{A89986CA-15D4-4122-866F-743B987A4BEA}" dt="2023-08-31T15:04:16.904" v="203" actId="20577"/>
        <pc:sldMkLst>
          <pc:docMk/>
          <pc:sldMk cId="3549020039" sldId="319"/>
        </pc:sldMkLst>
        <pc:spChg chg="mod">
          <ac:chgData name="Emily Lewis" userId="0b5b15d5-8204-4270-be0e-68e96ed7c60e" providerId="ADAL" clId="{A89986CA-15D4-4122-866F-743B987A4BEA}" dt="2023-08-31T13:36:39.456" v="118" actId="20577"/>
          <ac:spMkLst>
            <pc:docMk/>
            <pc:sldMk cId="3549020039" sldId="319"/>
            <ac:spMk id="125" creationId="{00000000-0000-0000-0000-000000000000}"/>
          </ac:spMkLst>
        </pc:spChg>
      </pc:sldChg>
      <pc:sldChg chg="modSp add mod modNotesTx">
        <pc:chgData name="Emily Lewis" userId="0b5b15d5-8204-4270-be0e-68e96ed7c60e" providerId="ADAL" clId="{A89986CA-15D4-4122-866F-743B987A4BEA}" dt="2023-08-31T15:04:19.401" v="204" actId="20577"/>
        <pc:sldMkLst>
          <pc:docMk/>
          <pc:sldMk cId="1173276324" sldId="320"/>
        </pc:sldMkLst>
        <pc:spChg chg="mod">
          <ac:chgData name="Emily Lewis" userId="0b5b15d5-8204-4270-be0e-68e96ed7c60e" providerId="ADAL" clId="{A89986CA-15D4-4122-866F-743B987A4BEA}" dt="2023-08-31T13:37:44.898" v="174" actId="20577"/>
          <ac:spMkLst>
            <pc:docMk/>
            <pc:sldMk cId="1173276324" sldId="320"/>
            <ac:spMk id="125" creationId="{00000000-0000-0000-0000-000000000000}"/>
          </ac:spMkLst>
        </pc:spChg>
      </pc:sldChg>
      <pc:sldChg chg="addSp delSp modSp add mod setBg chgLayout modNotesTx">
        <pc:chgData name="Emily Lewis" userId="0b5b15d5-8204-4270-be0e-68e96ed7c60e" providerId="ADAL" clId="{A89986CA-15D4-4122-866F-743B987A4BEA}" dt="2023-08-31T15:05:15.561" v="219" actId="1076"/>
        <pc:sldMkLst>
          <pc:docMk/>
          <pc:sldMk cId="1156425474" sldId="321"/>
        </pc:sldMkLst>
        <pc:spChg chg="add del mod">
          <ac:chgData name="Emily Lewis" userId="0b5b15d5-8204-4270-be0e-68e96ed7c60e" providerId="ADAL" clId="{A89986CA-15D4-4122-866F-743B987A4BEA}" dt="2023-08-31T15:04:54.087" v="209" actId="6264"/>
          <ac:spMkLst>
            <pc:docMk/>
            <pc:sldMk cId="1156425474" sldId="321"/>
            <ac:spMk id="2" creationId="{E042772F-A514-75F1-B24A-BCD2D703DAE4}"/>
          </ac:spMkLst>
        </pc:spChg>
        <pc:spChg chg="add del mod ord">
          <ac:chgData name="Emily Lewis" userId="0b5b15d5-8204-4270-be0e-68e96ed7c60e" providerId="ADAL" clId="{A89986CA-15D4-4122-866F-743B987A4BEA}" dt="2023-08-31T15:04:54.087" v="209" actId="6264"/>
          <ac:spMkLst>
            <pc:docMk/>
            <pc:sldMk cId="1156425474" sldId="321"/>
            <ac:spMk id="3" creationId="{633B83F5-7087-D0A9-E130-2074BC423FA7}"/>
          </ac:spMkLst>
        </pc:spChg>
        <pc:spChg chg="mod ord">
          <ac:chgData name="Emily Lewis" userId="0b5b15d5-8204-4270-be0e-68e96ed7c60e" providerId="ADAL" clId="{A89986CA-15D4-4122-866F-743B987A4BEA}" dt="2023-08-31T15:05:15.561" v="219" actId="1076"/>
          <ac:spMkLst>
            <pc:docMk/>
            <pc:sldMk cId="1156425474" sldId="321"/>
            <ac:spMk id="125" creationId="{00000000-0000-0000-0000-000000000000}"/>
          </ac:spMkLst>
        </pc:spChg>
      </pc:sldChg>
      <pc:sldMasterChg chg="delSldLayout">
        <pc:chgData name="Emily Lewis" userId="0b5b15d5-8204-4270-be0e-68e96ed7c60e" providerId="ADAL" clId="{A89986CA-15D4-4122-866F-743B987A4BEA}" dt="2023-08-31T13:37:51.010" v="177" actId="47"/>
        <pc:sldMasterMkLst>
          <pc:docMk/>
          <pc:sldMasterMk cId="0" sldId="2147483678"/>
        </pc:sldMasterMkLst>
        <pc:sldLayoutChg chg="del">
          <pc:chgData name="Emily Lewis" userId="0b5b15d5-8204-4270-be0e-68e96ed7c60e" providerId="ADAL" clId="{A89986CA-15D4-4122-866F-743B987A4BEA}" dt="2023-08-31T13:35:03.219" v="78" actId="47"/>
          <pc:sldLayoutMkLst>
            <pc:docMk/>
            <pc:sldMasterMk cId="0" sldId="2147483678"/>
            <pc:sldLayoutMk cId="0" sldId="2147483670"/>
          </pc:sldLayoutMkLst>
        </pc:sldLayoutChg>
        <pc:sldLayoutChg chg="del">
          <pc:chgData name="Emily Lewis" userId="0b5b15d5-8204-4270-be0e-68e96ed7c60e" providerId="ADAL" clId="{A89986CA-15D4-4122-866F-743B987A4BEA}" dt="2023-08-31T13:37:51.010" v="177" actId="47"/>
          <pc:sldLayoutMkLst>
            <pc:docMk/>
            <pc:sldMasterMk cId="0" sldId="2147483678"/>
            <pc:sldLayoutMk cId="0" sldId="2147483671"/>
          </pc:sldLayoutMkLst>
        </pc:sldLayoutChg>
        <pc:sldLayoutChg chg="del">
          <pc:chgData name="Emily Lewis" userId="0b5b15d5-8204-4270-be0e-68e96ed7c60e" providerId="ADAL" clId="{A89986CA-15D4-4122-866F-743B987A4BEA}" dt="2023-08-31T13:36:04.298" v="88" actId="47"/>
          <pc:sldLayoutMkLst>
            <pc:docMk/>
            <pc:sldMasterMk cId="0" sldId="2147483678"/>
            <pc:sldLayoutMk cId="0" sldId="2147483675"/>
          </pc:sldLayoutMkLst>
        </pc:sldLayoutChg>
      </pc:sldMasterChg>
    </pc:docChg>
  </pc:docChgLst>
  <pc:docChgLst>
    <pc:chgData name="Su Swage" userId="S::su.swage@ncvo.org.uk::60c352fb-424b-447f-9685-af871ea2490e" providerId="AD" clId="Web-{57A583B9-C4FC-4D02-A626-2BCEC57BD860}"/>
    <pc:docChg chg="modSld">
      <pc:chgData name="Su Swage" userId="S::su.swage@ncvo.org.uk::60c352fb-424b-447f-9685-af871ea2490e" providerId="AD" clId="Web-{57A583B9-C4FC-4D02-A626-2BCEC57BD860}" dt="2023-06-24T16:46:27.452" v="8" actId="20577"/>
      <pc:docMkLst>
        <pc:docMk/>
      </pc:docMkLst>
      <pc:sldChg chg="modSp">
        <pc:chgData name="Su Swage" userId="S::su.swage@ncvo.org.uk::60c352fb-424b-447f-9685-af871ea2490e" providerId="AD" clId="Web-{57A583B9-C4FC-4D02-A626-2BCEC57BD860}" dt="2023-06-24T16:46:27.452" v="8" actId="20577"/>
        <pc:sldMkLst>
          <pc:docMk/>
          <pc:sldMk cId="0" sldId="257"/>
        </pc:sldMkLst>
        <pc:spChg chg="mod">
          <ac:chgData name="Su Swage" userId="S::su.swage@ncvo.org.uk::60c352fb-424b-447f-9685-af871ea2490e" providerId="AD" clId="Web-{57A583B9-C4FC-4D02-A626-2BCEC57BD860}" dt="2023-06-24T16:46:27.452" v="8" actId="20577"/>
          <ac:spMkLst>
            <pc:docMk/>
            <pc:sldMk cId="0" sldId="257"/>
            <ac:spMk id="3" creationId="{8E51BFCB-8D98-B4A4-28D7-C8979972617D}"/>
          </ac:spMkLst>
        </pc:spChg>
      </pc:sldChg>
    </pc:docChg>
  </pc:docChgLst>
  <pc:docChgLst>
    <pc:chgData name="Sarah Tranter" userId="S::sarah.tranter@ncvo.org.uk::53b5ccee-2f24-4aa6-b09e-1aa5dca596b9" providerId="AD" clId="Web-{0E7C2CA0-CB61-82B7-59C4-00C0E4FD5163}"/>
    <pc:docChg chg="addSld delSld modSld sldOrd">
      <pc:chgData name="Sarah Tranter" userId="S::sarah.tranter@ncvo.org.uk::53b5ccee-2f24-4aa6-b09e-1aa5dca596b9" providerId="AD" clId="Web-{0E7C2CA0-CB61-82B7-59C4-00C0E4FD5163}" dt="2023-07-20T09:37:25.231" v="193"/>
      <pc:docMkLst>
        <pc:docMk/>
      </pc:docMkLst>
      <pc:sldChg chg="del">
        <pc:chgData name="Sarah Tranter" userId="S::sarah.tranter@ncvo.org.uk::53b5ccee-2f24-4aa6-b09e-1aa5dca596b9" providerId="AD" clId="Web-{0E7C2CA0-CB61-82B7-59C4-00C0E4FD5163}" dt="2023-07-20T09:37:25.231" v="193"/>
        <pc:sldMkLst>
          <pc:docMk/>
          <pc:sldMk cId="0" sldId="262"/>
        </pc:sldMkLst>
      </pc:sldChg>
      <pc:sldChg chg="modSp">
        <pc:chgData name="Sarah Tranter" userId="S::sarah.tranter@ncvo.org.uk::53b5ccee-2f24-4aa6-b09e-1aa5dca596b9" providerId="AD" clId="Web-{0E7C2CA0-CB61-82B7-59C4-00C0E4FD5163}" dt="2023-07-20T09:06:22.054" v="128" actId="20577"/>
        <pc:sldMkLst>
          <pc:docMk/>
          <pc:sldMk cId="3010974374" sldId="277"/>
        </pc:sldMkLst>
        <pc:spChg chg="mod">
          <ac:chgData name="Sarah Tranter" userId="S::sarah.tranter@ncvo.org.uk::53b5ccee-2f24-4aa6-b09e-1aa5dca596b9" providerId="AD" clId="Web-{0E7C2CA0-CB61-82B7-59C4-00C0E4FD5163}" dt="2023-07-20T09:06:22.054" v="128" actId="20577"/>
          <ac:spMkLst>
            <pc:docMk/>
            <pc:sldMk cId="3010974374" sldId="277"/>
            <ac:spMk id="140" creationId="{00000000-0000-0000-0000-000000000000}"/>
          </ac:spMkLst>
        </pc:spChg>
      </pc:sldChg>
      <pc:sldChg chg="del ord">
        <pc:chgData name="Sarah Tranter" userId="S::sarah.tranter@ncvo.org.uk::53b5ccee-2f24-4aa6-b09e-1aa5dca596b9" providerId="AD" clId="Web-{0E7C2CA0-CB61-82B7-59C4-00C0E4FD5163}" dt="2023-07-20T09:19:47.333" v="140"/>
        <pc:sldMkLst>
          <pc:docMk/>
          <pc:sldMk cId="3966039395" sldId="285"/>
        </pc:sldMkLst>
      </pc:sldChg>
      <pc:sldChg chg="modSp">
        <pc:chgData name="Sarah Tranter" userId="S::sarah.tranter@ncvo.org.uk::53b5ccee-2f24-4aa6-b09e-1aa5dca596b9" providerId="AD" clId="Web-{0E7C2CA0-CB61-82B7-59C4-00C0E4FD5163}" dt="2023-07-20T09:21:26.243" v="160" actId="20577"/>
        <pc:sldMkLst>
          <pc:docMk/>
          <pc:sldMk cId="2202639617" sldId="297"/>
        </pc:sldMkLst>
        <pc:spChg chg="mod">
          <ac:chgData name="Sarah Tranter" userId="S::sarah.tranter@ncvo.org.uk::53b5ccee-2f24-4aa6-b09e-1aa5dca596b9" providerId="AD" clId="Web-{0E7C2CA0-CB61-82B7-59C4-00C0E4FD5163}" dt="2023-07-20T09:21:26.243" v="160" actId="20577"/>
          <ac:spMkLst>
            <pc:docMk/>
            <pc:sldMk cId="2202639617" sldId="297"/>
            <ac:spMk id="3" creationId="{116E5A67-237E-C433-1D76-49B5DE774C29}"/>
          </ac:spMkLst>
        </pc:spChg>
      </pc:sldChg>
      <pc:sldChg chg="addSp delSp modSp">
        <pc:chgData name="Sarah Tranter" userId="S::sarah.tranter@ncvo.org.uk::53b5ccee-2f24-4aa6-b09e-1aa5dca596b9" providerId="AD" clId="Web-{0E7C2CA0-CB61-82B7-59C4-00C0E4FD5163}" dt="2023-07-19T15:12:36.637" v="87" actId="20577"/>
        <pc:sldMkLst>
          <pc:docMk/>
          <pc:sldMk cId="1466637517" sldId="303"/>
        </pc:sldMkLst>
        <pc:spChg chg="add del mod">
          <ac:chgData name="Sarah Tranter" userId="S::sarah.tranter@ncvo.org.uk::53b5ccee-2f24-4aa6-b09e-1aa5dca596b9" providerId="AD" clId="Web-{0E7C2CA0-CB61-82B7-59C4-00C0E4FD5163}" dt="2023-07-19T15:12:36.637" v="87" actId="20577"/>
          <ac:spMkLst>
            <pc:docMk/>
            <pc:sldMk cId="1466637517" sldId="303"/>
            <ac:spMk id="3" creationId="{116E5A67-237E-C433-1D76-49B5DE774C29}"/>
          </ac:spMkLst>
        </pc:spChg>
        <pc:spChg chg="add del mod">
          <ac:chgData name="Sarah Tranter" userId="S::sarah.tranter@ncvo.org.uk::53b5ccee-2f24-4aa6-b09e-1aa5dca596b9" providerId="AD" clId="Web-{0E7C2CA0-CB61-82B7-59C4-00C0E4FD5163}" dt="2023-07-19T15:02:26.383" v="4"/>
          <ac:spMkLst>
            <pc:docMk/>
            <pc:sldMk cId="1466637517" sldId="303"/>
            <ac:spMk id="4" creationId="{7800B6C5-6764-4839-638C-A971D39F54E6}"/>
          </ac:spMkLst>
        </pc:spChg>
        <pc:spChg chg="add del mod">
          <ac:chgData name="Sarah Tranter" userId="S::sarah.tranter@ncvo.org.uk::53b5ccee-2f24-4aa6-b09e-1aa5dca596b9" providerId="AD" clId="Web-{0E7C2CA0-CB61-82B7-59C4-00C0E4FD5163}" dt="2023-07-19T15:02:33.180" v="7"/>
          <ac:spMkLst>
            <pc:docMk/>
            <pc:sldMk cId="1466637517" sldId="303"/>
            <ac:spMk id="5" creationId="{937F6547-ADC1-0BE7-B667-741397147EB3}"/>
          </ac:spMkLst>
        </pc:spChg>
        <pc:picChg chg="add del mod">
          <ac:chgData name="Sarah Tranter" userId="S::sarah.tranter@ncvo.org.uk::53b5ccee-2f24-4aa6-b09e-1aa5dca596b9" providerId="AD" clId="Web-{0E7C2CA0-CB61-82B7-59C4-00C0E4FD5163}" dt="2023-07-19T15:04:07.808" v="29"/>
          <ac:picMkLst>
            <pc:docMk/>
            <pc:sldMk cId="1466637517" sldId="303"/>
            <ac:picMk id="6" creationId="{04103EEA-8573-485E-178C-BE6EC1047668}"/>
          </ac:picMkLst>
        </pc:picChg>
      </pc:sldChg>
      <pc:sldChg chg="addSp delSp modSp add del replId">
        <pc:chgData name="Sarah Tranter" userId="S::sarah.tranter@ncvo.org.uk::53b5ccee-2f24-4aa6-b09e-1aa5dca596b9" providerId="AD" clId="Web-{0E7C2CA0-CB61-82B7-59C4-00C0E4FD5163}" dt="2023-07-19T15:18:27.680" v="93"/>
        <pc:sldMkLst>
          <pc:docMk/>
          <pc:sldMk cId="1555613326" sldId="304"/>
        </pc:sldMkLst>
        <pc:spChg chg="del">
          <ac:chgData name="Sarah Tranter" userId="S::sarah.tranter@ncvo.org.uk::53b5ccee-2f24-4aa6-b09e-1aa5dca596b9" providerId="AD" clId="Web-{0E7C2CA0-CB61-82B7-59C4-00C0E4FD5163}" dt="2023-07-19T15:04:33.184" v="33"/>
          <ac:spMkLst>
            <pc:docMk/>
            <pc:sldMk cId="1555613326" sldId="304"/>
            <ac:spMk id="2" creationId="{EF3756BC-F5E0-C581-1B0C-10FE02397D06}"/>
          </ac:spMkLst>
        </pc:spChg>
        <pc:spChg chg="del">
          <ac:chgData name="Sarah Tranter" userId="S::sarah.tranter@ncvo.org.uk::53b5ccee-2f24-4aa6-b09e-1aa5dca596b9" providerId="AD" clId="Web-{0E7C2CA0-CB61-82B7-59C4-00C0E4FD5163}" dt="2023-07-19T15:04:32.997" v="32"/>
          <ac:spMkLst>
            <pc:docMk/>
            <pc:sldMk cId="1555613326" sldId="304"/>
            <ac:spMk id="3" creationId="{116E5A67-237E-C433-1D76-49B5DE774C29}"/>
          </ac:spMkLst>
        </pc:spChg>
        <pc:spChg chg="add mod">
          <ac:chgData name="Sarah Tranter" userId="S::sarah.tranter@ncvo.org.uk::53b5ccee-2f24-4aa6-b09e-1aa5dca596b9" providerId="AD" clId="Web-{0E7C2CA0-CB61-82B7-59C4-00C0E4FD5163}" dt="2023-07-19T15:04:33.184" v="33"/>
          <ac:spMkLst>
            <pc:docMk/>
            <pc:sldMk cId="1555613326" sldId="304"/>
            <ac:spMk id="6" creationId="{CC246645-DB8B-EB96-7006-5C520D939793}"/>
          </ac:spMkLst>
        </pc:spChg>
        <pc:picChg chg="add del mod">
          <ac:chgData name="Sarah Tranter" userId="S::sarah.tranter@ncvo.org.uk::53b5ccee-2f24-4aa6-b09e-1aa5dca596b9" providerId="AD" clId="Web-{0E7C2CA0-CB61-82B7-59C4-00C0E4FD5163}" dt="2023-07-19T15:18:24.961" v="92"/>
          <ac:picMkLst>
            <pc:docMk/>
            <pc:sldMk cId="1555613326" sldId="304"/>
            <ac:picMk id="4" creationId="{129C8E51-2B1E-C1EB-01A5-6D620D3C34B8}"/>
          </ac:picMkLst>
        </pc:picChg>
      </pc:sldChg>
      <pc:sldChg chg="addSp delSp modSp add replId">
        <pc:chgData name="Sarah Tranter" userId="S::sarah.tranter@ncvo.org.uk::53b5ccee-2f24-4aa6-b09e-1aa5dca596b9" providerId="AD" clId="Web-{0E7C2CA0-CB61-82B7-59C4-00C0E4FD5163}" dt="2023-07-19T15:38:27.410" v="121" actId="14100"/>
        <pc:sldMkLst>
          <pc:docMk/>
          <pc:sldMk cId="4030940194" sldId="304"/>
        </pc:sldMkLst>
        <pc:spChg chg="mod">
          <ac:chgData name="Sarah Tranter" userId="S::sarah.tranter@ncvo.org.uk::53b5ccee-2f24-4aa6-b09e-1aa5dca596b9" providerId="AD" clId="Web-{0E7C2CA0-CB61-82B7-59C4-00C0E4FD5163}" dt="2023-07-19T15:37:54.424" v="98" actId="20577"/>
          <ac:spMkLst>
            <pc:docMk/>
            <pc:sldMk cId="4030940194" sldId="304"/>
            <ac:spMk id="2" creationId="{EF3756BC-F5E0-C581-1B0C-10FE02397D06}"/>
          </ac:spMkLst>
        </pc:spChg>
        <pc:spChg chg="add del mod">
          <ac:chgData name="Sarah Tranter" userId="S::sarah.tranter@ncvo.org.uk::53b5ccee-2f24-4aa6-b09e-1aa5dca596b9" providerId="AD" clId="Web-{0E7C2CA0-CB61-82B7-59C4-00C0E4FD5163}" dt="2023-07-19T15:38:27.410" v="121" actId="14100"/>
          <ac:spMkLst>
            <pc:docMk/>
            <pc:sldMk cId="4030940194" sldId="304"/>
            <ac:spMk id="7" creationId="{F5DA8B0D-8123-AAF0-41D7-85717F2DD402}"/>
          </ac:spMkLst>
        </pc:spChg>
      </pc:sldChg>
      <pc:sldChg chg="modSp add replId">
        <pc:chgData name="Sarah Tranter" userId="S::sarah.tranter@ncvo.org.uk::53b5ccee-2f24-4aa6-b09e-1aa5dca596b9" providerId="AD" clId="Web-{0E7C2CA0-CB61-82B7-59C4-00C0E4FD5163}" dt="2023-07-20T09:36:06.572" v="192" actId="20577"/>
        <pc:sldMkLst>
          <pc:docMk/>
          <pc:sldMk cId="3471577725" sldId="305"/>
        </pc:sldMkLst>
        <pc:spChg chg="mod">
          <ac:chgData name="Sarah Tranter" userId="S::sarah.tranter@ncvo.org.uk::53b5ccee-2f24-4aa6-b09e-1aa5dca596b9" providerId="AD" clId="Web-{0E7C2CA0-CB61-82B7-59C4-00C0E4FD5163}" dt="2023-07-20T09:22:04.119" v="167" actId="20577"/>
          <ac:spMkLst>
            <pc:docMk/>
            <pc:sldMk cId="3471577725" sldId="305"/>
            <ac:spMk id="2" creationId="{EF3756BC-F5E0-C581-1B0C-10FE02397D06}"/>
          </ac:spMkLst>
        </pc:spChg>
        <pc:spChg chg="mod">
          <ac:chgData name="Sarah Tranter" userId="S::sarah.tranter@ncvo.org.uk::53b5ccee-2f24-4aa6-b09e-1aa5dca596b9" providerId="AD" clId="Web-{0E7C2CA0-CB61-82B7-59C4-00C0E4FD5163}" dt="2023-07-20T09:36:06.572" v="192" actId="20577"/>
          <ac:spMkLst>
            <pc:docMk/>
            <pc:sldMk cId="3471577725" sldId="305"/>
            <ac:spMk id="7" creationId="{F5DA8B0D-8123-AAF0-41D7-85717F2DD402}"/>
          </ac:spMkLst>
        </pc:spChg>
      </pc:sldChg>
    </pc:docChg>
  </pc:docChgLst>
  <pc:docChgLst>
    <pc:chgData name="Sarah Tranter" userId="S::sarah.tranter@ncvo.org.uk::53b5ccee-2f24-4aa6-b09e-1aa5dca596b9" providerId="AD" clId="Web-{1AE94D53-89FF-12AA-7D81-DD7D0F26E1C8}"/>
    <pc:docChg chg="addSld delSld modSld sldOrd">
      <pc:chgData name="Sarah Tranter" userId="S::sarah.tranter@ncvo.org.uk::53b5ccee-2f24-4aa6-b09e-1aa5dca596b9" providerId="AD" clId="Web-{1AE94D53-89FF-12AA-7D81-DD7D0F26E1C8}" dt="2023-07-19T09:37:59.224" v="732" actId="20577"/>
      <pc:docMkLst>
        <pc:docMk/>
      </pc:docMkLst>
      <pc:sldChg chg="modSp">
        <pc:chgData name="Sarah Tranter" userId="S::sarah.tranter@ncvo.org.uk::53b5ccee-2f24-4aa6-b09e-1aa5dca596b9" providerId="AD" clId="Web-{1AE94D53-89FF-12AA-7D81-DD7D0F26E1C8}" dt="2023-07-07T13:17:03.513" v="5" actId="20577"/>
        <pc:sldMkLst>
          <pc:docMk/>
          <pc:sldMk cId="0" sldId="256"/>
        </pc:sldMkLst>
        <pc:spChg chg="mod">
          <ac:chgData name="Sarah Tranter" userId="S::sarah.tranter@ncvo.org.uk::53b5ccee-2f24-4aa6-b09e-1aa5dca596b9" providerId="AD" clId="Web-{1AE94D53-89FF-12AA-7D81-DD7D0F26E1C8}" dt="2023-07-07T13:17:03.513" v="5" actId="20577"/>
          <ac:spMkLst>
            <pc:docMk/>
            <pc:sldMk cId="0" sldId="256"/>
            <ac:spMk id="125" creationId="{00000000-0000-0000-0000-000000000000}"/>
          </ac:spMkLst>
        </pc:spChg>
      </pc:sldChg>
      <pc:sldChg chg="addSp delSp modSp">
        <pc:chgData name="Sarah Tranter" userId="S::sarah.tranter@ncvo.org.uk::53b5ccee-2f24-4aa6-b09e-1aa5dca596b9" providerId="AD" clId="Web-{1AE94D53-89FF-12AA-7D81-DD7D0F26E1C8}" dt="2023-07-17T15:36:32.194" v="724" actId="20577"/>
        <pc:sldMkLst>
          <pc:docMk/>
          <pc:sldMk cId="0" sldId="257"/>
        </pc:sldMkLst>
        <pc:spChg chg="del">
          <ac:chgData name="Sarah Tranter" userId="S::sarah.tranter@ncvo.org.uk::53b5ccee-2f24-4aa6-b09e-1aa5dca596b9" providerId="AD" clId="Web-{1AE94D53-89FF-12AA-7D81-DD7D0F26E1C8}" dt="2023-07-17T15:31:31.935" v="649"/>
          <ac:spMkLst>
            <pc:docMk/>
            <pc:sldMk cId="0" sldId="257"/>
            <ac:spMk id="3" creationId="{8E51BFCB-8D98-B4A4-28D7-C8979972617D}"/>
          </ac:spMkLst>
        </pc:spChg>
        <pc:spChg chg="add del mod">
          <ac:chgData name="Sarah Tranter" userId="S::sarah.tranter@ncvo.org.uk::53b5ccee-2f24-4aa6-b09e-1aa5dca596b9" providerId="AD" clId="Web-{1AE94D53-89FF-12AA-7D81-DD7D0F26E1C8}" dt="2023-07-17T15:31:37.388" v="652"/>
          <ac:spMkLst>
            <pc:docMk/>
            <pc:sldMk cId="0" sldId="257"/>
            <ac:spMk id="4" creationId="{DA399311-64B8-5900-F48B-A3519ABF61EA}"/>
          </ac:spMkLst>
        </pc:spChg>
        <pc:spChg chg="add del mod">
          <ac:chgData name="Sarah Tranter" userId="S::sarah.tranter@ncvo.org.uk::53b5ccee-2f24-4aa6-b09e-1aa5dca596b9" providerId="AD" clId="Web-{1AE94D53-89FF-12AA-7D81-DD7D0F26E1C8}" dt="2023-07-17T15:35:59.912" v="708"/>
          <ac:spMkLst>
            <pc:docMk/>
            <pc:sldMk cId="0" sldId="257"/>
            <ac:spMk id="6" creationId="{83B61882-5CFA-E8DD-A5C2-3C38899EA87E}"/>
          </ac:spMkLst>
        </pc:spChg>
        <pc:spChg chg="add mod">
          <ac:chgData name="Sarah Tranter" userId="S::sarah.tranter@ncvo.org.uk::53b5ccee-2f24-4aa6-b09e-1aa5dca596b9" providerId="AD" clId="Web-{1AE94D53-89FF-12AA-7D81-DD7D0F26E1C8}" dt="2023-07-17T15:32:00.623" v="654" actId="20577"/>
          <ac:spMkLst>
            <pc:docMk/>
            <pc:sldMk cId="0" sldId="257"/>
            <ac:spMk id="8" creationId="{D15D20DD-CBB0-038E-644B-2A7E1EAAD0FC}"/>
          </ac:spMkLst>
        </pc:spChg>
        <pc:spChg chg="add mod">
          <ac:chgData name="Sarah Tranter" userId="S::sarah.tranter@ncvo.org.uk::53b5ccee-2f24-4aa6-b09e-1aa5dca596b9" providerId="AD" clId="Web-{1AE94D53-89FF-12AA-7D81-DD7D0F26E1C8}" dt="2023-07-17T15:36:32.194" v="724" actId="20577"/>
          <ac:spMkLst>
            <pc:docMk/>
            <pc:sldMk cId="0" sldId="257"/>
            <ac:spMk id="9" creationId="{74550C57-A8AF-FB2D-E58E-7CFA34051EE5}"/>
          </ac:spMkLst>
        </pc:spChg>
        <pc:spChg chg="del mod">
          <ac:chgData name="Sarah Tranter" userId="S::sarah.tranter@ncvo.org.uk::53b5ccee-2f24-4aa6-b09e-1aa5dca596b9" providerId="AD" clId="Web-{1AE94D53-89FF-12AA-7D81-DD7D0F26E1C8}" dt="2023-07-17T15:31:33.185" v="650"/>
          <ac:spMkLst>
            <pc:docMk/>
            <pc:sldMk cId="0" sldId="257"/>
            <ac:spMk id="132" creationId="{00000000-0000-0000-0000-000000000000}"/>
          </ac:spMkLst>
        </pc:spChg>
      </pc:sldChg>
      <pc:sldChg chg="del">
        <pc:chgData name="Sarah Tranter" userId="S::sarah.tranter@ncvo.org.uk::53b5ccee-2f24-4aa6-b09e-1aa5dca596b9" providerId="AD" clId="Web-{1AE94D53-89FF-12AA-7D81-DD7D0F26E1C8}" dt="2023-07-07T14:16:48.682" v="289"/>
        <pc:sldMkLst>
          <pc:docMk/>
          <pc:sldMk cId="0" sldId="269"/>
        </pc:sldMkLst>
      </pc:sldChg>
      <pc:sldChg chg="modSp">
        <pc:chgData name="Sarah Tranter" userId="S::sarah.tranter@ncvo.org.uk::53b5ccee-2f24-4aa6-b09e-1aa5dca596b9" providerId="AD" clId="Web-{1AE94D53-89FF-12AA-7D81-DD7D0F26E1C8}" dt="2023-07-12T09:22:22.714" v="323" actId="20577"/>
        <pc:sldMkLst>
          <pc:docMk/>
          <pc:sldMk cId="3010974374" sldId="277"/>
        </pc:sldMkLst>
        <pc:spChg chg="mod">
          <ac:chgData name="Sarah Tranter" userId="S::sarah.tranter@ncvo.org.uk::53b5ccee-2f24-4aa6-b09e-1aa5dca596b9" providerId="AD" clId="Web-{1AE94D53-89FF-12AA-7D81-DD7D0F26E1C8}" dt="2023-07-12T09:22:16.573" v="321" actId="20577"/>
          <ac:spMkLst>
            <pc:docMk/>
            <pc:sldMk cId="3010974374" sldId="277"/>
            <ac:spMk id="140" creationId="{00000000-0000-0000-0000-000000000000}"/>
          </ac:spMkLst>
        </pc:spChg>
        <pc:spChg chg="mod">
          <ac:chgData name="Sarah Tranter" userId="S::sarah.tranter@ncvo.org.uk::53b5ccee-2f24-4aa6-b09e-1aa5dca596b9" providerId="AD" clId="Web-{1AE94D53-89FF-12AA-7D81-DD7D0F26E1C8}" dt="2023-07-12T09:22:22.714" v="323" actId="20577"/>
          <ac:spMkLst>
            <pc:docMk/>
            <pc:sldMk cId="3010974374" sldId="277"/>
            <ac:spMk id="141" creationId="{00000000-0000-0000-0000-000000000000}"/>
          </ac:spMkLst>
        </pc:spChg>
      </pc:sldChg>
      <pc:sldChg chg="del">
        <pc:chgData name="Sarah Tranter" userId="S::sarah.tranter@ncvo.org.uk::53b5ccee-2f24-4aa6-b09e-1aa5dca596b9" providerId="AD" clId="Web-{1AE94D53-89FF-12AA-7D81-DD7D0F26E1C8}" dt="2023-07-07T14:15:45.774" v="276"/>
        <pc:sldMkLst>
          <pc:docMk/>
          <pc:sldMk cId="409072039" sldId="279"/>
        </pc:sldMkLst>
      </pc:sldChg>
      <pc:sldChg chg="del">
        <pc:chgData name="Sarah Tranter" userId="S::sarah.tranter@ncvo.org.uk::53b5ccee-2f24-4aa6-b09e-1aa5dca596b9" providerId="AD" clId="Web-{1AE94D53-89FF-12AA-7D81-DD7D0F26E1C8}" dt="2023-07-07T14:15:48.430" v="277"/>
        <pc:sldMkLst>
          <pc:docMk/>
          <pc:sldMk cId="3446408107" sldId="280"/>
        </pc:sldMkLst>
      </pc:sldChg>
      <pc:sldChg chg="del">
        <pc:chgData name="Sarah Tranter" userId="S::sarah.tranter@ncvo.org.uk::53b5ccee-2f24-4aa6-b09e-1aa5dca596b9" providerId="AD" clId="Web-{1AE94D53-89FF-12AA-7D81-DD7D0F26E1C8}" dt="2023-07-07T14:15:50.977" v="278"/>
        <pc:sldMkLst>
          <pc:docMk/>
          <pc:sldMk cId="527831910" sldId="283"/>
        </pc:sldMkLst>
      </pc:sldChg>
      <pc:sldChg chg="del">
        <pc:chgData name="Sarah Tranter" userId="S::sarah.tranter@ncvo.org.uk::53b5ccee-2f24-4aa6-b09e-1aa5dca596b9" providerId="AD" clId="Web-{1AE94D53-89FF-12AA-7D81-DD7D0F26E1C8}" dt="2023-07-07T14:15:40.367" v="275"/>
        <pc:sldMkLst>
          <pc:docMk/>
          <pc:sldMk cId="439868907" sldId="286"/>
        </pc:sldMkLst>
      </pc:sldChg>
      <pc:sldChg chg="del">
        <pc:chgData name="Sarah Tranter" userId="S::sarah.tranter@ncvo.org.uk::53b5ccee-2f24-4aa6-b09e-1aa5dca596b9" providerId="AD" clId="Web-{1AE94D53-89FF-12AA-7D81-DD7D0F26E1C8}" dt="2023-07-07T14:16:45.275" v="284"/>
        <pc:sldMkLst>
          <pc:docMk/>
          <pc:sldMk cId="3956936110" sldId="289"/>
        </pc:sldMkLst>
      </pc:sldChg>
      <pc:sldChg chg="del">
        <pc:chgData name="Sarah Tranter" userId="S::sarah.tranter@ncvo.org.uk::53b5ccee-2f24-4aa6-b09e-1aa5dca596b9" providerId="AD" clId="Web-{1AE94D53-89FF-12AA-7D81-DD7D0F26E1C8}" dt="2023-07-07T14:16:45.666" v="285"/>
        <pc:sldMkLst>
          <pc:docMk/>
          <pc:sldMk cId="2488660387" sldId="290"/>
        </pc:sldMkLst>
      </pc:sldChg>
      <pc:sldChg chg="del">
        <pc:chgData name="Sarah Tranter" userId="S::sarah.tranter@ncvo.org.uk::53b5ccee-2f24-4aa6-b09e-1aa5dca596b9" providerId="AD" clId="Web-{1AE94D53-89FF-12AA-7D81-DD7D0F26E1C8}" dt="2023-07-07T14:16:46.681" v="286"/>
        <pc:sldMkLst>
          <pc:docMk/>
          <pc:sldMk cId="3532348610" sldId="291"/>
        </pc:sldMkLst>
      </pc:sldChg>
      <pc:sldChg chg="del">
        <pc:chgData name="Sarah Tranter" userId="S::sarah.tranter@ncvo.org.uk::53b5ccee-2f24-4aa6-b09e-1aa5dca596b9" providerId="AD" clId="Web-{1AE94D53-89FF-12AA-7D81-DD7D0F26E1C8}" dt="2023-07-07T14:16:47.119" v="287"/>
        <pc:sldMkLst>
          <pc:docMk/>
          <pc:sldMk cId="2905401813" sldId="292"/>
        </pc:sldMkLst>
      </pc:sldChg>
      <pc:sldChg chg="del">
        <pc:chgData name="Sarah Tranter" userId="S::sarah.tranter@ncvo.org.uk::53b5ccee-2f24-4aa6-b09e-1aa5dca596b9" providerId="AD" clId="Web-{1AE94D53-89FF-12AA-7D81-DD7D0F26E1C8}" dt="2023-07-07T14:16:47.603" v="288"/>
        <pc:sldMkLst>
          <pc:docMk/>
          <pc:sldMk cId="851595094" sldId="293"/>
        </pc:sldMkLst>
      </pc:sldChg>
      <pc:sldChg chg="delSp modSp ord">
        <pc:chgData name="Sarah Tranter" userId="S::sarah.tranter@ncvo.org.uk::53b5ccee-2f24-4aa6-b09e-1aa5dca596b9" providerId="AD" clId="Web-{1AE94D53-89FF-12AA-7D81-DD7D0F26E1C8}" dt="2023-07-17T15:22:23.668" v="627"/>
        <pc:sldMkLst>
          <pc:docMk/>
          <pc:sldMk cId="3031828046" sldId="294"/>
        </pc:sldMkLst>
        <pc:spChg chg="mod">
          <ac:chgData name="Sarah Tranter" userId="S::sarah.tranter@ncvo.org.uk::53b5ccee-2f24-4aa6-b09e-1aa5dca596b9" providerId="AD" clId="Web-{1AE94D53-89FF-12AA-7D81-DD7D0F26E1C8}" dt="2023-07-07T14:16:11.587" v="282" actId="1076"/>
          <ac:spMkLst>
            <pc:docMk/>
            <pc:sldMk cId="3031828046" sldId="294"/>
            <ac:spMk id="2" creationId="{E12C2C0E-A9B2-CE23-2830-B3C5BB17F4AA}"/>
          </ac:spMkLst>
        </pc:spChg>
        <pc:spChg chg="del mod">
          <ac:chgData name="Sarah Tranter" userId="S::sarah.tranter@ncvo.org.uk::53b5ccee-2f24-4aa6-b09e-1aa5dca596b9" providerId="AD" clId="Web-{1AE94D53-89FF-12AA-7D81-DD7D0F26E1C8}" dt="2023-07-07T14:16:11.571" v="281"/>
          <ac:spMkLst>
            <pc:docMk/>
            <pc:sldMk cId="3031828046" sldId="294"/>
            <ac:spMk id="3" creationId="{572133F9-F460-A47A-9AFA-BADE3B4D403B}"/>
          </ac:spMkLst>
        </pc:spChg>
      </pc:sldChg>
      <pc:sldChg chg="del">
        <pc:chgData name="Sarah Tranter" userId="S::sarah.tranter@ncvo.org.uk::53b5ccee-2f24-4aa6-b09e-1aa5dca596b9" providerId="AD" clId="Web-{1AE94D53-89FF-12AA-7D81-DD7D0F26E1C8}" dt="2023-07-07T14:16:51.932" v="290"/>
        <pc:sldMkLst>
          <pc:docMk/>
          <pc:sldMk cId="2835104064" sldId="295"/>
        </pc:sldMkLst>
      </pc:sldChg>
      <pc:sldChg chg="del">
        <pc:chgData name="Sarah Tranter" userId="S::sarah.tranter@ncvo.org.uk::53b5ccee-2f24-4aa6-b09e-1aa5dca596b9" providerId="AD" clId="Web-{1AE94D53-89FF-12AA-7D81-DD7D0F26E1C8}" dt="2023-07-12T09:22:04.088" v="317"/>
        <pc:sldMkLst>
          <pc:docMk/>
          <pc:sldMk cId="888914551" sldId="296"/>
        </pc:sldMkLst>
      </pc:sldChg>
      <pc:sldChg chg="del">
        <pc:chgData name="Sarah Tranter" userId="S::sarah.tranter@ncvo.org.uk::53b5ccee-2f24-4aa6-b09e-1aa5dca596b9" providerId="AD" clId="Web-{1AE94D53-89FF-12AA-7D81-DD7D0F26E1C8}" dt="2023-07-07T13:35:14.555" v="7"/>
        <pc:sldMkLst>
          <pc:docMk/>
          <pc:sldMk cId="1433959999" sldId="297"/>
        </pc:sldMkLst>
      </pc:sldChg>
      <pc:sldChg chg="addSp modSp new mod modClrScheme chgLayout modNotes">
        <pc:chgData name="Sarah Tranter" userId="S::sarah.tranter@ncvo.org.uk::53b5ccee-2f24-4aa6-b09e-1aa5dca596b9" providerId="AD" clId="Web-{1AE94D53-89FF-12AA-7D81-DD7D0F26E1C8}" dt="2023-07-19T09:37:59.224" v="732" actId="20577"/>
        <pc:sldMkLst>
          <pc:docMk/>
          <pc:sldMk cId="2202639617" sldId="297"/>
        </pc:sldMkLst>
        <pc:spChg chg="mod">
          <ac:chgData name="Sarah Tranter" userId="S::sarah.tranter@ncvo.org.uk::53b5ccee-2f24-4aa6-b09e-1aa5dca596b9" providerId="AD" clId="Web-{1AE94D53-89FF-12AA-7D81-DD7D0F26E1C8}" dt="2023-07-07T14:08:20.590" v="239" actId="20577"/>
          <ac:spMkLst>
            <pc:docMk/>
            <pc:sldMk cId="2202639617" sldId="297"/>
            <ac:spMk id="2" creationId="{EF3756BC-F5E0-C581-1B0C-10FE02397D06}"/>
          </ac:spMkLst>
        </pc:spChg>
        <pc:spChg chg="add mod">
          <ac:chgData name="Sarah Tranter" userId="S::sarah.tranter@ncvo.org.uk::53b5ccee-2f24-4aa6-b09e-1aa5dca596b9" providerId="AD" clId="Web-{1AE94D53-89FF-12AA-7D81-DD7D0F26E1C8}" dt="2023-07-19T09:37:59.224" v="732" actId="20577"/>
          <ac:spMkLst>
            <pc:docMk/>
            <pc:sldMk cId="2202639617" sldId="297"/>
            <ac:spMk id="3" creationId="{116E5A67-237E-C433-1D76-49B5DE774C29}"/>
          </ac:spMkLst>
        </pc:spChg>
      </pc:sldChg>
      <pc:sldChg chg="new del">
        <pc:chgData name="Sarah Tranter" userId="S::sarah.tranter@ncvo.org.uk::53b5ccee-2f24-4aa6-b09e-1aa5dca596b9" providerId="AD" clId="Web-{1AE94D53-89FF-12AA-7D81-DD7D0F26E1C8}" dt="2023-07-07T13:35:20.117" v="10"/>
        <pc:sldMkLst>
          <pc:docMk/>
          <pc:sldMk cId="3209723643" sldId="297"/>
        </pc:sldMkLst>
      </pc:sldChg>
      <pc:sldChg chg="modSp add replId">
        <pc:chgData name="Sarah Tranter" userId="S::sarah.tranter@ncvo.org.uk::53b5ccee-2f24-4aa6-b09e-1aa5dca596b9" providerId="AD" clId="Web-{1AE94D53-89FF-12AA-7D81-DD7D0F26E1C8}" dt="2023-07-12T14:35:58.435" v="423" actId="20577"/>
        <pc:sldMkLst>
          <pc:docMk/>
          <pc:sldMk cId="945194925" sldId="298"/>
        </pc:sldMkLst>
        <pc:spChg chg="mod">
          <ac:chgData name="Sarah Tranter" userId="S::sarah.tranter@ncvo.org.uk::53b5ccee-2f24-4aa6-b09e-1aa5dca596b9" providerId="AD" clId="Web-{1AE94D53-89FF-12AA-7D81-DD7D0F26E1C8}" dt="2023-07-12T11:16:43.069" v="392" actId="20577"/>
          <ac:spMkLst>
            <pc:docMk/>
            <pc:sldMk cId="945194925" sldId="298"/>
            <ac:spMk id="2" creationId="{EF3756BC-F5E0-C581-1B0C-10FE02397D06}"/>
          </ac:spMkLst>
        </pc:spChg>
        <pc:spChg chg="mod">
          <ac:chgData name="Sarah Tranter" userId="S::sarah.tranter@ncvo.org.uk::53b5ccee-2f24-4aa6-b09e-1aa5dca596b9" providerId="AD" clId="Web-{1AE94D53-89FF-12AA-7D81-DD7D0F26E1C8}" dt="2023-07-12T14:35:58.435" v="423" actId="20577"/>
          <ac:spMkLst>
            <pc:docMk/>
            <pc:sldMk cId="945194925" sldId="298"/>
            <ac:spMk id="3" creationId="{116E5A67-237E-C433-1D76-49B5DE774C29}"/>
          </ac:spMkLst>
        </pc:spChg>
      </pc:sldChg>
      <pc:sldChg chg="add replId">
        <pc:chgData name="Sarah Tranter" userId="S::sarah.tranter@ncvo.org.uk::53b5ccee-2f24-4aa6-b09e-1aa5dca596b9" providerId="AD" clId="Web-{1AE94D53-89FF-12AA-7D81-DD7D0F26E1C8}" dt="2023-07-07T14:08:18.735" v="238"/>
        <pc:sldMkLst>
          <pc:docMk/>
          <pc:sldMk cId="1766940495" sldId="299"/>
        </pc:sldMkLst>
      </pc:sldChg>
      <pc:sldChg chg="del">
        <pc:chgData name="Sarah Tranter" userId="S::sarah.tranter@ncvo.org.uk::53b5ccee-2f24-4aa6-b09e-1aa5dca596b9" providerId="AD" clId="Web-{1AE94D53-89FF-12AA-7D81-DD7D0F26E1C8}" dt="2023-07-07T13:35:15.008" v="8"/>
        <pc:sldMkLst>
          <pc:docMk/>
          <pc:sldMk cId="1839893477" sldId="299"/>
        </pc:sldMkLst>
      </pc:sldChg>
      <pc:sldChg chg="modSp add del replId">
        <pc:chgData name="Sarah Tranter" userId="S::sarah.tranter@ncvo.org.uk::53b5ccee-2f24-4aa6-b09e-1aa5dca596b9" providerId="AD" clId="Web-{1AE94D53-89FF-12AA-7D81-DD7D0F26E1C8}" dt="2023-07-17T15:19:43.272" v="623"/>
        <pc:sldMkLst>
          <pc:docMk/>
          <pc:sldMk cId="918999482" sldId="300"/>
        </pc:sldMkLst>
        <pc:spChg chg="mod">
          <ac:chgData name="Sarah Tranter" userId="S::sarah.tranter@ncvo.org.uk::53b5ccee-2f24-4aa6-b09e-1aa5dca596b9" providerId="AD" clId="Web-{1AE94D53-89FF-12AA-7D81-DD7D0F26E1C8}" dt="2023-07-12T14:34:14.960" v="415" actId="20577"/>
          <ac:spMkLst>
            <pc:docMk/>
            <pc:sldMk cId="918999482" sldId="300"/>
            <ac:spMk id="2" creationId="{EF3756BC-F5E0-C581-1B0C-10FE02397D06}"/>
          </ac:spMkLst>
        </pc:spChg>
        <pc:spChg chg="mod">
          <ac:chgData name="Sarah Tranter" userId="S::sarah.tranter@ncvo.org.uk::53b5ccee-2f24-4aa6-b09e-1aa5dca596b9" providerId="AD" clId="Web-{1AE94D53-89FF-12AA-7D81-DD7D0F26E1C8}" dt="2023-07-12T14:34:17.991" v="416" actId="20577"/>
          <ac:spMkLst>
            <pc:docMk/>
            <pc:sldMk cId="918999482" sldId="300"/>
            <ac:spMk id="3" creationId="{116E5A67-237E-C433-1D76-49B5DE774C29}"/>
          </ac:spMkLst>
        </pc:spChg>
      </pc:sldChg>
      <pc:sldChg chg="del">
        <pc:chgData name="Sarah Tranter" userId="S::sarah.tranter@ncvo.org.uk::53b5ccee-2f24-4aa6-b09e-1aa5dca596b9" providerId="AD" clId="Web-{1AE94D53-89FF-12AA-7D81-DD7D0F26E1C8}" dt="2023-07-07T13:35:11.539" v="6"/>
        <pc:sldMkLst>
          <pc:docMk/>
          <pc:sldMk cId="3079356064" sldId="300"/>
        </pc:sldMkLst>
      </pc:sldChg>
      <pc:sldChg chg="addSp delSp modSp add replId">
        <pc:chgData name="Sarah Tranter" userId="S::sarah.tranter@ncvo.org.uk::53b5ccee-2f24-4aa6-b09e-1aa5dca596b9" providerId="AD" clId="Web-{1AE94D53-89FF-12AA-7D81-DD7D0F26E1C8}" dt="2023-07-17T15:18:46.708" v="597" actId="14100"/>
        <pc:sldMkLst>
          <pc:docMk/>
          <pc:sldMk cId="2518180190" sldId="301"/>
        </pc:sldMkLst>
        <pc:spChg chg="add del">
          <ac:chgData name="Sarah Tranter" userId="S::sarah.tranter@ncvo.org.uk::53b5ccee-2f24-4aa6-b09e-1aa5dca596b9" providerId="AD" clId="Web-{1AE94D53-89FF-12AA-7D81-DD7D0F26E1C8}" dt="2023-07-12T14:41:22.800" v="425"/>
          <ac:spMkLst>
            <pc:docMk/>
            <pc:sldMk cId="2518180190" sldId="301"/>
            <ac:spMk id="5" creationId="{521664B8-BB1B-2676-83E7-9F95D2D9EA00}"/>
          </ac:spMkLst>
        </pc:spChg>
        <pc:spChg chg="add mod">
          <ac:chgData name="Sarah Tranter" userId="S::sarah.tranter@ncvo.org.uk::53b5ccee-2f24-4aa6-b09e-1aa5dca596b9" providerId="AD" clId="Web-{1AE94D53-89FF-12AA-7D81-DD7D0F26E1C8}" dt="2023-07-17T15:18:46.708" v="597" actId="14100"/>
          <ac:spMkLst>
            <pc:docMk/>
            <pc:sldMk cId="2518180190" sldId="301"/>
            <ac:spMk id="7" creationId="{F5DA8B0D-8123-AAF0-41D7-85717F2DD402}"/>
          </ac:spMkLst>
        </pc:spChg>
      </pc:sldChg>
      <pc:sldChg chg="modSp add replId">
        <pc:chgData name="Sarah Tranter" userId="S::sarah.tranter@ncvo.org.uk::53b5ccee-2f24-4aa6-b09e-1aa5dca596b9" providerId="AD" clId="Web-{1AE94D53-89FF-12AA-7D81-DD7D0F26E1C8}" dt="2023-07-17T15:18:33.255" v="593" actId="14100"/>
        <pc:sldMkLst>
          <pc:docMk/>
          <pc:sldMk cId="518555686" sldId="302"/>
        </pc:sldMkLst>
        <pc:spChg chg="mod">
          <ac:chgData name="Sarah Tranter" userId="S::sarah.tranter@ncvo.org.uk::53b5ccee-2f24-4aa6-b09e-1aa5dca596b9" providerId="AD" clId="Web-{1AE94D53-89FF-12AA-7D81-DD7D0F26E1C8}" dt="2023-07-17T15:18:33.255" v="593" actId="14100"/>
          <ac:spMkLst>
            <pc:docMk/>
            <pc:sldMk cId="518555686" sldId="302"/>
            <ac:spMk id="7" creationId="{F5DA8B0D-8123-AAF0-41D7-85717F2DD402}"/>
          </ac:spMkLst>
        </pc:spChg>
      </pc:sldChg>
      <pc:sldChg chg="modSp add ord replId">
        <pc:chgData name="Sarah Tranter" userId="S::sarah.tranter@ncvo.org.uk::53b5ccee-2f24-4aa6-b09e-1aa5dca596b9" providerId="AD" clId="Web-{1AE94D53-89FF-12AA-7D81-DD7D0F26E1C8}" dt="2023-07-17T15:19:33.631" v="622" actId="20577"/>
        <pc:sldMkLst>
          <pc:docMk/>
          <pc:sldMk cId="1466637517" sldId="303"/>
        </pc:sldMkLst>
        <pc:spChg chg="mod">
          <ac:chgData name="Sarah Tranter" userId="S::sarah.tranter@ncvo.org.uk::53b5ccee-2f24-4aa6-b09e-1aa5dca596b9" providerId="AD" clId="Web-{1AE94D53-89FF-12AA-7D81-DD7D0F26E1C8}" dt="2023-07-17T15:19:19.147" v="603" actId="20577"/>
          <ac:spMkLst>
            <pc:docMk/>
            <pc:sldMk cId="1466637517" sldId="303"/>
            <ac:spMk id="2" creationId="{EF3756BC-F5E0-C581-1B0C-10FE02397D06}"/>
          </ac:spMkLst>
        </pc:spChg>
        <pc:spChg chg="mod">
          <ac:chgData name="Sarah Tranter" userId="S::sarah.tranter@ncvo.org.uk::53b5ccee-2f24-4aa6-b09e-1aa5dca596b9" providerId="AD" clId="Web-{1AE94D53-89FF-12AA-7D81-DD7D0F26E1C8}" dt="2023-07-17T15:19:33.631" v="622" actId="20577"/>
          <ac:spMkLst>
            <pc:docMk/>
            <pc:sldMk cId="1466637517" sldId="303"/>
            <ac:spMk id="3" creationId="{116E5A67-237E-C433-1D76-49B5DE774C29}"/>
          </ac:spMkLst>
        </pc:spChg>
      </pc:sldChg>
      <pc:sldChg chg="addSp delSp modSp add del replId">
        <pc:chgData name="Sarah Tranter" userId="S::sarah.tranter@ncvo.org.uk::53b5ccee-2f24-4aa6-b09e-1aa5dca596b9" providerId="AD" clId="Web-{1AE94D53-89FF-12AA-7D81-DD7D0F26E1C8}" dt="2023-07-17T15:36:36.648" v="725"/>
        <pc:sldMkLst>
          <pc:docMk/>
          <pc:sldMk cId="633778944" sldId="304"/>
        </pc:sldMkLst>
        <pc:spChg chg="mod">
          <ac:chgData name="Sarah Tranter" userId="S::sarah.tranter@ncvo.org.uk::53b5ccee-2f24-4aa6-b09e-1aa5dca596b9" providerId="AD" clId="Web-{1AE94D53-89FF-12AA-7D81-DD7D0F26E1C8}" dt="2023-07-17T15:31:09.997" v="644" actId="20577"/>
          <ac:spMkLst>
            <pc:docMk/>
            <pc:sldMk cId="633778944" sldId="304"/>
            <ac:spMk id="2" creationId="{EF3756BC-F5E0-C581-1B0C-10FE02397D06}"/>
          </ac:spMkLst>
        </pc:spChg>
        <pc:spChg chg="add mod">
          <ac:chgData name="Sarah Tranter" userId="S::sarah.tranter@ncvo.org.uk::53b5ccee-2f24-4aa6-b09e-1aa5dca596b9" providerId="AD" clId="Web-{1AE94D53-89FF-12AA-7D81-DD7D0F26E1C8}" dt="2023-07-17T15:31:25.388" v="647" actId="1076"/>
          <ac:spMkLst>
            <pc:docMk/>
            <pc:sldMk cId="633778944" sldId="304"/>
            <ac:spMk id="5" creationId="{1E699993-3999-F829-B813-9E8BFFF34639}"/>
          </ac:spMkLst>
        </pc:spChg>
        <pc:spChg chg="del">
          <ac:chgData name="Sarah Tranter" userId="S::sarah.tranter@ncvo.org.uk::53b5ccee-2f24-4aa6-b09e-1aa5dca596b9" providerId="AD" clId="Web-{1AE94D53-89FF-12AA-7D81-DD7D0F26E1C8}" dt="2023-07-17T15:31:18.731" v="645"/>
          <ac:spMkLst>
            <pc:docMk/>
            <pc:sldMk cId="633778944" sldId="304"/>
            <ac:spMk id="7" creationId="{F5DA8B0D-8123-AAF0-41D7-85717F2DD402}"/>
          </ac:spMkLst>
        </pc:spChg>
      </pc:sldChg>
    </pc:docChg>
  </pc:docChgLst>
  <pc:docChgLst>
    <pc:chgData name="Sarah Tranter" userId="S::sarah.tranter@ncvo.org.uk::53b5ccee-2f24-4aa6-b09e-1aa5dca596b9" providerId="AD" clId="Web-{88031436-15F6-4D8A-8874-16C7C570C790}"/>
    <pc:docChg chg="addSld delSld modSld sldOrd">
      <pc:chgData name="Sarah Tranter" userId="S::sarah.tranter@ncvo.org.uk::53b5ccee-2f24-4aa6-b09e-1aa5dca596b9" providerId="AD" clId="Web-{88031436-15F6-4D8A-8874-16C7C570C790}" dt="2023-08-24T10:48:50.537" v="557" actId="20577"/>
      <pc:docMkLst>
        <pc:docMk/>
      </pc:docMkLst>
      <pc:sldChg chg="add del">
        <pc:chgData name="Sarah Tranter" userId="S::sarah.tranter@ncvo.org.uk::53b5ccee-2f24-4aa6-b09e-1aa5dca596b9" providerId="AD" clId="Web-{88031436-15F6-4D8A-8874-16C7C570C790}" dt="2023-08-23T15:26:56.473" v="76"/>
        <pc:sldMkLst>
          <pc:docMk/>
          <pc:sldMk cId="0" sldId="257"/>
        </pc:sldMkLst>
      </pc:sldChg>
      <pc:sldChg chg="modSp">
        <pc:chgData name="Sarah Tranter" userId="S::sarah.tranter@ncvo.org.uk::53b5ccee-2f24-4aa6-b09e-1aa5dca596b9" providerId="AD" clId="Web-{88031436-15F6-4D8A-8874-16C7C570C790}" dt="2023-08-23T15:29:17.703" v="132" actId="1076"/>
        <pc:sldMkLst>
          <pc:docMk/>
          <pc:sldMk cId="0" sldId="259"/>
        </pc:sldMkLst>
        <pc:spChg chg="mod">
          <ac:chgData name="Sarah Tranter" userId="S::sarah.tranter@ncvo.org.uk::53b5ccee-2f24-4aa6-b09e-1aa5dca596b9" providerId="AD" clId="Web-{88031436-15F6-4D8A-8874-16C7C570C790}" dt="2023-08-23T15:29:17.703" v="132" actId="1076"/>
          <ac:spMkLst>
            <pc:docMk/>
            <pc:sldMk cId="0" sldId="259"/>
            <ac:spMk id="147" creationId="{00000000-0000-0000-0000-000000000000}"/>
          </ac:spMkLst>
        </pc:spChg>
      </pc:sldChg>
      <pc:sldChg chg="addAnim">
        <pc:chgData name="Sarah Tranter" userId="S::sarah.tranter@ncvo.org.uk::53b5ccee-2f24-4aa6-b09e-1aa5dca596b9" providerId="AD" clId="Web-{88031436-15F6-4D8A-8874-16C7C570C790}" dt="2023-08-23T15:35:47.016" v="193"/>
        <pc:sldMkLst>
          <pc:docMk/>
          <pc:sldMk cId="0" sldId="261"/>
        </pc:sldMkLst>
      </pc:sldChg>
      <pc:sldChg chg="addAnim">
        <pc:chgData name="Sarah Tranter" userId="S::sarah.tranter@ncvo.org.uk::53b5ccee-2f24-4aa6-b09e-1aa5dca596b9" providerId="AD" clId="Web-{88031436-15F6-4D8A-8874-16C7C570C790}" dt="2023-08-23T15:36:10.331" v="195"/>
        <pc:sldMkLst>
          <pc:docMk/>
          <pc:sldMk cId="3135121434" sldId="273"/>
        </pc:sldMkLst>
      </pc:sldChg>
      <pc:sldChg chg="addAnim delAnim">
        <pc:chgData name="Sarah Tranter" userId="S::sarah.tranter@ncvo.org.uk::53b5ccee-2f24-4aa6-b09e-1aa5dca596b9" providerId="AD" clId="Web-{88031436-15F6-4D8A-8874-16C7C570C790}" dt="2023-08-23T15:36:20.394" v="199"/>
        <pc:sldMkLst>
          <pc:docMk/>
          <pc:sldMk cId="1391672165" sldId="274"/>
        </pc:sldMkLst>
      </pc:sldChg>
      <pc:sldChg chg="addAnim">
        <pc:chgData name="Sarah Tranter" userId="S::sarah.tranter@ncvo.org.uk::53b5ccee-2f24-4aa6-b09e-1aa5dca596b9" providerId="AD" clId="Web-{88031436-15F6-4D8A-8874-16C7C570C790}" dt="2023-08-23T15:36:07.018" v="194"/>
        <pc:sldMkLst>
          <pc:docMk/>
          <pc:sldMk cId="3129721574" sldId="275"/>
        </pc:sldMkLst>
      </pc:sldChg>
      <pc:sldChg chg="addAnim">
        <pc:chgData name="Sarah Tranter" userId="S::sarah.tranter@ncvo.org.uk::53b5ccee-2f24-4aa6-b09e-1aa5dca596b9" providerId="AD" clId="Web-{88031436-15F6-4D8A-8874-16C7C570C790}" dt="2023-08-23T15:36:12.784" v="196"/>
        <pc:sldMkLst>
          <pc:docMk/>
          <pc:sldMk cId="2247220135" sldId="276"/>
        </pc:sldMkLst>
      </pc:sldChg>
      <pc:sldChg chg="del">
        <pc:chgData name="Sarah Tranter" userId="S::sarah.tranter@ncvo.org.uk::53b5ccee-2f24-4aa6-b09e-1aa5dca596b9" providerId="AD" clId="Web-{88031436-15F6-4D8A-8874-16C7C570C790}" dt="2023-08-23T15:27:17.240" v="90"/>
        <pc:sldMkLst>
          <pc:docMk/>
          <pc:sldMk cId="3031828046" sldId="294"/>
        </pc:sldMkLst>
      </pc:sldChg>
      <pc:sldChg chg="modSp ord">
        <pc:chgData name="Sarah Tranter" userId="S::sarah.tranter@ncvo.org.uk::53b5ccee-2f24-4aa6-b09e-1aa5dca596b9" providerId="AD" clId="Web-{88031436-15F6-4D8A-8874-16C7C570C790}" dt="2023-08-24T09:02:35.712" v="362" actId="20577"/>
        <pc:sldMkLst>
          <pc:docMk/>
          <pc:sldMk cId="2202639617" sldId="297"/>
        </pc:sldMkLst>
        <pc:spChg chg="mod">
          <ac:chgData name="Sarah Tranter" userId="S::sarah.tranter@ncvo.org.uk::53b5ccee-2f24-4aa6-b09e-1aa5dca596b9" providerId="AD" clId="Web-{88031436-15F6-4D8A-8874-16C7C570C790}" dt="2023-08-24T09:02:35.712" v="362" actId="20577"/>
          <ac:spMkLst>
            <pc:docMk/>
            <pc:sldMk cId="2202639617" sldId="297"/>
            <ac:spMk id="3" creationId="{116E5A67-237E-C433-1D76-49B5DE774C29}"/>
          </ac:spMkLst>
        </pc:spChg>
      </pc:sldChg>
      <pc:sldChg chg="modSp">
        <pc:chgData name="Sarah Tranter" userId="S::sarah.tranter@ncvo.org.uk::53b5ccee-2f24-4aa6-b09e-1aa5dca596b9" providerId="AD" clId="Web-{88031436-15F6-4D8A-8874-16C7C570C790}" dt="2023-08-23T15:32:43.017" v="192" actId="1076"/>
        <pc:sldMkLst>
          <pc:docMk/>
          <pc:sldMk cId="945194925" sldId="298"/>
        </pc:sldMkLst>
        <pc:spChg chg="mod">
          <ac:chgData name="Sarah Tranter" userId="S::sarah.tranter@ncvo.org.uk::53b5ccee-2f24-4aa6-b09e-1aa5dca596b9" providerId="AD" clId="Web-{88031436-15F6-4D8A-8874-16C7C570C790}" dt="2023-08-23T15:32:43.017" v="192" actId="1076"/>
          <ac:spMkLst>
            <pc:docMk/>
            <pc:sldMk cId="945194925" sldId="298"/>
            <ac:spMk id="3" creationId="{116E5A67-237E-C433-1D76-49B5DE774C29}"/>
          </ac:spMkLst>
        </pc:spChg>
      </pc:sldChg>
      <pc:sldChg chg="addSp delSp modSp">
        <pc:chgData name="Sarah Tranter" userId="S::sarah.tranter@ncvo.org.uk::53b5ccee-2f24-4aa6-b09e-1aa5dca596b9" providerId="AD" clId="Web-{88031436-15F6-4D8A-8874-16C7C570C790}" dt="2023-08-24T09:32:24.202" v="532" actId="20577"/>
        <pc:sldMkLst>
          <pc:docMk/>
          <pc:sldMk cId="2518180190" sldId="301"/>
        </pc:sldMkLst>
        <pc:spChg chg="mod">
          <ac:chgData name="Sarah Tranter" userId="S::sarah.tranter@ncvo.org.uk::53b5ccee-2f24-4aa6-b09e-1aa5dca596b9" providerId="AD" clId="Web-{88031436-15F6-4D8A-8874-16C7C570C790}" dt="2023-08-23T15:25:27.778" v="59" actId="1076"/>
          <ac:spMkLst>
            <pc:docMk/>
            <pc:sldMk cId="2518180190" sldId="301"/>
            <ac:spMk id="3" creationId="{116E5A67-237E-C433-1D76-49B5DE774C29}"/>
          </ac:spMkLst>
        </pc:spChg>
        <pc:spChg chg="add del mod">
          <ac:chgData name="Sarah Tranter" userId="S::sarah.tranter@ncvo.org.uk::53b5ccee-2f24-4aa6-b09e-1aa5dca596b9" providerId="AD" clId="Web-{88031436-15F6-4D8A-8874-16C7C570C790}" dt="2023-08-24T09:32:24.202" v="532" actId="20577"/>
          <ac:spMkLst>
            <pc:docMk/>
            <pc:sldMk cId="2518180190" sldId="301"/>
            <ac:spMk id="7" creationId="{F5DA8B0D-8123-AAF0-41D7-85717F2DD402}"/>
          </ac:spMkLst>
        </pc:spChg>
      </pc:sldChg>
      <pc:sldChg chg="del">
        <pc:chgData name="Sarah Tranter" userId="S::sarah.tranter@ncvo.org.uk::53b5ccee-2f24-4aa6-b09e-1aa5dca596b9" providerId="AD" clId="Web-{88031436-15F6-4D8A-8874-16C7C570C790}" dt="2023-08-23T15:25:43.248" v="61"/>
        <pc:sldMkLst>
          <pc:docMk/>
          <pc:sldMk cId="518555686" sldId="302"/>
        </pc:sldMkLst>
      </pc:sldChg>
      <pc:sldChg chg="modSp">
        <pc:chgData name="Sarah Tranter" userId="S::sarah.tranter@ncvo.org.uk::53b5ccee-2f24-4aa6-b09e-1aa5dca596b9" providerId="AD" clId="Web-{88031436-15F6-4D8A-8874-16C7C570C790}" dt="2023-08-23T15:24:36.227" v="29" actId="20577"/>
        <pc:sldMkLst>
          <pc:docMk/>
          <pc:sldMk cId="1466637517" sldId="303"/>
        </pc:sldMkLst>
        <pc:spChg chg="mod">
          <ac:chgData name="Sarah Tranter" userId="S::sarah.tranter@ncvo.org.uk::53b5ccee-2f24-4aa6-b09e-1aa5dca596b9" providerId="AD" clId="Web-{88031436-15F6-4D8A-8874-16C7C570C790}" dt="2023-08-23T15:24:36.227" v="29" actId="20577"/>
          <ac:spMkLst>
            <pc:docMk/>
            <pc:sldMk cId="1466637517" sldId="303"/>
            <ac:spMk id="3" creationId="{116E5A67-237E-C433-1D76-49B5DE774C29}"/>
          </ac:spMkLst>
        </pc:spChg>
      </pc:sldChg>
      <pc:sldChg chg="modSp">
        <pc:chgData name="Sarah Tranter" userId="S::sarah.tranter@ncvo.org.uk::53b5ccee-2f24-4aa6-b09e-1aa5dca596b9" providerId="AD" clId="Web-{88031436-15F6-4D8A-8874-16C7C570C790}" dt="2023-08-24T09:33:08.471" v="543" actId="20577"/>
        <pc:sldMkLst>
          <pc:docMk/>
          <pc:sldMk cId="4030940194" sldId="304"/>
        </pc:sldMkLst>
        <pc:spChg chg="mod">
          <ac:chgData name="Sarah Tranter" userId="S::sarah.tranter@ncvo.org.uk::53b5ccee-2f24-4aa6-b09e-1aa5dca596b9" providerId="AD" clId="Web-{88031436-15F6-4D8A-8874-16C7C570C790}" dt="2023-08-24T09:33:08.471" v="543" actId="20577"/>
          <ac:spMkLst>
            <pc:docMk/>
            <pc:sldMk cId="4030940194" sldId="304"/>
            <ac:spMk id="2" creationId="{EF3756BC-F5E0-C581-1B0C-10FE02397D06}"/>
          </ac:spMkLst>
        </pc:spChg>
        <pc:spChg chg="mod">
          <ac:chgData name="Sarah Tranter" userId="S::sarah.tranter@ncvo.org.uk::53b5ccee-2f24-4aa6-b09e-1aa5dca596b9" providerId="AD" clId="Web-{88031436-15F6-4D8A-8874-16C7C570C790}" dt="2023-08-24T09:22:11.990" v="381" actId="20577"/>
          <ac:spMkLst>
            <pc:docMk/>
            <pc:sldMk cId="4030940194" sldId="304"/>
            <ac:spMk id="7" creationId="{F5DA8B0D-8123-AAF0-41D7-85717F2DD402}"/>
          </ac:spMkLst>
        </pc:spChg>
      </pc:sldChg>
      <pc:sldChg chg="modSp">
        <pc:chgData name="Sarah Tranter" userId="S::sarah.tranter@ncvo.org.uk::53b5ccee-2f24-4aa6-b09e-1aa5dca596b9" providerId="AD" clId="Web-{88031436-15F6-4D8A-8874-16C7C570C790}" dt="2023-08-24T09:03:22.948" v="365" actId="20577"/>
        <pc:sldMkLst>
          <pc:docMk/>
          <pc:sldMk cId="3471577725" sldId="305"/>
        </pc:sldMkLst>
        <pc:spChg chg="mod">
          <ac:chgData name="Sarah Tranter" userId="S::sarah.tranter@ncvo.org.uk::53b5ccee-2f24-4aa6-b09e-1aa5dca596b9" providerId="AD" clId="Web-{88031436-15F6-4D8A-8874-16C7C570C790}" dt="2023-08-24T09:03:22.948" v="365" actId="20577"/>
          <ac:spMkLst>
            <pc:docMk/>
            <pc:sldMk cId="3471577725" sldId="305"/>
            <ac:spMk id="2" creationId="{EF3756BC-F5E0-C581-1B0C-10FE02397D06}"/>
          </ac:spMkLst>
        </pc:spChg>
      </pc:sldChg>
      <pc:sldChg chg="modSp add replId">
        <pc:chgData name="Sarah Tranter" userId="S::sarah.tranter@ncvo.org.uk::53b5ccee-2f24-4aa6-b09e-1aa5dca596b9" providerId="AD" clId="Web-{88031436-15F6-4D8A-8874-16C7C570C790}" dt="2023-08-23T15:26:08.328" v="69" actId="1076"/>
        <pc:sldMkLst>
          <pc:docMk/>
          <pc:sldMk cId="2187958625" sldId="306"/>
        </pc:sldMkLst>
        <pc:spChg chg="mod">
          <ac:chgData name="Sarah Tranter" userId="S::sarah.tranter@ncvo.org.uk::53b5ccee-2f24-4aa6-b09e-1aa5dca596b9" providerId="AD" clId="Web-{88031436-15F6-4D8A-8874-16C7C570C790}" dt="2023-08-23T15:26:08.328" v="69" actId="1076"/>
          <ac:spMkLst>
            <pc:docMk/>
            <pc:sldMk cId="2187958625" sldId="306"/>
            <ac:spMk id="125" creationId="{00000000-0000-0000-0000-000000000000}"/>
          </ac:spMkLst>
        </pc:spChg>
      </pc:sldChg>
      <pc:sldChg chg="modSp add del replId">
        <pc:chgData name="Sarah Tranter" userId="S::sarah.tranter@ncvo.org.uk::53b5ccee-2f24-4aa6-b09e-1aa5dca596b9" providerId="AD" clId="Web-{88031436-15F6-4D8A-8874-16C7C570C790}" dt="2023-08-23T15:27:28.397" v="91"/>
        <pc:sldMkLst>
          <pc:docMk/>
          <pc:sldMk cId="582765077" sldId="307"/>
        </pc:sldMkLst>
        <pc:spChg chg="mod">
          <ac:chgData name="Sarah Tranter" userId="S::sarah.tranter@ncvo.org.uk::53b5ccee-2f24-4aa6-b09e-1aa5dca596b9" providerId="AD" clId="Web-{88031436-15F6-4D8A-8874-16C7C570C790}" dt="2023-08-23T15:26:53.504" v="75" actId="20577"/>
          <ac:spMkLst>
            <pc:docMk/>
            <pc:sldMk cId="582765077" sldId="307"/>
            <ac:spMk id="125" creationId="{00000000-0000-0000-0000-000000000000}"/>
          </ac:spMkLst>
        </pc:spChg>
      </pc:sldChg>
      <pc:sldChg chg="modSp add replId">
        <pc:chgData name="Sarah Tranter" userId="S::sarah.tranter@ncvo.org.uk::53b5ccee-2f24-4aa6-b09e-1aa5dca596b9" providerId="AD" clId="Web-{88031436-15F6-4D8A-8874-16C7C570C790}" dt="2023-08-23T15:27:11.037" v="89" actId="20577"/>
        <pc:sldMkLst>
          <pc:docMk/>
          <pc:sldMk cId="858621121" sldId="308"/>
        </pc:sldMkLst>
        <pc:spChg chg="mod">
          <ac:chgData name="Sarah Tranter" userId="S::sarah.tranter@ncvo.org.uk::53b5ccee-2f24-4aa6-b09e-1aa5dca596b9" providerId="AD" clId="Web-{88031436-15F6-4D8A-8874-16C7C570C790}" dt="2023-08-23T15:27:11.037" v="89" actId="20577"/>
          <ac:spMkLst>
            <pc:docMk/>
            <pc:sldMk cId="858621121" sldId="308"/>
            <ac:spMk id="125" creationId="{00000000-0000-0000-0000-000000000000}"/>
          </ac:spMkLst>
        </pc:spChg>
      </pc:sldChg>
      <pc:sldChg chg="modSp add ord replId">
        <pc:chgData name="Sarah Tranter" userId="S::sarah.tranter@ncvo.org.uk::53b5ccee-2f24-4aa6-b09e-1aa5dca596b9" providerId="AD" clId="Web-{88031436-15F6-4D8A-8874-16C7C570C790}" dt="2023-08-24T08:58:11.515" v="312" actId="20577"/>
        <pc:sldMkLst>
          <pc:docMk/>
          <pc:sldMk cId="3734472595" sldId="309"/>
        </pc:sldMkLst>
        <pc:spChg chg="mod">
          <ac:chgData name="Sarah Tranter" userId="S::sarah.tranter@ncvo.org.uk::53b5ccee-2f24-4aa6-b09e-1aa5dca596b9" providerId="AD" clId="Web-{88031436-15F6-4D8A-8874-16C7C570C790}" dt="2023-08-24T08:58:11.515" v="312" actId="20577"/>
          <ac:spMkLst>
            <pc:docMk/>
            <pc:sldMk cId="3734472595" sldId="309"/>
            <ac:spMk id="125" creationId="{00000000-0000-0000-0000-000000000000}"/>
          </ac:spMkLst>
        </pc:spChg>
      </pc:sldChg>
      <pc:sldChg chg="add del replId addAnim delAnim">
        <pc:chgData name="Sarah Tranter" userId="S::sarah.tranter@ncvo.org.uk::53b5ccee-2f24-4aa6-b09e-1aa5dca596b9" providerId="AD" clId="Web-{88031436-15F6-4D8A-8874-16C7C570C790}" dt="2023-08-23T15:47:23.918" v="203"/>
        <pc:sldMkLst>
          <pc:docMk/>
          <pc:sldMk cId="888360492" sldId="310"/>
        </pc:sldMkLst>
      </pc:sldChg>
      <pc:sldChg chg="addSp delSp modSp new">
        <pc:chgData name="Sarah Tranter" userId="S::sarah.tranter@ncvo.org.uk::53b5ccee-2f24-4aa6-b09e-1aa5dca596b9" providerId="AD" clId="Web-{88031436-15F6-4D8A-8874-16C7C570C790}" dt="2023-08-23T15:50:55.169" v="258" actId="1076"/>
        <pc:sldMkLst>
          <pc:docMk/>
          <pc:sldMk cId="4201896739" sldId="310"/>
        </pc:sldMkLst>
        <pc:spChg chg="mod">
          <ac:chgData name="Sarah Tranter" userId="S::sarah.tranter@ncvo.org.uk::53b5ccee-2f24-4aa6-b09e-1aa5dca596b9" providerId="AD" clId="Web-{88031436-15F6-4D8A-8874-16C7C570C790}" dt="2023-08-23T15:47:48.529" v="219" actId="20577"/>
          <ac:spMkLst>
            <pc:docMk/>
            <pc:sldMk cId="4201896739" sldId="310"/>
            <ac:spMk id="2" creationId="{069409D2-2839-80CC-39C0-805C3DFEF21D}"/>
          </ac:spMkLst>
        </pc:spChg>
        <pc:spChg chg="add del mod">
          <ac:chgData name="Sarah Tranter" userId="S::sarah.tranter@ncvo.org.uk::53b5ccee-2f24-4aa6-b09e-1aa5dca596b9" providerId="AD" clId="Web-{88031436-15F6-4D8A-8874-16C7C570C790}" dt="2023-08-23T15:49:47.461" v="244"/>
          <ac:spMkLst>
            <pc:docMk/>
            <pc:sldMk cId="4201896739" sldId="310"/>
            <ac:spMk id="3" creationId="{38FCF390-FE14-7E41-2F45-27475D5D021A}"/>
          </ac:spMkLst>
        </pc:spChg>
        <pc:spChg chg="add del mod">
          <ac:chgData name="Sarah Tranter" userId="S::sarah.tranter@ncvo.org.uk::53b5ccee-2f24-4aa6-b09e-1aa5dca596b9" providerId="AD" clId="Web-{88031436-15F6-4D8A-8874-16C7C570C790}" dt="2023-08-23T15:48:27.485" v="230"/>
          <ac:spMkLst>
            <pc:docMk/>
            <pc:sldMk cId="4201896739" sldId="310"/>
            <ac:spMk id="5" creationId="{C0160776-1513-FCF0-14DC-1F4789FC00E4}"/>
          </ac:spMkLst>
        </pc:spChg>
        <pc:picChg chg="add mod">
          <ac:chgData name="Sarah Tranter" userId="S::sarah.tranter@ncvo.org.uk::53b5ccee-2f24-4aa6-b09e-1aa5dca596b9" providerId="AD" clId="Web-{88031436-15F6-4D8A-8874-16C7C570C790}" dt="2023-08-23T15:50:55.169" v="258" actId="1076"/>
          <ac:picMkLst>
            <pc:docMk/>
            <pc:sldMk cId="4201896739" sldId="310"/>
            <ac:picMk id="6" creationId="{25B973F1-02DA-3A75-D660-4D4EBB4C13DB}"/>
          </ac:picMkLst>
        </pc:picChg>
      </pc:sldChg>
      <pc:sldChg chg="addSp delSp modSp add replId">
        <pc:chgData name="Sarah Tranter" userId="S::sarah.tranter@ncvo.org.uk::53b5ccee-2f24-4aa6-b09e-1aa5dca596b9" providerId="AD" clId="Web-{88031436-15F6-4D8A-8874-16C7C570C790}" dt="2023-08-23T15:50:49.747" v="256" actId="1076"/>
        <pc:sldMkLst>
          <pc:docMk/>
          <pc:sldMk cId="1569406320" sldId="311"/>
        </pc:sldMkLst>
        <pc:spChg chg="mod">
          <ac:chgData name="Sarah Tranter" userId="S::sarah.tranter@ncvo.org.uk::53b5ccee-2f24-4aa6-b09e-1aa5dca596b9" providerId="AD" clId="Web-{88031436-15F6-4D8A-8874-16C7C570C790}" dt="2023-08-23T15:50:43.059" v="251" actId="20577"/>
          <ac:spMkLst>
            <pc:docMk/>
            <pc:sldMk cId="1569406320" sldId="311"/>
            <ac:spMk id="2" creationId="{069409D2-2839-80CC-39C0-805C3DFEF21D}"/>
          </ac:spMkLst>
        </pc:spChg>
        <pc:picChg chg="add mod">
          <ac:chgData name="Sarah Tranter" userId="S::sarah.tranter@ncvo.org.uk::53b5ccee-2f24-4aa6-b09e-1aa5dca596b9" providerId="AD" clId="Web-{88031436-15F6-4D8A-8874-16C7C570C790}" dt="2023-08-23T15:50:49.747" v="256" actId="1076"/>
          <ac:picMkLst>
            <pc:docMk/>
            <pc:sldMk cId="1569406320" sldId="311"/>
            <ac:picMk id="3" creationId="{1C65B8B9-C740-2C18-2FCB-11657E4122F0}"/>
          </ac:picMkLst>
        </pc:picChg>
        <pc:picChg chg="del">
          <ac:chgData name="Sarah Tranter" userId="S::sarah.tranter@ncvo.org.uk::53b5ccee-2f24-4aa6-b09e-1aa5dca596b9" providerId="AD" clId="Web-{88031436-15F6-4D8A-8874-16C7C570C790}" dt="2023-08-23T15:50:43.653" v="252"/>
          <ac:picMkLst>
            <pc:docMk/>
            <pc:sldMk cId="1569406320" sldId="311"/>
            <ac:picMk id="6" creationId="{25B973F1-02DA-3A75-D660-4D4EBB4C13DB}"/>
          </ac:picMkLst>
        </pc:picChg>
      </pc:sldChg>
      <pc:sldChg chg="addSp delSp modSp add replId">
        <pc:chgData name="Sarah Tranter" userId="S::sarah.tranter@ncvo.org.uk::53b5ccee-2f24-4aa6-b09e-1aa5dca596b9" providerId="AD" clId="Web-{88031436-15F6-4D8A-8874-16C7C570C790}" dt="2023-08-23T15:51:30.844" v="280" actId="1076"/>
        <pc:sldMkLst>
          <pc:docMk/>
          <pc:sldMk cId="426492708" sldId="312"/>
        </pc:sldMkLst>
        <pc:spChg chg="mod">
          <ac:chgData name="Sarah Tranter" userId="S::sarah.tranter@ncvo.org.uk::53b5ccee-2f24-4aa6-b09e-1aa5dca596b9" providerId="AD" clId="Web-{88031436-15F6-4D8A-8874-16C7C570C790}" dt="2023-08-23T15:51:10.811" v="276" actId="20577"/>
          <ac:spMkLst>
            <pc:docMk/>
            <pc:sldMk cId="426492708" sldId="312"/>
            <ac:spMk id="2" creationId="{069409D2-2839-80CC-39C0-805C3DFEF21D}"/>
          </ac:spMkLst>
        </pc:spChg>
        <pc:picChg chg="add mod">
          <ac:chgData name="Sarah Tranter" userId="S::sarah.tranter@ncvo.org.uk::53b5ccee-2f24-4aa6-b09e-1aa5dca596b9" providerId="AD" clId="Web-{88031436-15F6-4D8A-8874-16C7C570C790}" dt="2023-08-23T15:51:30.844" v="280" actId="1076"/>
          <ac:picMkLst>
            <pc:docMk/>
            <pc:sldMk cId="426492708" sldId="312"/>
            <ac:picMk id="3" creationId="{1E492F38-11C8-D48B-37F0-C253BF728013}"/>
          </ac:picMkLst>
        </pc:picChg>
        <pc:picChg chg="del">
          <ac:chgData name="Sarah Tranter" userId="S::sarah.tranter@ncvo.org.uk::53b5ccee-2f24-4aa6-b09e-1aa5dca596b9" providerId="AD" clId="Web-{88031436-15F6-4D8A-8874-16C7C570C790}" dt="2023-08-23T15:51:00.998" v="259"/>
          <ac:picMkLst>
            <pc:docMk/>
            <pc:sldMk cId="426492708" sldId="312"/>
            <ac:picMk id="6" creationId="{25B973F1-02DA-3A75-D660-4D4EBB4C13DB}"/>
          </ac:picMkLst>
        </pc:picChg>
      </pc:sldChg>
      <pc:sldChg chg="addSp delSp modSp add replId">
        <pc:chgData name="Sarah Tranter" userId="S::sarah.tranter@ncvo.org.uk::53b5ccee-2f24-4aa6-b09e-1aa5dca596b9" providerId="AD" clId="Web-{88031436-15F6-4D8A-8874-16C7C570C790}" dt="2023-08-23T15:52:03.878" v="292" actId="1076"/>
        <pc:sldMkLst>
          <pc:docMk/>
          <pc:sldMk cId="1870121186" sldId="313"/>
        </pc:sldMkLst>
        <pc:spChg chg="mod">
          <ac:chgData name="Sarah Tranter" userId="S::sarah.tranter@ncvo.org.uk::53b5ccee-2f24-4aa6-b09e-1aa5dca596b9" providerId="AD" clId="Web-{88031436-15F6-4D8A-8874-16C7C570C790}" dt="2023-08-23T15:51:46.799" v="288" actId="20577"/>
          <ac:spMkLst>
            <pc:docMk/>
            <pc:sldMk cId="1870121186" sldId="313"/>
            <ac:spMk id="2" creationId="{069409D2-2839-80CC-39C0-805C3DFEF21D}"/>
          </ac:spMkLst>
        </pc:spChg>
        <pc:picChg chg="add mod">
          <ac:chgData name="Sarah Tranter" userId="S::sarah.tranter@ncvo.org.uk::53b5ccee-2f24-4aa6-b09e-1aa5dca596b9" providerId="AD" clId="Web-{88031436-15F6-4D8A-8874-16C7C570C790}" dt="2023-08-23T15:52:03.878" v="292" actId="1076"/>
          <ac:picMkLst>
            <pc:docMk/>
            <pc:sldMk cId="1870121186" sldId="313"/>
            <ac:picMk id="3" creationId="{AA9C2211-FB3D-2A10-BB3B-96A314C874A7}"/>
          </ac:picMkLst>
        </pc:picChg>
        <pc:picChg chg="del">
          <ac:chgData name="Sarah Tranter" userId="S::sarah.tranter@ncvo.org.uk::53b5ccee-2f24-4aa6-b09e-1aa5dca596b9" providerId="AD" clId="Web-{88031436-15F6-4D8A-8874-16C7C570C790}" dt="2023-08-23T15:51:34.360" v="281"/>
          <ac:picMkLst>
            <pc:docMk/>
            <pc:sldMk cId="1870121186" sldId="313"/>
            <ac:picMk id="6" creationId="{25B973F1-02DA-3A75-D660-4D4EBB4C13DB}"/>
          </ac:picMkLst>
        </pc:picChg>
      </pc:sldChg>
      <pc:sldChg chg="addSp delSp modSp add replId">
        <pc:chgData name="Sarah Tranter" userId="S::sarah.tranter@ncvo.org.uk::53b5ccee-2f24-4aa6-b09e-1aa5dca596b9" providerId="AD" clId="Web-{88031436-15F6-4D8A-8874-16C7C570C790}" dt="2023-08-23T15:52:37.600" v="300" actId="1076"/>
        <pc:sldMkLst>
          <pc:docMk/>
          <pc:sldMk cId="1003951058" sldId="314"/>
        </pc:sldMkLst>
        <pc:spChg chg="mod">
          <ac:chgData name="Sarah Tranter" userId="S::sarah.tranter@ncvo.org.uk::53b5ccee-2f24-4aa6-b09e-1aa5dca596b9" providerId="AD" clId="Web-{88031436-15F6-4D8A-8874-16C7C570C790}" dt="2023-08-23T15:52:17.067" v="296" actId="20577"/>
          <ac:spMkLst>
            <pc:docMk/>
            <pc:sldMk cId="1003951058" sldId="314"/>
            <ac:spMk id="2" creationId="{069409D2-2839-80CC-39C0-805C3DFEF21D}"/>
          </ac:spMkLst>
        </pc:spChg>
        <pc:picChg chg="add mod">
          <ac:chgData name="Sarah Tranter" userId="S::sarah.tranter@ncvo.org.uk::53b5ccee-2f24-4aa6-b09e-1aa5dca596b9" providerId="AD" clId="Web-{88031436-15F6-4D8A-8874-16C7C570C790}" dt="2023-08-23T15:52:37.600" v="300" actId="1076"/>
          <ac:picMkLst>
            <pc:docMk/>
            <pc:sldMk cId="1003951058" sldId="314"/>
            <ac:picMk id="3" creationId="{3C8B7B76-CADE-A500-C01C-81C5497ABE33}"/>
          </ac:picMkLst>
        </pc:picChg>
        <pc:picChg chg="del">
          <ac:chgData name="Sarah Tranter" userId="S::sarah.tranter@ncvo.org.uk::53b5ccee-2f24-4aa6-b09e-1aa5dca596b9" providerId="AD" clId="Web-{88031436-15F6-4D8A-8874-16C7C570C790}" dt="2023-08-23T15:52:08.504" v="293"/>
          <ac:picMkLst>
            <pc:docMk/>
            <pc:sldMk cId="1003951058" sldId="314"/>
            <ac:picMk id="6" creationId="{25B973F1-02DA-3A75-D660-4D4EBB4C13DB}"/>
          </ac:picMkLst>
        </pc:picChg>
      </pc:sldChg>
      <pc:sldChg chg="modSp add replId">
        <pc:chgData name="Sarah Tranter" userId="S::sarah.tranter@ncvo.org.uk::53b5ccee-2f24-4aa6-b09e-1aa5dca596b9" providerId="AD" clId="Web-{88031436-15F6-4D8A-8874-16C7C570C790}" dt="2023-08-24T09:33:17.831" v="550" actId="20577"/>
        <pc:sldMkLst>
          <pc:docMk/>
          <pc:sldMk cId="4069667556" sldId="315"/>
        </pc:sldMkLst>
        <pc:spChg chg="mod">
          <ac:chgData name="Sarah Tranter" userId="S::sarah.tranter@ncvo.org.uk::53b5ccee-2f24-4aa6-b09e-1aa5dca596b9" providerId="AD" clId="Web-{88031436-15F6-4D8A-8874-16C7C570C790}" dt="2023-08-24T09:33:17.831" v="550" actId="20577"/>
          <ac:spMkLst>
            <pc:docMk/>
            <pc:sldMk cId="4069667556" sldId="315"/>
            <ac:spMk id="2" creationId="{EF3756BC-F5E0-C581-1B0C-10FE02397D06}"/>
          </ac:spMkLst>
        </pc:spChg>
        <pc:spChg chg="mod">
          <ac:chgData name="Sarah Tranter" userId="S::sarah.tranter@ncvo.org.uk::53b5ccee-2f24-4aa6-b09e-1aa5dca596b9" providerId="AD" clId="Web-{88031436-15F6-4D8A-8874-16C7C570C790}" dt="2023-08-24T09:29:41.832" v="484" actId="1076"/>
          <ac:spMkLst>
            <pc:docMk/>
            <pc:sldMk cId="4069667556" sldId="315"/>
            <ac:spMk id="7" creationId="{F5DA8B0D-8123-AAF0-41D7-85717F2DD402}"/>
          </ac:spMkLst>
        </pc:spChg>
      </pc:sldChg>
      <pc:sldChg chg="modSp add replId">
        <pc:chgData name="Sarah Tranter" userId="S::sarah.tranter@ncvo.org.uk::53b5ccee-2f24-4aa6-b09e-1aa5dca596b9" providerId="AD" clId="Web-{88031436-15F6-4D8A-8874-16C7C570C790}" dt="2023-08-24T10:48:50.537" v="557" actId="20577"/>
        <pc:sldMkLst>
          <pc:docMk/>
          <pc:sldMk cId="1584101602" sldId="316"/>
        </pc:sldMkLst>
        <pc:spChg chg="mod">
          <ac:chgData name="Sarah Tranter" userId="S::sarah.tranter@ncvo.org.uk::53b5ccee-2f24-4aa6-b09e-1aa5dca596b9" providerId="AD" clId="Web-{88031436-15F6-4D8A-8874-16C7C570C790}" dt="2023-08-24T09:33:22.534" v="556" actId="20577"/>
          <ac:spMkLst>
            <pc:docMk/>
            <pc:sldMk cId="1584101602" sldId="316"/>
            <ac:spMk id="2" creationId="{EF3756BC-F5E0-C581-1B0C-10FE02397D06}"/>
          </ac:spMkLst>
        </pc:spChg>
        <pc:spChg chg="mod">
          <ac:chgData name="Sarah Tranter" userId="S::sarah.tranter@ncvo.org.uk::53b5ccee-2f24-4aa6-b09e-1aa5dca596b9" providerId="AD" clId="Web-{88031436-15F6-4D8A-8874-16C7C570C790}" dt="2023-08-24T10:48:50.537" v="557" actId="20577"/>
          <ac:spMkLst>
            <pc:docMk/>
            <pc:sldMk cId="1584101602" sldId="316"/>
            <ac:spMk id="7" creationId="{F5DA8B0D-8123-AAF0-41D7-85717F2DD402}"/>
          </ac:spMkLst>
        </pc:spChg>
      </pc:sldChg>
      <pc:sldChg chg="modSp add replId">
        <pc:chgData name="Sarah Tranter" userId="S::sarah.tranter@ncvo.org.uk::53b5ccee-2f24-4aa6-b09e-1aa5dca596b9" providerId="AD" clId="Web-{88031436-15F6-4D8A-8874-16C7C570C790}" dt="2023-08-24T09:24:28.109" v="414" actId="20577"/>
        <pc:sldMkLst>
          <pc:docMk/>
          <pc:sldMk cId="3577222940" sldId="317"/>
        </pc:sldMkLst>
        <pc:spChg chg="mod">
          <ac:chgData name="Sarah Tranter" userId="S::sarah.tranter@ncvo.org.uk::53b5ccee-2f24-4aa6-b09e-1aa5dca596b9" providerId="AD" clId="Web-{88031436-15F6-4D8A-8874-16C7C570C790}" dt="2023-08-24T09:24:16.249" v="397" actId="20577"/>
          <ac:spMkLst>
            <pc:docMk/>
            <pc:sldMk cId="3577222940" sldId="317"/>
            <ac:spMk id="2" creationId="{EF3756BC-F5E0-C581-1B0C-10FE02397D06}"/>
          </ac:spMkLst>
        </pc:spChg>
        <pc:spChg chg="mod">
          <ac:chgData name="Sarah Tranter" userId="S::sarah.tranter@ncvo.org.uk::53b5ccee-2f24-4aa6-b09e-1aa5dca596b9" providerId="AD" clId="Web-{88031436-15F6-4D8A-8874-16C7C570C790}" dt="2023-08-24T09:24:28.109" v="414" actId="20577"/>
          <ac:spMkLst>
            <pc:docMk/>
            <pc:sldMk cId="3577222940" sldId="317"/>
            <ac:spMk id="7" creationId="{F5DA8B0D-8123-AAF0-41D7-85717F2DD402}"/>
          </ac:spMkLst>
        </pc:spChg>
      </pc:sldChg>
    </pc:docChg>
  </pc:docChgLst>
  <pc:docChgLst>
    <pc:chgData name="Su Swage" userId="S::su.swage@ncvo.org.uk::60c352fb-424b-447f-9685-af871ea2490e" providerId="AD" clId="Web-{726AC572-7CAF-462E-A8BF-CF0B49943CEE}"/>
    <pc:docChg chg="modSld">
      <pc:chgData name="Su Swage" userId="S::su.swage@ncvo.org.uk::60c352fb-424b-447f-9685-af871ea2490e" providerId="AD" clId="Web-{726AC572-7CAF-462E-A8BF-CF0B49943CEE}" dt="2023-06-24T16:43:10.224" v="61" actId="20577"/>
      <pc:docMkLst>
        <pc:docMk/>
      </pc:docMkLst>
      <pc:sldChg chg="modSp">
        <pc:chgData name="Su Swage" userId="S::su.swage@ncvo.org.uk::60c352fb-424b-447f-9685-af871ea2490e" providerId="AD" clId="Web-{726AC572-7CAF-462E-A8BF-CF0B49943CEE}" dt="2023-06-24T16:38:02.244" v="10" actId="20577"/>
        <pc:sldMkLst>
          <pc:docMk/>
          <pc:sldMk cId="0" sldId="256"/>
        </pc:sldMkLst>
        <pc:spChg chg="mod">
          <ac:chgData name="Su Swage" userId="S::su.swage@ncvo.org.uk::60c352fb-424b-447f-9685-af871ea2490e" providerId="AD" clId="Web-{726AC572-7CAF-462E-A8BF-CF0B49943CEE}" dt="2023-06-24T16:38:02.244" v="10" actId="20577"/>
          <ac:spMkLst>
            <pc:docMk/>
            <pc:sldMk cId="0" sldId="256"/>
            <ac:spMk id="125" creationId="{00000000-0000-0000-0000-000000000000}"/>
          </ac:spMkLst>
        </pc:spChg>
      </pc:sldChg>
      <pc:sldChg chg="modSp">
        <pc:chgData name="Su Swage" userId="S::su.swage@ncvo.org.uk::60c352fb-424b-447f-9685-af871ea2490e" providerId="AD" clId="Web-{726AC572-7CAF-462E-A8BF-CF0B49943CEE}" dt="2023-06-24T16:43:10.224" v="61" actId="20577"/>
        <pc:sldMkLst>
          <pc:docMk/>
          <pc:sldMk cId="0" sldId="257"/>
        </pc:sldMkLst>
        <pc:spChg chg="mod">
          <ac:chgData name="Su Swage" userId="S::su.swage@ncvo.org.uk::60c352fb-424b-447f-9685-af871ea2490e" providerId="AD" clId="Web-{726AC572-7CAF-462E-A8BF-CF0B49943CEE}" dt="2023-06-24T16:43:10.224" v="61" actId="20577"/>
          <ac:spMkLst>
            <pc:docMk/>
            <pc:sldMk cId="0" sldId="257"/>
            <ac:spMk id="3" creationId="{8E51BFCB-8D98-B4A4-28D7-C8979972617D}"/>
          </ac:spMkLst>
        </pc:spChg>
      </pc:sldChg>
      <pc:sldChg chg="modSp">
        <pc:chgData name="Su Swage" userId="S::su.swage@ncvo.org.uk::60c352fb-424b-447f-9685-af871ea2490e" providerId="AD" clId="Web-{726AC572-7CAF-462E-A8BF-CF0B49943CEE}" dt="2023-06-24T16:40:46.578" v="48" actId="20577"/>
        <pc:sldMkLst>
          <pc:docMk/>
          <pc:sldMk cId="3079356064" sldId="300"/>
        </pc:sldMkLst>
        <pc:spChg chg="mod">
          <ac:chgData name="Su Swage" userId="S::su.swage@ncvo.org.uk::60c352fb-424b-447f-9685-af871ea2490e" providerId="AD" clId="Web-{726AC572-7CAF-462E-A8BF-CF0B49943CEE}" dt="2023-06-24T16:40:46.578" v="48" actId="20577"/>
          <ac:spMkLst>
            <pc:docMk/>
            <pc:sldMk cId="3079356064" sldId="300"/>
            <ac:spMk id="218" creationId="{00000000-0000-0000-0000-000000000000}"/>
          </ac:spMkLst>
        </pc:spChg>
      </pc:sldChg>
    </pc:docChg>
  </pc:docChgLst>
  <pc:docChgLst>
    <pc:chgData name="Sarah Tranter" userId="53b5ccee-2f24-4aa6-b09e-1aa5dca596b9" providerId="ADAL" clId="{20C1A8F1-14EE-427B-BBC0-327F157C5F24}"/>
    <pc:docChg chg="modSld">
      <pc:chgData name="Sarah Tranter" userId="53b5ccee-2f24-4aa6-b09e-1aa5dca596b9" providerId="ADAL" clId="{20C1A8F1-14EE-427B-BBC0-327F157C5F24}" dt="2023-06-23T15:18:07.149" v="1" actId="20577"/>
      <pc:docMkLst>
        <pc:docMk/>
      </pc:docMkLst>
      <pc:sldChg chg="modSp mod">
        <pc:chgData name="Sarah Tranter" userId="53b5ccee-2f24-4aa6-b09e-1aa5dca596b9" providerId="ADAL" clId="{20C1A8F1-14EE-427B-BBC0-327F157C5F24}" dt="2023-06-23T15:18:07.149" v="1" actId="20577"/>
        <pc:sldMkLst>
          <pc:docMk/>
          <pc:sldMk cId="888914551" sldId="296"/>
        </pc:sldMkLst>
        <pc:spChg chg="mod">
          <ac:chgData name="Sarah Tranter" userId="53b5ccee-2f24-4aa6-b09e-1aa5dca596b9" providerId="ADAL" clId="{20C1A8F1-14EE-427B-BBC0-327F157C5F24}" dt="2023-06-23T15:18:07.149" v="1" actId="20577"/>
          <ac:spMkLst>
            <pc:docMk/>
            <pc:sldMk cId="888914551" sldId="296"/>
            <ac:spMk id="22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dirty="0"/>
              <a:t>To remove the Vision for Volunteering branding, right click on the slide and select ‘Format Background’. On the tab that appears on the right-hand side of the screen, tick the box next to ‘Hide background graphics’. This will remove the Vision logo and the yellow and blue stripes. You can then add your own logo, or supplement the Vision branding with your own branding. Feel free to edit this PowerPoint as it </a:t>
            </a:r>
            <a:r>
              <a:rPr lang="en-US"/>
              <a:t>suits you. </a:t>
            </a:r>
            <a:endParaRPr dirty="0"/>
          </a:p>
        </p:txBody>
      </p:sp>
      <p:sp>
        <p:nvSpPr>
          <p:cNvPr id="123" name="Google Shape;12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endParaRPr dirty="0"/>
          </a:p>
        </p:txBody>
      </p:sp>
      <p:sp>
        <p:nvSpPr>
          <p:cNvPr id="123" name="Google Shape;12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827696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ctr">
              <a:lnSpc>
                <a:spcPct val="90000"/>
              </a:lnSpc>
              <a:buFont typeface="Arial"/>
              <a:buChar char="•"/>
            </a:pPr>
            <a:endParaRPr lang="en-GB" dirty="0"/>
          </a:p>
          <a:p>
            <a:pPr algn="ctr">
              <a:lnSpc>
                <a:spcPct val="90000"/>
              </a:lnSpc>
              <a:buFont typeface="Arial"/>
              <a:buChar char="•"/>
            </a:pPr>
            <a:endParaRPr lang="en-GB" dirty="0"/>
          </a:p>
          <a:p>
            <a:pPr marL="171450" indent="-171450">
              <a:buFont typeface="Calibri"/>
              <a:buChar char="-"/>
            </a:pPr>
            <a:endParaRPr lang="en-US" dirty="0"/>
          </a:p>
          <a:p>
            <a:pPr marL="0" indent="0"/>
            <a:endParaRPr lang="en-US" dirty="0"/>
          </a:p>
        </p:txBody>
      </p:sp>
      <p:sp>
        <p:nvSpPr>
          <p:cNvPr id="145" name="Google Shape;14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endParaRPr dirty="0"/>
          </a:p>
        </p:txBody>
      </p:sp>
      <p:sp>
        <p:nvSpPr>
          <p:cNvPr id="123" name="Google Shape;12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88279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endParaRPr dirty="0"/>
          </a:p>
        </p:txBody>
      </p:sp>
      <p:sp>
        <p:nvSpPr>
          <p:cNvPr id="123" name="Google Shape;12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4210185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endParaRPr dirty="0"/>
          </a:p>
        </p:txBody>
      </p:sp>
      <p:sp>
        <p:nvSpPr>
          <p:cNvPr id="123" name="Google Shape;12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194373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endParaRPr dirty="0"/>
          </a:p>
        </p:txBody>
      </p:sp>
      <p:sp>
        <p:nvSpPr>
          <p:cNvPr id="123" name="Google Shape;12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2835885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buFont typeface="Calibri"/>
              <a:buNone/>
            </a:pPr>
            <a:endParaRPr lang="en-US" dirty="0"/>
          </a:p>
        </p:txBody>
      </p:sp>
      <p:sp>
        <p:nvSpPr>
          <p:cNvPr id="138" name="Google Shape;13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1867250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
          <p:cNvSpPr/>
          <p:nvPr/>
        </p:nvSpPr>
        <p:spPr>
          <a:xfrm rot="-5400000">
            <a:off x="7725890" y="2391886"/>
            <a:ext cx="4494807" cy="4437412"/>
          </a:xfrm>
          <a:prstGeom prst="rtTriangle">
            <a:avLst/>
          </a:prstGeom>
          <a:solidFill>
            <a:schemeClr val="accent6"/>
          </a:solidFill>
          <a:ln w="12700" cap="flat" cmpd="sng">
            <a:solidFill>
              <a:srgbClr val="BABA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2"/>
          <p:cNvSpPr/>
          <p:nvPr/>
        </p:nvSpPr>
        <p:spPr>
          <a:xfrm rot="-5400000">
            <a:off x="8558614" y="3224611"/>
            <a:ext cx="3701332" cy="3565439"/>
          </a:xfrm>
          <a:prstGeom prst="rtTriangle">
            <a:avLst/>
          </a:prstGeom>
          <a:solidFill>
            <a:schemeClr val="lt2"/>
          </a:solidFill>
          <a:ln w="12700" cap="flat" cmpd="sng">
            <a:solidFill>
              <a:srgbClr val="BABA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2"/>
          <p:cNvSpPr txBox="1">
            <a:spLocks noGrp="1"/>
          </p:cNvSpPr>
          <p:nvPr>
            <p:ph type="ctrTitle"/>
          </p:nvPr>
        </p:nvSpPr>
        <p:spPr>
          <a:xfrm>
            <a:off x="1559626" y="1270000"/>
            <a:ext cx="8154390" cy="2387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6000"/>
              <a:buFont typeface="Cabi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1559626" y="3657600"/>
            <a:ext cx="8154390"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9" name="Google Shape;19;p2"/>
          <p:cNvSpPr txBox="1">
            <a:spLocks noGrp="1"/>
          </p:cNvSpPr>
          <p:nvPr>
            <p:ph type="sldNum" idx="12"/>
          </p:nvPr>
        </p:nvSpPr>
        <p:spPr>
          <a:xfrm>
            <a:off x="11353800" y="6186487"/>
            <a:ext cx="5143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dk2"/>
                </a:solidFill>
                <a:latin typeface="Calibri"/>
                <a:ea typeface="Calibri"/>
                <a:cs typeface="Calibri"/>
                <a:sym typeface="Calibri"/>
              </a:defRPr>
            </a:lvl1pPr>
            <a:lvl2pPr marL="0" lvl="1" indent="0" algn="r">
              <a:spcBef>
                <a:spcPts val="0"/>
              </a:spcBef>
              <a:buNone/>
              <a:defRPr sz="1200" b="0" i="0" u="none" strike="noStrike" cap="none">
                <a:solidFill>
                  <a:schemeClr val="dk2"/>
                </a:solidFill>
                <a:latin typeface="Calibri"/>
                <a:ea typeface="Calibri"/>
                <a:cs typeface="Calibri"/>
                <a:sym typeface="Calibri"/>
              </a:defRPr>
            </a:lvl2pPr>
            <a:lvl3pPr marL="0" lvl="2" indent="0" algn="r">
              <a:spcBef>
                <a:spcPts val="0"/>
              </a:spcBef>
              <a:buNone/>
              <a:defRPr sz="1200" b="0" i="0" u="none" strike="noStrike" cap="none">
                <a:solidFill>
                  <a:schemeClr val="dk2"/>
                </a:solidFill>
                <a:latin typeface="Calibri"/>
                <a:ea typeface="Calibri"/>
                <a:cs typeface="Calibri"/>
                <a:sym typeface="Calibri"/>
              </a:defRPr>
            </a:lvl3pPr>
            <a:lvl4pPr marL="0" lvl="3" indent="0" algn="r">
              <a:spcBef>
                <a:spcPts val="0"/>
              </a:spcBef>
              <a:buNone/>
              <a:defRPr sz="1200" b="0" i="0" u="none" strike="noStrike" cap="none">
                <a:solidFill>
                  <a:schemeClr val="dk2"/>
                </a:solidFill>
                <a:latin typeface="Calibri"/>
                <a:ea typeface="Calibri"/>
                <a:cs typeface="Calibri"/>
                <a:sym typeface="Calibri"/>
              </a:defRPr>
            </a:lvl4pPr>
            <a:lvl5pPr marL="0" lvl="4" indent="0" algn="r">
              <a:spcBef>
                <a:spcPts val="0"/>
              </a:spcBef>
              <a:buNone/>
              <a:defRPr sz="1200" b="0" i="0" u="none" strike="noStrike" cap="none">
                <a:solidFill>
                  <a:schemeClr val="dk2"/>
                </a:solidFill>
                <a:latin typeface="Calibri"/>
                <a:ea typeface="Calibri"/>
                <a:cs typeface="Calibri"/>
                <a:sym typeface="Calibri"/>
              </a:defRPr>
            </a:lvl5pPr>
            <a:lvl6pPr marL="0" lvl="5" indent="0" algn="r">
              <a:spcBef>
                <a:spcPts val="0"/>
              </a:spcBef>
              <a:buNone/>
              <a:defRPr sz="1200" b="0" i="0" u="none" strike="noStrike" cap="none">
                <a:solidFill>
                  <a:schemeClr val="dk2"/>
                </a:solidFill>
                <a:latin typeface="Calibri"/>
                <a:ea typeface="Calibri"/>
                <a:cs typeface="Calibri"/>
                <a:sym typeface="Calibri"/>
              </a:defRPr>
            </a:lvl6pPr>
            <a:lvl7pPr marL="0" lvl="6" indent="0" algn="r">
              <a:spcBef>
                <a:spcPts val="0"/>
              </a:spcBef>
              <a:buNone/>
              <a:defRPr sz="1200" b="0" i="0" u="none" strike="noStrike" cap="none">
                <a:solidFill>
                  <a:schemeClr val="dk2"/>
                </a:solidFill>
                <a:latin typeface="Calibri"/>
                <a:ea typeface="Calibri"/>
                <a:cs typeface="Calibri"/>
                <a:sym typeface="Calibri"/>
              </a:defRPr>
            </a:lvl7pPr>
            <a:lvl8pPr marL="0" lvl="7" indent="0" algn="r">
              <a:spcBef>
                <a:spcPts val="0"/>
              </a:spcBef>
              <a:buNone/>
              <a:defRPr sz="1200" b="0" i="0" u="none" strike="noStrike" cap="none">
                <a:solidFill>
                  <a:schemeClr val="dk2"/>
                </a:solidFill>
                <a:latin typeface="Calibri"/>
                <a:ea typeface="Calibri"/>
                <a:cs typeface="Calibri"/>
                <a:sym typeface="Calibri"/>
              </a:defRPr>
            </a:lvl8pPr>
            <a:lvl9pPr marL="0" lvl="8" indent="0" algn="r">
              <a:spcBef>
                <a:spcPts val="0"/>
              </a:spcBef>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6"/>
        <p:cNvGrpSpPr/>
        <p:nvPr/>
      </p:nvGrpSpPr>
      <p:grpSpPr>
        <a:xfrm>
          <a:off x="0" y="0"/>
          <a:ext cx="0" cy="0"/>
          <a:chOff x="0" y="0"/>
          <a:chExt cx="0" cy="0"/>
        </a:xfrm>
      </p:grpSpPr>
      <p:sp>
        <p:nvSpPr>
          <p:cNvPr id="27" name="Google Shape;27;p4"/>
          <p:cNvSpPr/>
          <p:nvPr/>
        </p:nvSpPr>
        <p:spPr>
          <a:xfrm rot="-5400000">
            <a:off x="10474036" y="5140033"/>
            <a:ext cx="1717964" cy="1717964"/>
          </a:xfrm>
          <a:prstGeom prst="rtTriangle">
            <a:avLst/>
          </a:prstGeom>
          <a:solidFill>
            <a:schemeClr val="lt2"/>
          </a:solidFill>
          <a:ln w="12700" cap="flat" cmpd="sng">
            <a:solidFill>
              <a:srgbClr val="BABA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Calibri"/>
              <a:ea typeface="Calibri"/>
              <a:cs typeface="Calibri"/>
              <a:sym typeface="Calibri"/>
            </a:endParaRPr>
          </a:p>
        </p:txBody>
      </p:sp>
      <p:sp>
        <p:nvSpPr>
          <p:cNvPr id="28" name="Google Shape;28;p4"/>
          <p:cNvSpPr txBox="1">
            <a:spLocks noGrp="1"/>
          </p:cNvSpPr>
          <p:nvPr>
            <p:ph type="title"/>
          </p:nvPr>
        </p:nvSpPr>
        <p:spPr>
          <a:xfrm>
            <a:off x="838201" y="365125"/>
            <a:ext cx="968333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11353800" y="6186487"/>
            <a:ext cx="5143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dk2"/>
                </a:solidFill>
                <a:latin typeface="Calibri"/>
                <a:ea typeface="Calibri"/>
                <a:cs typeface="Calibri"/>
                <a:sym typeface="Calibri"/>
              </a:defRPr>
            </a:lvl1pPr>
            <a:lvl2pPr marL="0" lvl="1" indent="0" algn="r">
              <a:spcBef>
                <a:spcPts val="0"/>
              </a:spcBef>
              <a:buNone/>
              <a:defRPr sz="1200" b="0" i="0" u="none" strike="noStrike" cap="none">
                <a:solidFill>
                  <a:schemeClr val="dk2"/>
                </a:solidFill>
                <a:latin typeface="Calibri"/>
                <a:ea typeface="Calibri"/>
                <a:cs typeface="Calibri"/>
                <a:sym typeface="Calibri"/>
              </a:defRPr>
            </a:lvl2pPr>
            <a:lvl3pPr marL="0" lvl="2" indent="0" algn="r">
              <a:spcBef>
                <a:spcPts val="0"/>
              </a:spcBef>
              <a:buNone/>
              <a:defRPr sz="1200" b="0" i="0" u="none" strike="noStrike" cap="none">
                <a:solidFill>
                  <a:schemeClr val="dk2"/>
                </a:solidFill>
                <a:latin typeface="Calibri"/>
                <a:ea typeface="Calibri"/>
                <a:cs typeface="Calibri"/>
                <a:sym typeface="Calibri"/>
              </a:defRPr>
            </a:lvl3pPr>
            <a:lvl4pPr marL="0" lvl="3" indent="0" algn="r">
              <a:spcBef>
                <a:spcPts val="0"/>
              </a:spcBef>
              <a:buNone/>
              <a:defRPr sz="1200" b="0" i="0" u="none" strike="noStrike" cap="none">
                <a:solidFill>
                  <a:schemeClr val="dk2"/>
                </a:solidFill>
                <a:latin typeface="Calibri"/>
                <a:ea typeface="Calibri"/>
                <a:cs typeface="Calibri"/>
                <a:sym typeface="Calibri"/>
              </a:defRPr>
            </a:lvl4pPr>
            <a:lvl5pPr marL="0" lvl="4" indent="0" algn="r">
              <a:spcBef>
                <a:spcPts val="0"/>
              </a:spcBef>
              <a:buNone/>
              <a:defRPr sz="1200" b="0" i="0" u="none" strike="noStrike" cap="none">
                <a:solidFill>
                  <a:schemeClr val="dk2"/>
                </a:solidFill>
                <a:latin typeface="Calibri"/>
                <a:ea typeface="Calibri"/>
                <a:cs typeface="Calibri"/>
                <a:sym typeface="Calibri"/>
              </a:defRPr>
            </a:lvl5pPr>
            <a:lvl6pPr marL="0" lvl="5" indent="0" algn="r">
              <a:spcBef>
                <a:spcPts val="0"/>
              </a:spcBef>
              <a:buNone/>
              <a:defRPr sz="1200" b="0" i="0" u="none" strike="noStrike" cap="none">
                <a:solidFill>
                  <a:schemeClr val="dk2"/>
                </a:solidFill>
                <a:latin typeface="Calibri"/>
                <a:ea typeface="Calibri"/>
                <a:cs typeface="Calibri"/>
                <a:sym typeface="Calibri"/>
              </a:defRPr>
            </a:lvl6pPr>
            <a:lvl7pPr marL="0" lvl="6" indent="0" algn="r">
              <a:spcBef>
                <a:spcPts val="0"/>
              </a:spcBef>
              <a:buNone/>
              <a:defRPr sz="1200" b="0" i="0" u="none" strike="noStrike" cap="none">
                <a:solidFill>
                  <a:schemeClr val="dk2"/>
                </a:solidFill>
                <a:latin typeface="Calibri"/>
                <a:ea typeface="Calibri"/>
                <a:cs typeface="Calibri"/>
                <a:sym typeface="Calibri"/>
              </a:defRPr>
            </a:lvl7pPr>
            <a:lvl8pPr marL="0" lvl="7" indent="0" algn="r">
              <a:spcBef>
                <a:spcPts val="0"/>
              </a:spcBef>
              <a:buNone/>
              <a:defRPr sz="1200" b="0" i="0" u="none" strike="noStrike" cap="none">
                <a:solidFill>
                  <a:schemeClr val="dk2"/>
                </a:solidFill>
                <a:latin typeface="Calibri"/>
                <a:ea typeface="Calibri"/>
                <a:cs typeface="Calibri"/>
                <a:sym typeface="Calibri"/>
              </a:defRPr>
            </a:lvl8pPr>
            <a:lvl9pPr marL="0" lvl="8" indent="0" algn="r">
              <a:spcBef>
                <a:spcPts val="0"/>
              </a:spcBef>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reserve="1">
  <p:cSld name="4_Title and Conten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5807756" y="365125"/>
            <a:ext cx="577635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Cabi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5807758" y="1825625"/>
            <a:ext cx="5776356" cy="40243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8" name="Google Shape;38;p6"/>
          <p:cNvSpPr txBox="1">
            <a:spLocks noGrp="1"/>
          </p:cNvSpPr>
          <p:nvPr>
            <p:ph type="sldNum" idx="12"/>
          </p:nvPr>
        </p:nvSpPr>
        <p:spPr>
          <a:xfrm>
            <a:off x="11353800" y="6186487"/>
            <a:ext cx="5143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9" name="Google Shape;39;p6"/>
          <p:cNvSpPr/>
          <p:nvPr/>
        </p:nvSpPr>
        <p:spPr>
          <a:xfrm>
            <a:off x="0" y="0"/>
            <a:ext cx="4948052" cy="6858000"/>
          </a:xfrm>
          <a:prstGeom prst="rect">
            <a:avLst/>
          </a:prstGeom>
          <a:solidFill>
            <a:schemeClr val="accent1"/>
          </a:solidFill>
          <a:ln w="12700" cap="flat" cmpd="sng">
            <a:solidFill>
              <a:srgbClr val="BABA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40;p6"/>
          <p:cNvSpPr>
            <a:spLocks noGrp="1"/>
          </p:cNvSpPr>
          <p:nvPr>
            <p:ph type="pic" idx="2"/>
          </p:nvPr>
        </p:nvSpPr>
        <p:spPr>
          <a:xfrm>
            <a:off x="363606" y="291892"/>
            <a:ext cx="4176156" cy="6186486"/>
          </a:xfrm>
          <a:prstGeom prst="rect">
            <a:avLst/>
          </a:prstGeom>
          <a:noFill/>
          <a:ln>
            <a:noFill/>
          </a:ln>
        </p:spPr>
      </p:sp>
    </p:spTree>
    <p:extLst>
      <p:ext uri="{BB962C8B-B14F-4D97-AF65-F5344CB8AC3E}">
        <p14:creationId xmlns:p14="http://schemas.microsoft.com/office/powerpoint/2010/main" val="1555420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1"/>
        <p:cNvGrpSpPr/>
        <p:nvPr/>
      </p:nvGrpSpPr>
      <p:grpSpPr>
        <a:xfrm>
          <a:off x="0" y="0"/>
          <a:ext cx="0" cy="0"/>
          <a:chOff x="0" y="0"/>
          <a:chExt cx="0" cy="0"/>
        </a:xfrm>
      </p:grpSpPr>
      <p:sp>
        <p:nvSpPr>
          <p:cNvPr id="42" name="Google Shape;42;p7"/>
          <p:cNvSpPr/>
          <p:nvPr/>
        </p:nvSpPr>
        <p:spPr>
          <a:xfrm>
            <a:off x="0" y="3417125"/>
            <a:ext cx="6329548" cy="3440875"/>
          </a:xfrm>
          <a:prstGeom prst="rect">
            <a:avLst/>
          </a:prstGeom>
          <a:solidFill>
            <a:schemeClr val="accent1"/>
          </a:solidFill>
          <a:ln w="12700" cap="flat" cmpd="sng">
            <a:solidFill>
              <a:srgbClr val="BABA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 name="Google Shape;43;p7"/>
          <p:cNvSpPr/>
          <p:nvPr/>
        </p:nvSpPr>
        <p:spPr>
          <a:xfrm>
            <a:off x="-2473" y="-23750"/>
            <a:ext cx="6329548" cy="3440875"/>
          </a:xfrm>
          <a:prstGeom prst="rect">
            <a:avLst/>
          </a:prstGeom>
          <a:solidFill>
            <a:schemeClr val="lt2"/>
          </a:solidFill>
          <a:ln w="12700" cap="flat" cmpd="sng">
            <a:solidFill>
              <a:srgbClr val="BABA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 name="Google Shape;44;p7"/>
          <p:cNvSpPr txBox="1">
            <a:spLocks noGrp="1"/>
          </p:cNvSpPr>
          <p:nvPr>
            <p:ph type="title"/>
          </p:nvPr>
        </p:nvSpPr>
        <p:spPr>
          <a:xfrm>
            <a:off x="838200" y="365126"/>
            <a:ext cx="4897582" cy="25680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4000"/>
              <a:buFont typeface="Cabin"/>
              <a:buNone/>
              <a:defRPr sz="4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6887688" y="306388"/>
            <a:ext cx="4980462" cy="58800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6" name="Google Shape;46;p7"/>
          <p:cNvSpPr txBox="1">
            <a:spLocks noGrp="1"/>
          </p:cNvSpPr>
          <p:nvPr>
            <p:ph type="sldNum" idx="12"/>
          </p:nvPr>
        </p:nvSpPr>
        <p:spPr>
          <a:xfrm>
            <a:off x="11353800" y="6206670"/>
            <a:ext cx="5143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7" name="Google Shape;47;p7"/>
          <p:cNvSpPr>
            <a:spLocks noGrp="1"/>
          </p:cNvSpPr>
          <p:nvPr>
            <p:ph type="pic" idx="2"/>
          </p:nvPr>
        </p:nvSpPr>
        <p:spPr>
          <a:xfrm>
            <a:off x="-1" y="3417125"/>
            <a:ext cx="6327076" cy="3440875"/>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6"/>
        <p:cNvGrpSpPr/>
        <p:nvPr/>
      </p:nvGrpSpPr>
      <p:grpSpPr>
        <a:xfrm>
          <a:off x="0" y="0"/>
          <a:ext cx="0" cy="0"/>
          <a:chOff x="0" y="0"/>
          <a:chExt cx="0" cy="0"/>
        </a:xfrm>
      </p:grpSpPr>
      <p:sp>
        <p:nvSpPr>
          <p:cNvPr id="77" name="Google Shape;77;p12"/>
          <p:cNvSpPr/>
          <p:nvPr/>
        </p:nvSpPr>
        <p:spPr>
          <a:xfrm rot="-5400000">
            <a:off x="10474036" y="5140033"/>
            <a:ext cx="1717964" cy="1717964"/>
          </a:xfrm>
          <a:prstGeom prst="rtTriangle">
            <a:avLst/>
          </a:prstGeom>
          <a:solidFill>
            <a:schemeClr val="lt2"/>
          </a:solidFill>
          <a:ln w="12700" cap="flat" cmpd="sng">
            <a:solidFill>
              <a:srgbClr val="BABA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8" name="Google Shape;78;p12"/>
          <p:cNvSpPr txBox="1">
            <a:spLocks noGrp="1"/>
          </p:cNvSpPr>
          <p:nvPr>
            <p:ph type="title"/>
          </p:nvPr>
        </p:nvSpPr>
        <p:spPr>
          <a:xfrm>
            <a:off x="839788" y="365126"/>
            <a:ext cx="10512424" cy="116679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Cabi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2"/>
          <p:cNvSpPr txBox="1">
            <a:spLocks noGrp="1"/>
          </p:cNvSpPr>
          <p:nvPr>
            <p:ph type="body" idx="1"/>
          </p:nvPr>
        </p:nvSpPr>
        <p:spPr>
          <a:xfrm>
            <a:off x="839789" y="1754390"/>
            <a:ext cx="4836020" cy="76490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2400"/>
              <a:buNone/>
              <a:defRPr sz="2400" b="1">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80" name="Google Shape;80;p12"/>
          <p:cNvSpPr txBox="1">
            <a:spLocks noGrp="1"/>
          </p:cNvSpPr>
          <p:nvPr>
            <p:ph type="body" idx="2"/>
          </p:nvPr>
        </p:nvSpPr>
        <p:spPr>
          <a:xfrm>
            <a:off x="839789" y="2578302"/>
            <a:ext cx="4819650" cy="34207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1" name="Google Shape;81;p12"/>
          <p:cNvSpPr txBox="1">
            <a:spLocks noGrp="1"/>
          </p:cNvSpPr>
          <p:nvPr>
            <p:ph type="sldNum" idx="12"/>
          </p:nvPr>
        </p:nvSpPr>
        <p:spPr>
          <a:xfrm>
            <a:off x="11353800" y="6186487"/>
            <a:ext cx="5143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dk2"/>
                </a:solidFill>
                <a:latin typeface="Calibri"/>
                <a:ea typeface="Calibri"/>
                <a:cs typeface="Calibri"/>
                <a:sym typeface="Calibri"/>
              </a:defRPr>
            </a:lvl1pPr>
            <a:lvl2pPr marL="0" lvl="1" indent="0" algn="r">
              <a:spcBef>
                <a:spcPts val="0"/>
              </a:spcBef>
              <a:buNone/>
              <a:defRPr sz="1200" b="0" i="0" u="none" strike="noStrike" cap="none">
                <a:solidFill>
                  <a:schemeClr val="dk2"/>
                </a:solidFill>
                <a:latin typeface="Calibri"/>
                <a:ea typeface="Calibri"/>
                <a:cs typeface="Calibri"/>
                <a:sym typeface="Calibri"/>
              </a:defRPr>
            </a:lvl2pPr>
            <a:lvl3pPr marL="0" lvl="2" indent="0" algn="r">
              <a:spcBef>
                <a:spcPts val="0"/>
              </a:spcBef>
              <a:buNone/>
              <a:defRPr sz="1200" b="0" i="0" u="none" strike="noStrike" cap="none">
                <a:solidFill>
                  <a:schemeClr val="dk2"/>
                </a:solidFill>
                <a:latin typeface="Calibri"/>
                <a:ea typeface="Calibri"/>
                <a:cs typeface="Calibri"/>
                <a:sym typeface="Calibri"/>
              </a:defRPr>
            </a:lvl3pPr>
            <a:lvl4pPr marL="0" lvl="3" indent="0" algn="r">
              <a:spcBef>
                <a:spcPts val="0"/>
              </a:spcBef>
              <a:buNone/>
              <a:defRPr sz="1200" b="0" i="0" u="none" strike="noStrike" cap="none">
                <a:solidFill>
                  <a:schemeClr val="dk2"/>
                </a:solidFill>
                <a:latin typeface="Calibri"/>
                <a:ea typeface="Calibri"/>
                <a:cs typeface="Calibri"/>
                <a:sym typeface="Calibri"/>
              </a:defRPr>
            </a:lvl4pPr>
            <a:lvl5pPr marL="0" lvl="4" indent="0" algn="r">
              <a:spcBef>
                <a:spcPts val="0"/>
              </a:spcBef>
              <a:buNone/>
              <a:defRPr sz="1200" b="0" i="0" u="none" strike="noStrike" cap="none">
                <a:solidFill>
                  <a:schemeClr val="dk2"/>
                </a:solidFill>
                <a:latin typeface="Calibri"/>
                <a:ea typeface="Calibri"/>
                <a:cs typeface="Calibri"/>
                <a:sym typeface="Calibri"/>
              </a:defRPr>
            </a:lvl5pPr>
            <a:lvl6pPr marL="0" lvl="5" indent="0" algn="r">
              <a:spcBef>
                <a:spcPts val="0"/>
              </a:spcBef>
              <a:buNone/>
              <a:defRPr sz="1200" b="0" i="0" u="none" strike="noStrike" cap="none">
                <a:solidFill>
                  <a:schemeClr val="dk2"/>
                </a:solidFill>
                <a:latin typeface="Calibri"/>
                <a:ea typeface="Calibri"/>
                <a:cs typeface="Calibri"/>
                <a:sym typeface="Calibri"/>
              </a:defRPr>
            </a:lvl6pPr>
            <a:lvl7pPr marL="0" lvl="6" indent="0" algn="r">
              <a:spcBef>
                <a:spcPts val="0"/>
              </a:spcBef>
              <a:buNone/>
              <a:defRPr sz="1200" b="0" i="0" u="none" strike="noStrike" cap="none">
                <a:solidFill>
                  <a:schemeClr val="dk2"/>
                </a:solidFill>
                <a:latin typeface="Calibri"/>
                <a:ea typeface="Calibri"/>
                <a:cs typeface="Calibri"/>
                <a:sym typeface="Calibri"/>
              </a:defRPr>
            </a:lvl7pPr>
            <a:lvl8pPr marL="0" lvl="7" indent="0" algn="r">
              <a:spcBef>
                <a:spcPts val="0"/>
              </a:spcBef>
              <a:buNone/>
              <a:defRPr sz="1200" b="0" i="0" u="none" strike="noStrike" cap="none">
                <a:solidFill>
                  <a:schemeClr val="dk2"/>
                </a:solidFill>
                <a:latin typeface="Calibri"/>
                <a:ea typeface="Calibri"/>
                <a:cs typeface="Calibri"/>
                <a:sym typeface="Calibri"/>
              </a:defRPr>
            </a:lvl8pPr>
            <a:lvl9pPr marL="0" lvl="8" indent="0" algn="r">
              <a:spcBef>
                <a:spcPts val="0"/>
              </a:spcBef>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2" name="Google Shape;82;p12"/>
          <p:cNvSpPr txBox="1">
            <a:spLocks noGrp="1"/>
          </p:cNvSpPr>
          <p:nvPr>
            <p:ph type="body" idx="3"/>
          </p:nvPr>
        </p:nvSpPr>
        <p:spPr>
          <a:xfrm>
            <a:off x="6516194" y="1754390"/>
            <a:ext cx="4836018" cy="76490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2400"/>
              <a:buNone/>
              <a:defRPr sz="2400" b="1">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83" name="Google Shape;83;p12"/>
          <p:cNvSpPr txBox="1">
            <a:spLocks noGrp="1"/>
          </p:cNvSpPr>
          <p:nvPr>
            <p:ph type="body" idx="4"/>
          </p:nvPr>
        </p:nvSpPr>
        <p:spPr>
          <a:xfrm>
            <a:off x="6516194" y="2578302"/>
            <a:ext cx="4819650" cy="34207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84"/>
        <p:cNvGrpSpPr/>
        <p:nvPr/>
      </p:nvGrpSpPr>
      <p:grpSpPr>
        <a:xfrm>
          <a:off x="0" y="0"/>
          <a:ext cx="0" cy="0"/>
          <a:chOff x="0" y="0"/>
          <a:chExt cx="0" cy="0"/>
        </a:xfrm>
      </p:grpSpPr>
      <p:sp>
        <p:nvSpPr>
          <p:cNvPr id="85" name="Google Shape;85;p13"/>
          <p:cNvSpPr/>
          <p:nvPr/>
        </p:nvSpPr>
        <p:spPr>
          <a:xfrm rot="-5400000">
            <a:off x="8478876" y="3144871"/>
            <a:ext cx="3736983" cy="3689265"/>
          </a:xfrm>
          <a:prstGeom prst="rtTriangle">
            <a:avLst/>
          </a:prstGeom>
          <a:solidFill>
            <a:schemeClr val="accent6"/>
          </a:solidFill>
          <a:ln w="12700" cap="flat" cmpd="sng">
            <a:solidFill>
              <a:srgbClr val="BABA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13"/>
          <p:cNvSpPr/>
          <p:nvPr/>
        </p:nvSpPr>
        <p:spPr>
          <a:xfrm rot="-5400000">
            <a:off x="9171205" y="3837201"/>
            <a:ext cx="3077286" cy="2964305"/>
          </a:xfrm>
          <a:prstGeom prst="rtTriangle">
            <a:avLst/>
          </a:prstGeom>
          <a:solidFill>
            <a:schemeClr val="lt2"/>
          </a:solidFill>
          <a:ln w="12700" cap="flat" cmpd="sng">
            <a:solidFill>
              <a:srgbClr val="BABA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7" name="Google Shape;87;p13"/>
          <p:cNvSpPr txBox="1">
            <a:spLocks noGrp="1"/>
          </p:cNvSpPr>
          <p:nvPr>
            <p:ph type="sldNum" idx="12"/>
          </p:nvPr>
        </p:nvSpPr>
        <p:spPr>
          <a:xfrm>
            <a:off x="11353800" y="6186487"/>
            <a:ext cx="5143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dk2"/>
                </a:solidFill>
                <a:latin typeface="Calibri"/>
                <a:ea typeface="Calibri"/>
                <a:cs typeface="Calibri"/>
                <a:sym typeface="Calibri"/>
              </a:defRPr>
            </a:lvl1pPr>
            <a:lvl2pPr marL="0" lvl="1" indent="0" algn="r">
              <a:spcBef>
                <a:spcPts val="0"/>
              </a:spcBef>
              <a:buNone/>
              <a:defRPr sz="1200" b="0" i="0" u="none" strike="noStrike" cap="none">
                <a:solidFill>
                  <a:schemeClr val="dk2"/>
                </a:solidFill>
                <a:latin typeface="Calibri"/>
                <a:ea typeface="Calibri"/>
                <a:cs typeface="Calibri"/>
                <a:sym typeface="Calibri"/>
              </a:defRPr>
            </a:lvl2pPr>
            <a:lvl3pPr marL="0" lvl="2" indent="0" algn="r">
              <a:spcBef>
                <a:spcPts val="0"/>
              </a:spcBef>
              <a:buNone/>
              <a:defRPr sz="1200" b="0" i="0" u="none" strike="noStrike" cap="none">
                <a:solidFill>
                  <a:schemeClr val="dk2"/>
                </a:solidFill>
                <a:latin typeface="Calibri"/>
                <a:ea typeface="Calibri"/>
                <a:cs typeface="Calibri"/>
                <a:sym typeface="Calibri"/>
              </a:defRPr>
            </a:lvl3pPr>
            <a:lvl4pPr marL="0" lvl="3" indent="0" algn="r">
              <a:spcBef>
                <a:spcPts val="0"/>
              </a:spcBef>
              <a:buNone/>
              <a:defRPr sz="1200" b="0" i="0" u="none" strike="noStrike" cap="none">
                <a:solidFill>
                  <a:schemeClr val="dk2"/>
                </a:solidFill>
                <a:latin typeface="Calibri"/>
                <a:ea typeface="Calibri"/>
                <a:cs typeface="Calibri"/>
                <a:sym typeface="Calibri"/>
              </a:defRPr>
            </a:lvl4pPr>
            <a:lvl5pPr marL="0" lvl="4" indent="0" algn="r">
              <a:spcBef>
                <a:spcPts val="0"/>
              </a:spcBef>
              <a:buNone/>
              <a:defRPr sz="1200" b="0" i="0" u="none" strike="noStrike" cap="none">
                <a:solidFill>
                  <a:schemeClr val="dk2"/>
                </a:solidFill>
                <a:latin typeface="Calibri"/>
                <a:ea typeface="Calibri"/>
                <a:cs typeface="Calibri"/>
                <a:sym typeface="Calibri"/>
              </a:defRPr>
            </a:lvl5pPr>
            <a:lvl6pPr marL="0" lvl="5" indent="0" algn="r">
              <a:spcBef>
                <a:spcPts val="0"/>
              </a:spcBef>
              <a:buNone/>
              <a:defRPr sz="1200" b="0" i="0" u="none" strike="noStrike" cap="none">
                <a:solidFill>
                  <a:schemeClr val="dk2"/>
                </a:solidFill>
                <a:latin typeface="Calibri"/>
                <a:ea typeface="Calibri"/>
                <a:cs typeface="Calibri"/>
                <a:sym typeface="Calibri"/>
              </a:defRPr>
            </a:lvl6pPr>
            <a:lvl7pPr marL="0" lvl="6" indent="0" algn="r">
              <a:spcBef>
                <a:spcPts val="0"/>
              </a:spcBef>
              <a:buNone/>
              <a:defRPr sz="1200" b="0" i="0" u="none" strike="noStrike" cap="none">
                <a:solidFill>
                  <a:schemeClr val="dk2"/>
                </a:solidFill>
                <a:latin typeface="Calibri"/>
                <a:ea typeface="Calibri"/>
                <a:cs typeface="Calibri"/>
                <a:sym typeface="Calibri"/>
              </a:defRPr>
            </a:lvl7pPr>
            <a:lvl8pPr marL="0" lvl="7" indent="0" algn="r">
              <a:spcBef>
                <a:spcPts val="0"/>
              </a:spcBef>
              <a:buNone/>
              <a:defRPr sz="1200" b="0" i="0" u="none" strike="noStrike" cap="none">
                <a:solidFill>
                  <a:schemeClr val="dk2"/>
                </a:solidFill>
                <a:latin typeface="Calibri"/>
                <a:ea typeface="Calibri"/>
                <a:cs typeface="Calibri"/>
                <a:sym typeface="Calibri"/>
              </a:defRPr>
            </a:lvl8pPr>
            <a:lvl9pPr marL="0" lvl="8" indent="0" algn="r">
              <a:spcBef>
                <a:spcPts val="0"/>
              </a:spcBef>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8" name="Google Shape;88;p13"/>
          <p:cNvSpPr txBox="1">
            <a:spLocks noGrp="1"/>
          </p:cNvSpPr>
          <p:nvPr>
            <p:ph type="body" idx="1"/>
          </p:nvPr>
        </p:nvSpPr>
        <p:spPr>
          <a:xfrm>
            <a:off x="839788" y="1828800"/>
            <a:ext cx="8387907" cy="404948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9" name="Google Shape;89;p13"/>
          <p:cNvSpPr txBox="1">
            <a:spLocks noGrp="1"/>
          </p:cNvSpPr>
          <p:nvPr>
            <p:ph type="title"/>
          </p:nvPr>
        </p:nvSpPr>
        <p:spPr>
          <a:xfrm>
            <a:off x="838200" y="365125"/>
            <a:ext cx="830552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Cabi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99"/>
        <p:cNvGrpSpPr/>
        <p:nvPr/>
      </p:nvGrpSpPr>
      <p:grpSpPr>
        <a:xfrm>
          <a:off x="0" y="0"/>
          <a:ext cx="0" cy="0"/>
          <a:chOff x="0" y="0"/>
          <a:chExt cx="0" cy="0"/>
        </a:xfrm>
      </p:grpSpPr>
      <p:sp>
        <p:nvSpPr>
          <p:cNvPr id="100" name="Google Shape;100;p16"/>
          <p:cNvSpPr txBox="1">
            <a:spLocks noGrp="1"/>
          </p:cNvSpPr>
          <p:nvPr>
            <p:ph type="sldNum" idx="12"/>
          </p:nvPr>
        </p:nvSpPr>
        <p:spPr>
          <a:xfrm>
            <a:off x="11353800" y="6186487"/>
            <a:ext cx="5143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1" name="Google Shape;101;p16"/>
          <p:cNvSpPr/>
          <p:nvPr/>
        </p:nvSpPr>
        <p:spPr>
          <a:xfrm rot="-5400000">
            <a:off x="8478876" y="3144871"/>
            <a:ext cx="3736983" cy="3689265"/>
          </a:xfrm>
          <a:prstGeom prst="rtTriangle">
            <a:avLst/>
          </a:prstGeom>
          <a:solidFill>
            <a:schemeClr val="accent6"/>
          </a:solidFill>
          <a:ln w="12700" cap="flat" cmpd="sng">
            <a:solidFill>
              <a:srgbClr val="BABA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 name="Google Shape;102;p16"/>
          <p:cNvSpPr/>
          <p:nvPr/>
        </p:nvSpPr>
        <p:spPr>
          <a:xfrm rot="-5400000">
            <a:off x="9171205" y="3837201"/>
            <a:ext cx="3077286" cy="2964305"/>
          </a:xfrm>
          <a:prstGeom prst="rtTriangle">
            <a:avLst/>
          </a:prstGeom>
          <a:solidFill>
            <a:schemeClr val="lt2"/>
          </a:solidFill>
          <a:ln w="12700" cap="flat" cmpd="sng">
            <a:solidFill>
              <a:srgbClr val="BABA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09"/>
        <p:cNvGrpSpPr/>
        <p:nvPr/>
      </p:nvGrpSpPr>
      <p:grpSpPr>
        <a:xfrm>
          <a:off x="0" y="0"/>
          <a:ext cx="0" cy="0"/>
          <a:chOff x="0" y="0"/>
          <a:chExt cx="0" cy="0"/>
        </a:xfrm>
      </p:grpSpPr>
      <p:sp>
        <p:nvSpPr>
          <p:cNvPr id="110" name="Google Shape;110;p18"/>
          <p:cNvSpPr/>
          <p:nvPr/>
        </p:nvSpPr>
        <p:spPr>
          <a:xfrm rot="-5400000">
            <a:off x="6402966" y="1068963"/>
            <a:ext cx="5717965" cy="5860102"/>
          </a:xfrm>
          <a:prstGeom prst="rtTriangle">
            <a:avLst/>
          </a:prstGeom>
          <a:solidFill>
            <a:schemeClr val="accent6"/>
          </a:solidFill>
          <a:ln w="12700" cap="flat" cmpd="sng">
            <a:solidFill>
              <a:srgbClr val="BABA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18"/>
          <p:cNvSpPr/>
          <p:nvPr/>
        </p:nvSpPr>
        <p:spPr>
          <a:xfrm rot="-5400000">
            <a:off x="7483436" y="2149433"/>
            <a:ext cx="4708564" cy="4708564"/>
          </a:xfrm>
          <a:prstGeom prst="rtTriangle">
            <a:avLst/>
          </a:prstGeom>
          <a:solidFill>
            <a:schemeClr val="lt2"/>
          </a:solidFill>
          <a:ln w="12700" cap="flat" cmpd="sng">
            <a:solidFill>
              <a:srgbClr val="BABA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18"/>
          <p:cNvSpPr txBox="1">
            <a:spLocks noGrp="1"/>
          </p:cNvSpPr>
          <p:nvPr>
            <p:ph type="ctrTitle"/>
          </p:nvPr>
        </p:nvSpPr>
        <p:spPr>
          <a:xfrm>
            <a:off x="1086221" y="1041400"/>
            <a:ext cx="5172075" cy="2387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6000"/>
              <a:buFont typeface="Cabi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18"/>
          <p:cNvSpPr txBox="1">
            <a:spLocks noGrp="1"/>
          </p:cNvSpPr>
          <p:nvPr>
            <p:ph type="subTitle" idx="1"/>
          </p:nvPr>
        </p:nvSpPr>
        <p:spPr>
          <a:xfrm>
            <a:off x="1086221" y="3853584"/>
            <a:ext cx="5172075"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14" name="Google Shape;114;p18"/>
          <p:cNvSpPr txBox="1">
            <a:spLocks noGrp="1"/>
          </p:cNvSpPr>
          <p:nvPr>
            <p:ph type="sldNum" idx="12"/>
          </p:nvPr>
        </p:nvSpPr>
        <p:spPr>
          <a:xfrm>
            <a:off x="11353800" y="6186487"/>
            <a:ext cx="5143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dk2"/>
                </a:solidFill>
                <a:latin typeface="Calibri"/>
                <a:ea typeface="Calibri"/>
                <a:cs typeface="Calibri"/>
                <a:sym typeface="Calibri"/>
              </a:defRPr>
            </a:lvl1pPr>
            <a:lvl2pPr marL="0" lvl="1" indent="0" algn="r">
              <a:spcBef>
                <a:spcPts val="0"/>
              </a:spcBef>
              <a:buNone/>
              <a:defRPr sz="1200" b="0" i="0" u="none" strike="noStrike" cap="none">
                <a:solidFill>
                  <a:schemeClr val="dk2"/>
                </a:solidFill>
                <a:latin typeface="Calibri"/>
                <a:ea typeface="Calibri"/>
                <a:cs typeface="Calibri"/>
                <a:sym typeface="Calibri"/>
              </a:defRPr>
            </a:lvl2pPr>
            <a:lvl3pPr marL="0" lvl="2" indent="0" algn="r">
              <a:spcBef>
                <a:spcPts val="0"/>
              </a:spcBef>
              <a:buNone/>
              <a:defRPr sz="1200" b="0" i="0" u="none" strike="noStrike" cap="none">
                <a:solidFill>
                  <a:schemeClr val="dk2"/>
                </a:solidFill>
                <a:latin typeface="Calibri"/>
                <a:ea typeface="Calibri"/>
                <a:cs typeface="Calibri"/>
                <a:sym typeface="Calibri"/>
              </a:defRPr>
            </a:lvl3pPr>
            <a:lvl4pPr marL="0" lvl="3" indent="0" algn="r">
              <a:spcBef>
                <a:spcPts val="0"/>
              </a:spcBef>
              <a:buNone/>
              <a:defRPr sz="1200" b="0" i="0" u="none" strike="noStrike" cap="none">
                <a:solidFill>
                  <a:schemeClr val="dk2"/>
                </a:solidFill>
                <a:latin typeface="Calibri"/>
                <a:ea typeface="Calibri"/>
                <a:cs typeface="Calibri"/>
                <a:sym typeface="Calibri"/>
              </a:defRPr>
            </a:lvl4pPr>
            <a:lvl5pPr marL="0" lvl="4" indent="0" algn="r">
              <a:spcBef>
                <a:spcPts val="0"/>
              </a:spcBef>
              <a:buNone/>
              <a:defRPr sz="1200" b="0" i="0" u="none" strike="noStrike" cap="none">
                <a:solidFill>
                  <a:schemeClr val="dk2"/>
                </a:solidFill>
                <a:latin typeface="Calibri"/>
                <a:ea typeface="Calibri"/>
                <a:cs typeface="Calibri"/>
                <a:sym typeface="Calibri"/>
              </a:defRPr>
            </a:lvl5pPr>
            <a:lvl6pPr marL="0" lvl="5" indent="0" algn="r">
              <a:spcBef>
                <a:spcPts val="0"/>
              </a:spcBef>
              <a:buNone/>
              <a:defRPr sz="1200" b="0" i="0" u="none" strike="noStrike" cap="none">
                <a:solidFill>
                  <a:schemeClr val="dk2"/>
                </a:solidFill>
                <a:latin typeface="Calibri"/>
                <a:ea typeface="Calibri"/>
                <a:cs typeface="Calibri"/>
                <a:sym typeface="Calibri"/>
              </a:defRPr>
            </a:lvl6pPr>
            <a:lvl7pPr marL="0" lvl="6" indent="0" algn="r">
              <a:spcBef>
                <a:spcPts val="0"/>
              </a:spcBef>
              <a:buNone/>
              <a:defRPr sz="1200" b="0" i="0" u="none" strike="noStrike" cap="none">
                <a:solidFill>
                  <a:schemeClr val="dk2"/>
                </a:solidFill>
                <a:latin typeface="Calibri"/>
                <a:ea typeface="Calibri"/>
                <a:cs typeface="Calibri"/>
                <a:sym typeface="Calibri"/>
              </a:defRPr>
            </a:lvl7pPr>
            <a:lvl8pPr marL="0" lvl="7" indent="0" algn="r">
              <a:spcBef>
                <a:spcPts val="0"/>
              </a:spcBef>
              <a:buNone/>
              <a:defRPr sz="1200" b="0" i="0" u="none" strike="noStrike" cap="none">
                <a:solidFill>
                  <a:schemeClr val="dk2"/>
                </a:solidFill>
                <a:latin typeface="Calibri"/>
                <a:ea typeface="Calibri"/>
                <a:cs typeface="Calibri"/>
                <a:sym typeface="Calibri"/>
              </a:defRPr>
            </a:lvl8pPr>
            <a:lvl9pPr marL="0" lvl="8" indent="0" algn="r">
              <a:spcBef>
                <a:spcPts val="0"/>
              </a:spcBef>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9"/>
          <p:cNvSpPr txBox="1">
            <a:spLocks noGrp="1"/>
          </p:cNvSpPr>
          <p:nvPr>
            <p:ph type="body" idx="1"/>
          </p:nvPr>
        </p:nvSpPr>
        <p:spPr>
          <a:xfrm rot="5400000">
            <a:off x="4083844" y="-1420018"/>
            <a:ext cx="4024313"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8" name="Google Shape;118;p19"/>
          <p:cNvSpPr txBox="1">
            <a:spLocks noGrp="1"/>
          </p:cNvSpPr>
          <p:nvPr>
            <p:ph type="dt" idx="10"/>
          </p:nvPr>
        </p:nvSpPr>
        <p:spPr>
          <a:xfrm>
            <a:off x="838200" y="6173787"/>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19" name="Google Shape;119;p19"/>
          <p:cNvSpPr txBox="1">
            <a:spLocks noGrp="1"/>
          </p:cNvSpPr>
          <p:nvPr>
            <p:ph type="sldNum" idx="12"/>
          </p:nvPr>
        </p:nvSpPr>
        <p:spPr>
          <a:xfrm>
            <a:off x="11353800" y="6186487"/>
            <a:ext cx="5143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bin"/>
              <a:buNone/>
              <a:defRPr sz="4400" b="1" i="0" u="none" strike="noStrike" cap="none">
                <a:solidFill>
                  <a:schemeClr val="lt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02431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Lato"/>
                <a:ea typeface="Lato"/>
                <a:cs typeface="Lato"/>
                <a:sym typeface="Lato"/>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Lato"/>
                <a:ea typeface="Lato"/>
                <a:cs typeface="Lato"/>
                <a:sym typeface="Lato"/>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Lato"/>
                <a:ea typeface="Lato"/>
                <a:cs typeface="Lato"/>
                <a:sym typeface="Lato"/>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ato"/>
                <a:ea typeface="Lato"/>
                <a:cs typeface="Lato"/>
                <a:sym typeface="Lato"/>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ato"/>
                <a:ea typeface="Lato"/>
                <a:cs typeface="Lato"/>
                <a:sym typeface="Lato"/>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11353800" y="6186487"/>
            <a:ext cx="51435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2"/>
                </a:solidFill>
                <a:latin typeface="Calibri"/>
                <a:ea typeface="Calibri"/>
                <a:cs typeface="Calibri"/>
                <a:sym typeface="Calibri"/>
              </a:defRPr>
            </a:lvl1pPr>
            <a:lvl2pPr marL="0" marR="0" lvl="1" indent="0" algn="r" rtl="0">
              <a:spcBef>
                <a:spcPts val="0"/>
              </a:spcBef>
              <a:buNone/>
              <a:defRPr sz="1200" b="0" i="0" u="none" strike="noStrike" cap="none">
                <a:solidFill>
                  <a:schemeClr val="lt2"/>
                </a:solidFill>
                <a:latin typeface="Calibri"/>
                <a:ea typeface="Calibri"/>
                <a:cs typeface="Calibri"/>
                <a:sym typeface="Calibri"/>
              </a:defRPr>
            </a:lvl2pPr>
            <a:lvl3pPr marL="0" marR="0" lvl="2" indent="0" algn="r" rtl="0">
              <a:spcBef>
                <a:spcPts val="0"/>
              </a:spcBef>
              <a:buNone/>
              <a:defRPr sz="1200" b="0" i="0" u="none" strike="noStrike" cap="none">
                <a:solidFill>
                  <a:schemeClr val="lt2"/>
                </a:solidFill>
                <a:latin typeface="Calibri"/>
                <a:ea typeface="Calibri"/>
                <a:cs typeface="Calibri"/>
                <a:sym typeface="Calibri"/>
              </a:defRPr>
            </a:lvl3pPr>
            <a:lvl4pPr marL="0" marR="0" lvl="3" indent="0" algn="r" rtl="0">
              <a:spcBef>
                <a:spcPts val="0"/>
              </a:spcBef>
              <a:buNone/>
              <a:defRPr sz="1200" b="0" i="0" u="none" strike="noStrike" cap="none">
                <a:solidFill>
                  <a:schemeClr val="lt2"/>
                </a:solidFill>
                <a:latin typeface="Calibri"/>
                <a:ea typeface="Calibri"/>
                <a:cs typeface="Calibri"/>
                <a:sym typeface="Calibri"/>
              </a:defRPr>
            </a:lvl4pPr>
            <a:lvl5pPr marL="0" marR="0" lvl="4" indent="0" algn="r" rtl="0">
              <a:spcBef>
                <a:spcPts val="0"/>
              </a:spcBef>
              <a:buNone/>
              <a:defRPr sz="1200" b="0" i="0" u="none" strike="noStrike" cap="none">
                <a:solidFill>
                  <a:schemeClr val="lt2"/>
                </a:solidFill>
                <a:latin typeface="Calibri"/>
                <a:ea typeface="Calibri"/>
                <a:cs typeface="Calibri"/>
                <a:sym typeface="Calibri"/>
              </a:defRPr>
            </a:lvl5pPr>
            <a:lvl6pPr marL="0" marR="0" lvl="5" indent="0" algn="r" rtl="0">
              <a:spcBef>
                <a:spcPts val="0"/>
              </a:spcBef>
              <a:buNone/>
              <a:defRPr sz="1200" b="0" i="0" u="none" strike="noStrike" cap="none">
                <a:solidFill>
                  <a:schemeClr val="lt2"/>
                </a:solidFill>
                <a:latin typeface="Calibri"/>
                <a:ea typeface="Calibri"/>
                <a:cs typeface="Calibri"/>
                <a:sym typeface="Calibri"/>
              </a:defRPr>
            </a:lvl6pPr>
            <a:lvl7pPr marL="0" marR="0" lvl="6" indent="0" algn="r" rtl="0">
              <a:spcBef>
                <a:spcPts val="0"/>
              </a:spcBef>
              <a:buNone/>
              <a:defRPr sz="1200" b="0" i="0" u="none" strike="noStrike" cap="none">
                <a:solidFill>
                  <a:schemeClr val="lt2"/>
                </a:solidFill>
                <a:latin typeface="Calibri"/>
                <a:ea typeface="Calibri"/>
                <a:cs typeface="Calibri"/>
                <a:sym typeface="Calibri"/>
              </a:defRPr>
            </a:lvl7pPr>
            <a:lvl8pPr marL="0" marR="0" lvl="7" indent="0" algn="r" rtl="0">
              <a:spcBef>
                <a:spcPts val="0"/>
              </a:spcBef>
              <a:buNone/>
              <a:defRPr sz="1200" b="0" i="0" u="none" strike="noStrike" cap="none">
                <a:solidFill>
                  <a:schemeClr val="lt2"/>
                </a:solidFill>
                <a:latin typeface="Calibri"/>
                <a:ea typeface="Calibri"/>
                <a:cs typeface="Calibri"/>
                <a:sym typeface="Calibri"/>
              </a:defRPr>
            </a:lvl8pPr>
            <a:lvl9pPr marL="0" marR="0" lvl="8" indent="0" algn="r" rtl="0">
              <a:spcBef>
                <a:spcPts val="0"/>
              </a:spcBef>
              <a:buNone/>
              <a:defRPr sz="12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 name="Google Shape;13;p1"/>
          <p:cNvPicPr preferRelativeResize="0"/>
          <p:nvPr/>
        </p:nvPicPr>
        <p:blipFill rotWithShape="1">
          <a:blip r:embed="rId11">
            <a:alphaModFix/>
          </a:blip>
          <a:srcRect/>
          <a:stretch/>
        </p:blipFill>
        <p:spPr>
          <a:xfrm>
            <a:off x="323850" y="6186487"/>
            <a:ext cx="1489364" cy="41740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9" r:id="rId1"/>
    <p:sldLayoutId id="2147483672" r:id="rId2"/>
    <p:sldLayoutId id="2147483679" r:id="rId3"/>
    <p:sldLayoutId id="2147483677" r:id="rId4"/>
    <p:sldLayoutId id="2147483680" r:id="rId5"/>
    <p:sldLayoutId id="2147483659" r:id="rId6"/>
    <p:sldLayoutId id="2147483673" r:id="rId7"/>
    <p:sldLayoutId id="2147483676" r:id="rId8"/>
    <p:sldLayoutId id="214748367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hyperlink" Target="https://www.linkedin.com/company/vision-for-volunteering" TargetMode="External"/><Relationship Id="rId3" Type="http://schemas.openxmlformats.org/officeDocument/2006/relationships/image" Target="../media/image2.png"/><Relationship Id="rId7" Type="http://schemas.openxmlformats.org/officeDocument/2006/relationships/hyperlink" Target="https://www.facebook.com/visionforvolunteerin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instagram.com/@visionforvolunteering/" TargetMode="External"/><Relationship Id="rId5" Type="http://schemas.openxmlformats.org/officeDocument/2006/relationships/hyperlink" Target="https://twitter.com/@VisionForVol" TargetMode="External"/><Relationship Id="rId4" Type="http://schemas.openxmlformats.org/officeDocument/2006/relationships/hyperlink" Target="https://www.visionforvolunteering.org.uk/newsletter" TargetMode="External"/><Relationship Id="rId9" Type="http://schemas.openxmlformats.org/officeDocument/2006/relationships/hyperlink" Target="https://www.visionforvolunteering.org.uk/contact-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24"/>
        <p:cNvGrpSpPr/>
        <p:nvPr/>
      </p:nvGrpSpPr>
      <p:grpSpPr>
        <a:xfrm>
          <a:off x="0" y="0"/>
          <a:ext cx="0" cy="0"/>
          <a:chOff x="0" y="0"/>
          <a:chExt cx="0" cy="0"/>
        </a:xfrm>
      </p:grpSpPr>
      <p:sp>
        <p:nvSpPr>
          <p:cNvPr id="125" name="Google Shape;125;p20"/>
          <p:cNvSpPr txBox="1">
            <a:spLocks noGrp="1"/>
          </p:cNvSpPr>
          <p:nvPr>
            <p:ph type="ctrTitle"/>
          </p:nvPr>
        </p:nvSpPr>
        <p:spPr>
          <a:xfrm>
            <a:off x="1826326" y="1651000"/>
            <a:ext cx="8154390" cy="2387600"/>
          </a:xfrm>
          <a:prstGeom prst="rect">
            <a:avLst/>
          </a:prstGeom>
          <a:noFill/>
          <a:ln>
            <a:noFill/>
          </a:ln>
        </p:spPr>
        <p:txBody>
          <a:bodyPr spcFirstLastPara="1" wrap="square" lIns="91425" tIns="45700" rIns="91425" bIns="45700" anchor="ctr" anchorCtr="0">
            <a:normAutofit/>
          </a:bodyPr>
          <a:lstStyle/>
          <a:p>
            <a:pPr algn="ctr"/>
            <a:r>
              <a:rPr lang="en-GB" dirty="0"/>
              <a:t>The Future of Volunteering</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txBox="1">
            <a:spLocks noGrp="1"/>
          </p:cNvSpPr>
          <p:nvPr>
            <p:ph type="ctrTitle"/>
          </p:nvPr>
        </p:nvSpPr>
        <p:spPr>
          <a:xfrm>
            <a:off x="1826326" y="1852283"/>
            <a:ext cx="8154390" cy="2387600"/>
          </a:xfrm>
          <a:prstGeom prst="rect">
            <a:avLst/>
          </a:prstGeom>
          <a:noFill/>
          <a:ln>
            <a:noFill/>
          </a:ln>
        </p:spPr>
        <p:txBody>
          <a:bodyPr spcFirstLastPara="1" wrap="square" lIns="91425" tIns="45700" rIns="91425" bIns="45700" anchor="ctr" anchorCtr="0">
            <a:normAutofit/>
          </a:bodyPr>
          <a:lstStyle/>
          <a:p>
            <a:pPr algn="ctr"/>
            <a:r>
              <a:rPr lang="en-GB" dirty="0"/>
              <a:t>Setting the scene</a:t>
            </a:r>
            <a:endParaRPr lang="en-US" dirty="0"/>
          </a:p>
        </p:txBody>
      </p:sp>
    </p:spTree>
    <p:extLst>
      <p:ext uri="{BB962C8B-B14F-4D97-AF65-F5344CB8AC3E}">
        <p14:creationId xmlns:p14="http://schemas.microsoft.com/office/powerpoint/2010/main" val="2187958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TextBox 2">
            <a:extLst>
              <a:ext uri="{FF2B5EF4-FFF2-40B4-BE49-F238E27FC236}">
                <a16:creationId xmlns:a16="http://schemas.microsoft.com/office/drawing/2014/main" id="{B4915756-6235-FBD3-03F4-D799EC7D063E}"/>
              </a:ext>
            </a:extLst>
          </p:cNvPr>
          <p:cNvSpPr txBox="1"/>
          <p:nvPr/>
        </p:nvSpPr>
        <p:spPr>
          <a:xfrm>
            <a:off x="755821" y="2093606"/>
            <a:ext cx="8387907" cy="4049485"/>
          </a:xfrm>
          <a:prstGeom prst="rect">
            <a:avLst/>
          </a:prstGeom>
          <a:noFill/>
          <a:ln>
            <a:noFill/>
          </a:ln>
        </p:spPr>
        <p:txBody>
          <a:bodyPr spcFirstLastPara="1" wrap="square" lIns="91425" tIns="45700" rIns="91425" bIns="45700" rtlCol="0" anchor="t" anchorCtr="0">
            <a:normAutofit/>
          </a:bodyPr>
          <a:lstStyle/>
          <a:p>
            <a:pPr marL="457200" indent="-342900">
              <a:lnSpc>
                <a:spcPct val="90000"/>
              </a:lnSpc>
              <a:spcBef>
                <a:spcPts val="1000"/>
              </a:spcBef>
              <a:buClr>
                <a:schemeClr val="lt1"/>
              </a:buClr>
              <a:buSzPts val="1800"/>
              <a:buFont typeface="Arial"/>
              <a:buChar char="•"/>
            </a:pPr>
            <a:r>
              <a:rPr lang="en-GB" sz="3200" b="0" i="0" u="none" strike="noStrike" cap="none">
                <a:solidFill>
                  <a:schemeClr val="lt1"/>
                </a:solidFill>
                <a:latin typeface="Lato"/>
                <a:ea typeface="Lato"/>
                <a:cs typeface="Lato"/>
                <a:sym typeface="Lato"/>
              </a:rPr>
              <a:t>Awareness and appreciation</a:t>
            </a:r>
          </a:p>
          <a:p>
            <a:pPr marL="457200" indent="-342900">
              <a:lnSpc>
                <a:spcPct val="90000"/>
              </a:lnSpc>
              <a:spcBef>
                <a:spcPts val="1000"/>
              </a:spcBef>
              <a:buClr>
                <a:schemeClr val="lt1"/>
              </a:buClr>
              <a:buSzPts val="1800"/>
              <a:buFont typeface="Arial"/>
              <a:buChar char="•"/>
            </a:pPr>
            <a:r>
              <a:rPr lang="en-GB" sz="3200" b="0" i="0" u="none" strike="noStrike" cap="none">
                <a:solidFill>
                  <a:schemeClr val="lt1"/>
                </a:solidFill>
                <a:latin typeface="Lato"/>
                <a:ea typeface="Lato"/>
                <a:cs typeface="Lato"/>
                <a:sym typeface="Lato"/>
              </a:rPr>
              <a:t>Power</a:t>
            </a:r>
          </a:p>
          <a:p>
            <a:pPr marL="457200" indent="-342900">
              <a:lnSpc>
                <a:spcPct val="90000"/>
              </a:lnSpc>
              <a:spcBef>
                <a:spcPts val="1000"/>
              </a:spcBef>
              <a:buClr>
                <a:schemeClr val="lt1"/>
              </a:buClr>
              <a:buSzPts val="1800"/>
              <a:buFont typeface="Arial"/>
              <a:buChar char="•"/>
            </a:pPr>
            <a:r>
              <a:rPr lang="en-GB" sz="3200" b="0" i="0" u="none" strike="noStrike" cap="none">
                <a:solidFill>
                  <a:schemeClr val="lt1"/>
                </a:solidFill>
                <a:latin typeface="Lato"/>
                <a:ea typeface="Lato"/>
                <a:cs typeface="Lato"/>
                <a:sym typeface="Lato"/>
              </a:rPr>
              <a:t>Equity and inclusion</a:t>
            </a:r>
          </a:p>
          <a:p>
            <a:pPr marL="457200" indent="-342900">
              <a:lnSpc>
                <a:spcPct val="90000"/>
              </a:lnSpc>
              <a:spcBef>
                <a:spcPts val="1000"/>
              </a:spcBef>
              <a:buClr>
                <a:schemeClr val="lt1"/>
              </a:buClr>
              <a:buSzPts val="1800"/>
              <a:buFont typeface="Arial"/>
              <a:buChar char="•"/>
            </a:pPr>
            <a:r>
              <a:rPr lang="en-GB" sz="3200" b="0" i="0" u="none" strike="noStrike" cap="none">
                <a:solidFill>
                  <a:schemeClr val="lt1"/>
                </a:solidFill>
                <a:latin typeface="Lato"/>
                <a:ea typeface="Lato"/>
                <a:cs typeface="Lato"/>
                <a:sym typeface="Lato"/>
              </a:rPr>
              <a:t>Collaboration</a:t>
            </a:r>
          </a:p>
          <a:p>
            <a:pPr marL="457200" indent="-342900">
              <a:lnSpc>
                <a:spcPct val="90000"/>
              </a:lnSpc>
              <a:spcBef>
                <a:spcPts val="1000"/>
              </a:spcBef>
              <a:buClr>
                <a:schemeClr val="lt1"/>
              </a:buClr>
              <a:buSzPts val="1800"/>
              <a:buFont typeface="Arial"/>
              <a:buChar char="•"/>
            </a:pPr>
            <a:r>
              <a:rPr lang="en-GB" sz="3200" b="0" i="0" u="none" strike="noStrike" cap="none">
                <a:solidFill>
                  <a:schemeClr val="lt1"/>
                </a:solidFill>
                <a:latin typeface="Lato"/>
                <a:ea typeface="Lato"/>
                <a:cs typeface="Lato"/>
                <a:sym typeface="Lato"/>
              </a:rPr>
              <a:t>Experimentation</a:t>
            </a:r>
            <a:endParaRPr lang="en-GB" sz="2800" b="0" i="0" u="none" strike="noStrike" cap="none">
              <a:solidFill>
                <a:schemeClr val="lt1"/>
              </a:solidFill>
              <a:latin typeface="Lato"/>
              <a:ea typeface="Lato"/>
              <a:cs typeface="Lato"/>
              <a:sym typeface="Lato"/>
            </a:endParaRPr>
          </a:p>
        </p:txBody>
      </p:sp>
      <p:sp>
        <p:nvSpPr>
          <p:cNvPr id="147" name="Google Shape;147;p23"/>
          <p:cNvSpPr txBox="1">
            <a:spLocks noGrp="1"/>
          </p:cNvSpPr>
          <p:nvPr>
            <p:ph type="title"/>
          </p:nvPr>
        </p:nvSpPr>
        <p:spPr>
          <a:xfrm>
            <a:off x="838200" y="714909"/>
            <a:ext cx="8305528" cy="1325563"/>
          </a:xfrm>
        </p:spPr>
        <p:txBody>
          <a:bodyPr spcFirstLastPara="1" wrap="square" lIns="91425" tIns="45700" rIns="91425" bIns="45700" anchor="ctr" anchorCtr="0">
            <a:normAutofit/>
          </a:bodyPr>
          <a:lstStyle/>
          <a:p>
            <a:pPr lvl="0"/>
            <a:r>
              <a:rPr lang="en-GB" b="1" i="0" u="none" strike="noStrike" cap="none" dirty="0">
                <a:effectLst/>
                <a:latin typeface="Cabin"/>
                <a:ea typeface="Cabin"/>
                <a:cs typeface="Cabin"/>
                <a:sym typeface="Cabin"/>
              </a:rPr>
              <a:t>The Vision for Volunteering tackles five key themes:</a:t>
            </a:r>
            <a:endParaRPr lang="en-GB" b="1" i="0" u="none" strike="noStrike" cap="none" dirty="0">
              <a:latin typeface="Cabin"/>
              <a:ea typeface="Cabin"/>
              <a:cs typeface="Cabin"/>
              <a:sym typeface="Cabi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txBox="1">
            <a:spLocks noGrp="1"/>
          </p:cNvSpPr>
          <p:nvPr>
            <p:ph type="ctrTitle"/>
          </p:nvPr>
        </p:nvSpPr>
        <p:spPr>
          <a:xfrm>
            <a:off x="1826326" y="1852283"/>
            <a:ext cx="8154390" cy="2387600"/>
          </a:xfrm>
          <a:prstGeom prst="rect">
            <a:avLst/>
          </a:prstGeom>
          <a:noFill/>
          <a:ln>
            <a:noFill/>
          </a:ln>
        </p:spPr>
        <p:txBody>
          <a:bodyPr spcFirstLastPara="1" wrap="square" lIns="91425" tIns="45700" rIns="91425" bIns="45700" anchor="ctr" anchorCtr="0">
            <a:normAutofit/>
          </a:bodyPr>
          <a:lstStyle/>
          <a:p>
            <a:pPr algn="ctr"/>
            <a:r>
              <a:rPr lang="en-GB" dirty="0"/>
              <a:t>Group feedback</a:t>
            </a:r>
            <a:endParaRPr lang="en-US" dirty="0"/>
          </a:p>
        </p:txBody>
      </p:sp>
    </p:spTree>
    <p:extLst>
      <p:ext uri="{BB962C8B-B14F-4D97-AF65-F5344CB8AC3E}">
        <p14:creationId xmlns:p14="http://schemas.microsoft.com/office/powerpoint/2010/main" val="3734472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txBox="1">
            <a:spLocks noGrp="1"/>
          </p:cNvSpPr>
          <p:nvPr>
            <p:ph type="ctrTitle"/>
          </p:nvPr>
        </p:nvSpPr>
        <p:spPr>
          <a:xfrm>
            <a:off x="1826326" y="1852283"/>
            <a:ext cx="8154390" cy="2387600"/>
          </a:xfrm>
          <a:prstGeom prst="rect">
            <a:avLst/>
          </a:prstGeom>
          <a:noFill/>
          <a:ln>
            <a:noFill/>
          </a:ln>
        </p:spPr>
        <p:txBody>
          <a:bodyPr spcFirstLastPara="1" wrap="square" lIns="91425" tIns="45700" rIns="91425" bIns="45700" anchor="ctr" anchorCtr="0">
            <a:normAutofit/>
          </a:bodyPr>
          <a:lstStyle/>
          <a:p>
            <a:pPr algn="ctr"/>
            <a:r>
              <a:rPr lang="en-GB" dirty="0"/>
              <a:t>Taking action</a:t>
            </a:r>
            <a:endParaRPr lang="en-US" dirty="0"/>
          </a:p>
        </p:txBody>
      </p:sp>
    </p:spTree>
    <p:extLst>
      <p:ext uri="{BB962C8B-B14F-4D97-AF65-F5344CB8AC3E}">
        <p14:creationId xmlns:p14="http://schemas.microsoft.com/office/powerpoint/2010/main" val="3549020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txBox="1">
            <a:spLocks noGrp="1"/>
          </p:cNvSpPr>
          <p:nvPr>
            <p:ph type="ctrTitle"/>
          </p:nvPr>
        </p:nvSpPr>
        <p:spPr>
          <a:xfrm>
            <a:off x="1826326" y="1852283"/>
            <a:ext cx="8154390" cy="2387600"/>
          </a:xfrm>
          <a:prstGeom prst="rect">
            <a:avLst/>
          </a:prstGeom>
          <a:noFill/>
          <a:ln>
            <a:noFill/>
          </a:ln>
        </p:spPr>
        <p:txBody>
          <a:bodyPr spcFirstLastPara="1" wrap="square" lIns="91425" tIns="45700" rIns="91425" bIns="45700" anchor="ctr" anchorCtr="0">
            <a:normAutofit fontScale="90000"/>
          </a:bodyPr>
          <a:lstStyle/>
          <a:p>
            <a:pPr algn="ctr"/>
            <a:r>
              <a:rPr lang="en-GB" dirty="0"/>
              <a:t>What inspires you about the future of volunteering?</a:t>
            </a:r>
            <a:endParaRPr lang="en-US" dirty="0"/>
          </a:p>
        </p:txBody>
      </p:sp>
    </p:spTree>
    <p:extLst>
      <p:ext uri="{BB962C8B-B14F-4D97-AF65-F5344CB8AC3E}">
        <p14:creationId xmlns:p14="http://schemas.microsoft.com/office/powerpoint/2010/main" val="1173276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txBox="1">
            <a:spLocks noGrp="1"/>
          </p:cNvSpPr>
          <p:nvPr>
            <p:ph type="ctrTitle"/>
          </p:nvPr>
        </p:nvSpPr>
        <p:spPr>
          <a:xfrm>
            <a:off x="1826326" y="1852283"/>
            <a:ext cx="8154390" cy="2387600"/>
          </a:xfrm>
          <a:prstGeom prst="rect">
            <a:avLst/>
          </a:prstGeom>
          <a:noFill/>
          <a:ln>
            <a:noFill/>
          </a:ln>
        </p:spPr>
        <p:txBody>
          <a:bodyPr spcFirstLastPara="1" wrap="square" lIns="91425" tIns="45700" rIns="91425" bIns="45700" anchor="ctr" anchorCtr="0">
            <a:normAutofit/>
          </a:bodyPr>
          <a:lstStyle/>
          <a:p>
            <a:pPr algn="ctr"/>
            <a:r>
              <a:rPr lang="en-GB"/>
              <a:t>Next steps</a:t>
            </a:r>
            <a:endParaRPr lang="en-US" dirty="0"/>
          </a:p>
        </p:txBody>
      </p:sp>
    </p:spTree>
    <p:extLst>
      <p:ext uri="{BB962C8B-B14F-4D97-AF65-F5344CB8AC3E}">
        <p14:creationId xmlns:p14="http://schemas.microsoft.com/office/powerpoint/2010/main" val="1156425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ctrTitle"/>
          </p:nvPr>
        </p:nvSpPr>
        <p:spPr>
          <a:xfrm>
            <a:off x="492826" y="-222056"/>
            <a:ext cx="9500260" cy="2387600"/>
          </a:xfrm>
          <a:prstGeom prst="rect">
            <a:avLst/>
          </a:prstGeom>
          <a:noFill/>
          <a:ln>
            <a:noFill/>
          </a:ln>
        </p:spPr>
        <p:txBody>
          <a:bodyPr spcFirstLastPara="1" wrap="square" lIns="91425" tIns="45700" rIns="91425" bIns="45700" anchor="ctr" anchorCtr="0">
            <a:normAutofit/>
          </a:bodyPr>
          <a:lstStyle/>
          <a:p>
            <a:r>
              <a:rPr lang="en-GB"/>
              <a:t>Find out more</a:t>
            </a:r>
          </a:p>
        </p:txBody>
      </p:sp>
      <p:pic>
        <p:nvPicPr>
          <p:cNvPr id="8" name="Picture 8">
            <a:extLst>
              <a:ext uri="{FF2B5EF4-FFF2-40B4-BE49-F238E27FC236}">
                <a16:creationId xmlns:a16="http://schemas.microsoft.com/office/drawing/2014/main" id="{BC7A3BF3-D387-2330-0A72-1AFC49347916}"/>
              </a:ext>
            </a:extLst>
          </p:cNvPr>
          <p:cNvPicPr>
            <a:picLocks noChangeAspect="1"/>
          </p:cNvPicPr>
          <p:nvPr/>
        </p:nvPicPr>
        <p:blipFill>
          <a:blip r:embed="rId3"/>
          <a:stretch>
            <a:fillRect/>
          </a:stretch>
        </p:blipFill>
        <p:spPr>
          <a:xfrm>
            <a:off x="714390" y="2165544"/>
            <a:ext cx="5379961" cy="3399474"/>
          </a:xfrm>
          <a:prstGeom prst="rect">
            <a:avLst/>
          </a:prstGeom>
        </p:spPr>
      </p:pic>
      <p:pic>
        <p:nvPicPr>
          <p:cNvPr id="9" name="Picture 8">
            <a:extLst>
              <a:ext uri="{FF2B5EF4-FFF2-40B4-BE49-F238E27FC236}">
                <a16:creationId xmlns:a16="http://schemas.microsoft.com/office/drawing/2014/main" id="{8B7D9585-D2F7-E77B-B2F5-1444E2B9FA03}"/>
              </a:ext>
            </a:extLst>
          </p:cNvPr>
          <p:cNvPicPr>
            <a:picLocks noChangeAspect="1"/>
          </p:cNvPicPr>
          <p:nvPr/>
        </p:nvPicPr>
        <p:blipFill>
          <a:blip r:embed="rId3"/>
          <a:stretch>
            <a:fillRect/>
          </a:stretch>
        </p:blipFill>
        <p:spPr>
          <a:xfrm>
            <a:off x="5571066" y="3132309"/>
            <a:ext cx="2283581" cy="1440046"/>
          </a:xfrm>
          <a:prstGeom prst="rect">
            <a:avLst/>
          </a:prstGeom>
        </p:spPr>
      </p:pic>
      <p:sp>
        <p:nvSpPr>
          <p:cNvPr id="141" name="Google Shape;141;p22"/>
          <p:cNvSpPr txBox="1">
            <a:spLocks noGrp="1"/>
          </p:cNvSpPr>
          <p:nvPr>
            <p:ph type="subTitle" idx="1"/>
          </p:nvPr>
        </p:nvSpPr>
        <p:spPr>
          <a:xfrm>
            <a:off x="378705" y="830894"/>
            <a:ext cx="12324278" cy="4070803"/>
          </a:xfrm>
          <a:prstGeom prst="rect">
            <a:avLst/>
          </a:prstGeom>
          <a:noFill/>
          <a:ln>
            <a:noFill/>
          </a:ln>
        </p:spPr>
        <p:txBody>
          <a:bodyPr spcFirstLastPara="1" wrap="square" lIns="91425" tIns="45700" rIns="91425" bIns="45700" anchor="t" anchorCtr="0">
            <a:noAutofit/>
          </a:bodyPr>
          <a:lstStyle/>
          <a:p>
            <a:pPr marL="0" indent="0" algn="ctr">
              <a:spcBef>
                <a:spcPts val="0"/>
              </a:spcBef>
            </a:pPr>
            <a:endParaRPr lang="en-US" dirty="0"/>
          </a:p>
          <a:p>
            <a:pPr marL="0" indent="0" algn="ctr">
              <a:spcBef>
                <a:spcPts val="0"/>
              </a:spcBef>
            </a:pPr>
            <a:endParaRPr lang="en-US" b="1" dirty="0"/>
          </a:p>
          <a:p>
            <a:pPr marL="0" indent="0" algn="ctr">
              <a:spcBef>
                <a:spcPts val="0"/>
              </a:spcBef>
            </a:pPr>
            <a:endParaRPr lang="en-US" b="1" dirty="0"/>
          </a:p>
          <a:p>
            <a:pPr marL="342900" indent="-342900">
              <a:spcBef>
                <a:spcPts val="0"/>
              </a:spcBef>
              <a:buFont typeface="Arial,Sans-Serif"/>
              <a:buChar char="•"/>
            </a:pPr>
            <a:r>
              <a:rPr lang="en-US" b="1" dirty="0">
                <a:cs typeface="Arial"/>
              </a:rPr>
              <a:t>Sign up to the mailing list</a:t>
            </a:r>
            <a:r>
              <a:rPr lang="en-US" dirty="0">
                <a:cs typeface="Arial"/>
              </a:rPr>
              <a:t>: </a:t>
            </a:r>
            <a:r>
              <a:rPr lang="en-US" dirty="0">
                <a:solidFill>
                  <a:srgbClr val="FEF077"/>
                </a:solidFill>
                <a:cs typeface="Arial"/>
                <a:hlinkClick r:id="rId4"/>
              </a:rPr>
              <a:t>visionforvolunteering.org.uk/newsletter</a:t>
            </a:r>
            <a:r>
              <a:rPr lang="en-US" dirty="0">
                <a:cs typeface="Arial"/>
              </a:rPr>
              <a:t> </a:t>
            </a:r>
          </a:p>
          <a:p>
            <a:pPr marL="342900" indent="-342900">
              <a:spcBef>
                <a:spcPts val="0"/>
              </a:spcBef>
              <a:buChar char="•"/>
            </a:pPr>
            <a:endParaRPr lang="en-US" b="1" dirty="0"/>
          </a:p>
          <a:p>
            <a:pPr marL="342900" indent="-342900">
              <a:spcBef>
                <a:spcPts val="0"/>
              </a:spcBef>
              <a:buChar char="•"/>
            </a:pPr>
            <a:r>
              <a:rPr lang="en-US" b="1" dirty="0"/>
              <a:t>Twitter</a:t>
            </a:r>
            <a:r>
              <a:rPr lang="en-US" dirty="0"/>
              <a:t>: </a:t>
            </a:r>
            <a:r>
              <a:rPr lang="en-US" dirty="0">
                <a:hlinkClick r:id="rId5"/>
              </a:rPr>
              <a:t>@VisionForVol</a:t>
            </a:r>
            <a:r>
              <a:rPr lang="en-US" dirty="0"/>
              <a:t> </a:t>
            </a:r>
          </a:p>
          <a:p>
            <a:pPr marL="342900" indent="-342900">
              <a:spcBef>
                <a:spcPts val="0"/>
              </a:spcBef>
              <a:buChar char="•"/>
            </a:pPr>
            <a:endParaRPr lang="en-US" dirty="0"/>
          </a:p>
          <a:p>
            <a:pPr marL="342900" indent="-342900">
              <a:spcBef>
                <a:spcPts val="0"/>
              </a:spcBef>
              <a:buChar char="•"/>
            </a:pPr>
            <a:r>
              <a:rPr lang="en-US" b="1" dirty="0"/>
              <a:t>Instagram</a:t>
            </a:r>
            <a:r>
              <a:rPr lang="en-US" dirty="0"/>
              <a:t>: </a:t>
            </a:r>
            <a:r>
              <a:rPr lang="en-US" dirty="0">
                <a:hlinkClick r:id="rId6"/>
              </a:rPr>
              <a:t>@VisionForVolunteering</a:t>
            </a:r>
            <a:r>
              <a:rPr lang="en-US" dirty="0"/>
              <a:t> </a:t>
            </a:r>
          </a:p>
          <a:p>
            <a:pPr marL="342900" indent="-342900">
              <a:spcBef>
                <a:spcPts val="0"/>
              </a:spcBef>
              <a:buChar char="•"/>
            </a:pPr>
            <a:endParaRPr lang="en-US" dirty="0"/>
          </a:p>
          <a:p>
            <a:pPr marL="342900" indent="-342900">
              <a:spcBef>
                <a:spcPts val="0"/>
              </a:spcBef>
              <a:buChar char="•"/>
            </a:pPr>
            <a:r>
              <a:rPr lang="en-US" b="1" dirty="0"/>
              <a:t>Facebook</a:t>
            </a:r>
            <a:r>
              <a:rPr lang="en-US" dirty="0"/>
              <a:t>: </a:t>
            </a:r>
            <a:r>
              <a:rPr lang="en-US" dirty="0">
                <a:hlinkClick r:id="rId7"/>
              </a:rPr>
              <a:t>facebook.com/</a:t>
            </a:r>
            <a:r>
              <a:rPr lang="en-US" dirty="0" err="1">
                <a:hlinkClick r:id="rId7"/>
              </a:rPr>
              <a:t>visionforvolunteering</a:t>
            </a:r>
            <a:r>
              <a:rPr lang="en-US" dirty="0"/>
              <a:t> </a:t>
            </a:r>
          </a:p>
          <a:p>
            <a:pPr marL="342900" indent="-342900">
              <a:spcBef>
                <a:spcPts val="0"/>
              </a:spcBef>
              <a:buChar char="•"/>
            </a:pPr>
            <a:endParaRPr lang="en-US" dirty="0"/>
          </a:p>
          <a:p>
            <a:pPr marL="342900" indent="-342900">
              <a:spcBef>
                <a:spcPts val="0"/>
              </a:spcBef>
              <a:buChar char="•"/>
            </a:pPr>
            <a:r>
              <a:rPr lang="en-US" b="1" dirty="0"/>
              <a:t>LinkedIn</a:t>
            </a:r>
            <a:r>
              <a:rPr lang="en-US" dirty="0"/>
              <a:t>: </a:t>
            </a:r>
            <a:r>
              <a:rPr lang="en-US" dirty="0">
                <a:hlinkClick r:id="rId8"/>
              </a:rPr>
              <a:t>linkedin.com/company/vision-for-volunteering</a:t>
            </a:r>
            <a:endParaRPr lang="en-US" dirty="0"/>
          </a:p>
          <a:p>
            <a:pPr marL="0" indent="0">
              <a:spcBef>
                <a:spcPts val="0"/>
              </a:spcBef>
            </a:pPr>
            <a:endParaRPr lang="en-US" dirty="0"/>
          </a:p>
          <a:p>
            <a:pPr marL="342900" indent="-342900">
              <a:spcBef>
                <a:spcPts val="0"/>
              </a:spcBef>
              <a:buChar char="•"/>
            </a:pPr>
            <a:r>
              <a:rPr lang="en-US" b="1" dirty="0"/>
              <a:t>Get in touch</a:t>
            </a:r>
            <a:r>
              <a:rPr lang="en-US" dirty="0"/>
              <a:t>: </a:t>
            </a:r>
            <a:r>
              <a:rPr lang="en-US" dirty="0">
                <a:hlinkClick r:id="rId9"/>
              </a:rPr>
              <a:t>visionforvolunteering.org.uk/contact-us</a:t>
            </a:r>
            <a:r>
              <a:rPr lang="en-US" dirty="0"/>
              <a:t> </a:t>
            </a:r>
          </a:p>
          <a:p>
            <a:pPr marL="0" indent="0" algn="ctr">
              <a:spcBef>
                <a:spcPts val="0"/>
              </a:spcBef>
            </a:pPr>
            <a:endParaRPr lang="en-US" dirty="0"/>
          </a:p>
        </p:txBody>
      </p:sp>
    </p:spTree>
    <p:extLst>
      <p:ext uri="{BB962C8B-B14F-4D97-AF65-F5344CB8AC3E}">
        <p14:creationId xmlns:p14="http://schemas.microsoft.com/office/powerpoint/2010/main" val="3010974374"/>
      </p:ext>
    </p:extLst>
  </p:cSld>
  <p:clrMapOvr>
    <a:masterClrMapping/>
  </p:clrMapOvr>
</p:sld>
</file>

<file path=ppt/theme/theme1.xml><?xml version="1.0" encoding="utf-8"?>
<a:theme xmlns:a="http://schemas.openxmlformats.org/drawingml/2006/main" name="Office Theme">
  <a:themeElements>
    <a:clrScheme name="Custom 1">
      <a:dk1>
        <a:srgbClr val="3D4670"/>
      </a:dk1>
      <a:lt1>
        <a:srgbClr val="FFFFFF"/>
      </a:lt1>
      <a:dk2>
        <a:srgbClr val="3D4670"/>
      </a:dk2>
      <a:lt2>
        <a:srgbClr val="FDEF76"/>
      </a:lt2>
      <a:accent1>
        <a:srgbClr val="FFFFFF"/>
      </a:accent1>
      <a:accent2>
        <a:srgbClr val="B7F0EA"/>
      </a:accent2>
      <a:accent3>
        <a:srgbClr val="FEF8A7"/>
      </a:accent3>
      <a:accent4>
        <a:srgbClr val="6A6A6A"/>
      </a:accent4>
      <a:accent5>
        <a:srgbClr val="3D4570"/>
      </a:accent5>
      <a:accent6>
        <a:srgbClr val="79DED5"/>
      </a:accent6>
      <a:hlink>
        <a:srgbClr val="FEF077"/>
      </a:hlink>
      <a:folHlink>
        <a:srgbClr val="FEFF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4ab55e9-0097-4cca-8878-d7a47ac54d1a" xsi:nil="true"/>
    <lcf76f155ced4ddcb4097134ff3c332f xmlns="7d8828e8-fa0f-4032-b8c8-473168ac04e3">
      <Terms xmlns="http://schemas.microsoft.com/office/infopath/2007/PartnerControls"/>
    </lcf76f155ced4ddcb4097134ff3c332f>
    <SharedWithUsers xmlns="c4ab55e9-0097-4cca-8878-d7a47ac54d1a">
      <UserInfo>
        <DisplayName>Su Swage</DisplayName>
        <AccountId>14</AccountId>
        <AccountType/>
      </UserInfo>
      <UserInfo>
        <DisplayName>Laura Lowther</DisplayName>
        <AccountId>13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22A5ABD0546246BC22E4BC64A60956" ma:contentTypeVersion="17" ma:contentTypeDescription="Create a new document." ma:contentTypeScope="" ma:versionID="9c6d3533bbc1b0992b063cda3e1ee773">
  <xsd:schema xmlns:xsd="http://www.w3.org/2001/XMLSchema" xmlns:xs="http://www.w3.org/2001/XMLSchema" xmlns:p="http://schemas.microsoft.com/office/2006/metadata/properties" xmlns:ns2="c4ab55e9-0097-4cca-8878-d7a47ac54d1a" xmlns:ns3="7d8828e8-fa0f-4032-b8c8-473168ac04e3" targetNamespace="http://schemas.microsoft.com/office/2006/metadata/properties" ma:root="true" ma:fieldsID="356251dc885085c20d30e29c5a34d228" ns2:_="" ns3:_="">
    <xsd:import namespace="c4ab55e9-0097-4cca-8878-d7a47ac54d1a"/>
    <xsd:import namespace="7d8828e8-fa0f-4032-b8c8-473168ac04e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2:TaxCatchAll" minOccurs="0"/>
                <xsd:element ref="ns3:MediaServiceOCR" minOccurs="0"/>
                <xsd:element ref="ns3:MediaServiceGenerationTime" minOccurs="0"/>
                <xsd:element ref="ns3:MediaServiceEventHashCode" minOccurs="0"/>
                <xsd:element ref="ns3:lcf76f155ced4ddcb4097134ff3c332f" minOccurs="0"/>
                <xsd:element ref="ns3:MediaServiceDateTaken" minOccurs="0"/>
                <xsd:element ref="ns3:MediaLengthInSeconds"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ab55e9-0097-4cca-8878-d7a47ac54d1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2" nillable="true" ma:displayName="Taxonomy Catch All Column" ma:hidden="true" ma:list="{ed4d2182-6eeb-42f8-85b8-6d505cca9d5c}" ma:internalName="TaxCatchAll" ma:showField="CatchAllData" ma:web="c4ab55e9-0097-4cca-8878-d7a47ac54d1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d8828e8-fa0f-4032-b8c8-473168ac04e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8aa430f-8d0d-439a-80f0-a8aaa524be12"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2A71D5-3E19-45D9-928A-49CC27D47C36}">
  <ds:schemaRefs>
    <ds:schemaRef ds:uri="6ef42e07-5d27-4181-8dbd-e68a5d8d7fc0"/>
    <ds:schemaRef ds:uri="7d8828e8-fa0f-4032-b8c8-473168ac04e3"/>
    <ds:schemaRef ds:uri="abf96e52-15c4-4d5f-bf56-470e489b1ec9"/>
    <ds:schemaRef ds:uri="c4ab55e9-0097-4cca-8878-d7a47ac54d1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91961F6-51F9-4381-95F0-74D990F17957}">
  <ds:schemaRefs>
    <ds:schemaRef ds:uri="http://schemas.microsoft.com/sharepoint/v3/contenttype/forms"/>
  </ds:schemaRefs>
</ds:datastoreItem>
</file>

<file path=customXml/itemProps3.xml><?xml version="1.0" encoding="utf-8"?>
<ds:datastoreItem xmlns:ds="http://schemas.openxmlformats.org/officeDocument/2006/customXml" ds:itemID="{7F625E3A-E5CF-48C0-85BF-C21FAAD5ED1C}"/>
</file>

<file path=docProps/app.xml><?xml version="1.0" encoding="utf-8"?>
<Properties xmlns="http://schemas.openxmlformats.org/officeDocument/2006/extended-properties" xmlns:vt="http://schemas.openxmlformats.org/officeDocument/2006/docPropsVTypes">
  <Template>Facet</Template>
  <TotalTime>44</TotalTime>
  <Words>184</Words>
  <Application>Microsoft Office PowerPoint</Application>
  <PresentationFormat>Widescreen</PresentationFormat>
  <Paragraphs>38</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Cabin</vt:lpstr>
      <vt:lpstr>Calibri</vt:lpstr>
      <vt:lpstr>Lato</vt:lpstr>
      <vt:lpstr>Arial</vt:lpstr>
      <vt:lpstr>Arial,Sans-Serif</vt:lpstr>
      <vt:lpstr>Office Theme</vt:lpstr>
      <vt:lpstr>The Future of Volunteering</vt:lpstr>
      <vt:lpstr>Setting the scene</vt:lpstr>
      <vt:lpstr>The Vision for Volunteering tackles five key themes:</vt:lpstr>
      <vt:lpstr>Group feedback</vt:lpstr>
      <vt:lpstr>Taking action</vt:lpstr>
      <vt:lpstr>What inspires you about the future of volunteering?</vt:lpstr>
      <vt:lpstr>Next steps</vt:lpstr>
      <vt:lpstr>Find out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Tranter</dc:creator>
  <cp:lastModifiedBy>Emily Lewis</cp:lastModifiedBy>
  <cp:revision>1</cp:revision>
  <dcterms:modified xsi:type="dcterms:W3CDTF">2023-08-31T15:39:59Z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0x010100D2302EEA3F0B1D448F039CBB1710285E</vt:lpwstr>
  </property>
  <property fmtid="{D5CDD505-2E9C-101B-9397-08002B2CF9AE}" pid="3" name="MediaServiceImageTags">
    <vt:lpwstr/>
  </property>
</Properties>
</file>