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78" r:id="rId6"/>
    <p:sldId id="270" r:id="rId7"/>
    <p:sldId id="271" r:id="rId8"/>
    <p:sldId id="272" r:id="rId9"/>
    <p:sldId id="262" r:id="rId10"/>
    <p:sldId id="274" r:id="rId11"/>
    <p:sldId id="276" r:id="rId12"/>
    <p:sldId id="277" r:id="rId13"/>
    <p:sldId id="268" r:id="rId14"/>
    <p:sldId id="27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77" autoAdjust="0"/>
  </p:normalViewPr>
  <p:slideViewPr>
    <p:cSldViewPr snapToGrid="0">
      <p:cViewPr varScale="1">
        <p:scale>
          <a:sx n="37" d="100"/>
          <a:sy n="37" d="100"/>
        </p:scale>
        <p:origin x="1764" y="3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oys" userId="66e1a3ef-214b-4255-8446-4bc0a799c91a" providerId="ADAL" clId="{47A165F5-35F3-489F-A82D-0DED58766521}"/>
    <pc:docChg chg="undo redo custSel addSld delSld modSld sldOrd">
      <pc:chgData name="Alex Boys" userId="66e1a3ef-214b-4255-8446-4bc0a799c91a" providerId="ADAL" clId="{47A165F5-35F3-489F-A82D-0DED58766521}" dt="2023-08-03T12:26:51.648" v="13683" actId="113"/>
      <pc:docMkLst>
        <pc:docMk/>
      </pc:docMkLst>
      <pc:sldChg chg="del">
        <pc:chgData name="Alex Boys" userId="66e1a3ef-214b-4255-8446-4bc0a799c91a" providerId="ADAL" clId="{47A165F5-35F3-489F-A82D-0DED58766521}" dt="2023-08-02T10:35:40.132" v="0" actId="47"/>
        <pc:sldMkLst>
          <pc:docMk/>
          <pc:sldMk cId="3342657247" sldId="256"/>
        </pc:sldMkLst>
      </pc:sldChg>
      <pc:sldChg chg="addSp delSp modSp mod">
        <pc:chgData name="Alex Boys" userId="66e1a3ef-214b-4255-8446-4bc0a799c91a" providerId="ADAL" clId="{47A165F5-35F3-489F-A82D-0DED58766521}" dt="2023-08-02T14:45:18.529" v="1245" actId="1076"/>
        <pc:sldMkLst>
          <pc:docMk/>
          <pc:sldMk cId="637210993" sldId="257"/>
        </pc:sldMkLst>
        <pc:spChg chg="add mod">
          <ac:chgData name="Alex Boys" userId="66e1a3ef-214b-4255-8446-4bc0a799c91a" providerId="ADAL" clId="{47A165F5-35F3-489F-A82D-0DED58766521}" dt="2023-08-02T14:45:18.529" v="1245" actId="1076"/>
          <ac:spMkLst>
            <pc:docMk/>
            <pc:sldMk cId="637210993" sldId="257"/>
            <ac:spMk id="9" creationId="{D2B58B85-0150-D4DF-EC26-58E332483082}"/>
          </ac:spMkLst>
        </pc:spChg>
        <pc:spChg chg="mod ord">
          <ac:chgData name="Alex Boys" userId="66e1a3ef-214b-4255-8446-4bc0a799c91a" providerId="ADAL" clId="{47A165F5-35F3-489F-A82D-0DED58766521}" dt="2023-08-02T14:25:25.211" v="1143" actId="1076"/>
          <ac:spMkLst>
            <pc:docMk/>
            <pc:sldMk cId="637210993" sldId="257"/>
            <ac:spMk id="10" creationId="{873D71F8-DDAF-7007-0F97-F134671EB9A0}"/>
          </ac:spMkLst>
        </pc:spChg>
        <pc:spChg chg="mod">
          <ac:chgData name="Alex Boys" userId="66e1a3ef-214b-4255-8446-4bc0a799c91a" providerId="ADAL" clId="{47A165F5-35F3-489F-A82D-0DED58766521}" dt="2023-08-02T14:25:32.729" v="1145" actId="1076"/>
          <ac:spMkLst>
            <pc:docMk/>
            <pc:sldMk cId="637210993" sldId="257"/>
            <ac:spMk id="12" creationId="{1757BC0D-C5F0-EF07-9014-C050FB8CAB89}"/>
          </ac:spMkLst>
        </pc:spChg>
        <pc:spChg chg="add">
          <ac:chgData name="Alex Boys" userId="66e1a3ef-214b-4255-8446-4bc0a799c91a" providerId="ADAL" clId="{47A165F5-35F3-489F-A82D-0DED58766521}" dt="2023-08-02T14:24:51.788" v="1135" actId="26606"/>
          <ac:spMkLst>
            <pc:docMk/>
            <pc:sldMk cId="637210993" sldId="257"/>
            <ac:spMk id="17" creationId="{7ADD6C35-4B10-4BFC-BAD6-56B49A790F4B}"/>
          </ac:spMkLst>
        </pc:spChg>
        <pc:grpChg chg="add">
          <ac:chgData name="Alex Boys" userId="66e1a3ef-214b-4255-8446-4bc0a799c91a" providerId="ADAL" clId="{47A165F5-35F3-489F-A82D-0DED58766521}" dt="2023-08-02T14:24:51.788" v="1135" actId="26606"/>
          <ac:grpSpMkLst>
            <pc:docMk/>
            <pc:sldMk cId="637210993" sldId="257"/>
            <ac:grpSpMk id="19" creationId="{32AFDD1C-2418-460A-B0D3-EEF55EC823F5}"/>
          </ac:grpSpMkLst>
        </pc:grpChg>
        <pc:grpChg chg="add">
          <ac:chgData name="Alex Boys" userId="66e1a3ef-214b-4255-8446-4bc0a799c91a" providerId="ADAL" clId="{47A165F5-35F3-489F-A82D-0DED58766521}" dt="2023-08-02T14:24:51.788" v="1135" actId="26606"/>
          <ac:grpSpMkLst>
            <pc:docMk/>
            <pc:sldMk cId="637210993" sldId="257"/>
            <ac:grpSpMk id="25" creationId="{61D22245-3D67-419C-A6B5-DD0EB0D83990}"/>
          </ac:grpSpMkLst>
        </pc:grpChg>
        <pc:picChg chg="add del mod">
          <ac:chgData name="Alex Boys" userId="66e1a3ef-214b-4255-8446-4bc0a799c91a" providerId="ADAL" clId="{47A165F5-35F3-489F-A82D-0DED58766521}" dt="2023-08-02T10:38:18.669" v="145" actId="478"/>
          <ac:picMkLst>
            <pc:docMk/>
            <pc:sldMk cId="637210993" sldId="257"/>
            <ac:picMk id="3" creationId="{A9ABDA85-8141-3546-63AD-63A09578C85A}"/>
          </ac:picMkLst>
        </pc:picChg>
        <pc:picChg chg="add del mod">
          <ac:chgData name="Alex Boys" userId="66e1a3ef-214b-4255-8446-4bc0a799c91a" providerId="ADAL" clId="{47A165F5-35F3-489F-A82D-0DED58766521}" dt="2023-08-02T10:38:19.512" v="146" actId="478"/>
          <ac:picMkLst>
            <pc:docMk/>
            <pc:sldMk cId="637210993" sldId="257"/>
            <ac:picMk id="4" creationId="{881E38AF-F174-6F5A-09CA-CD18CAD0B9E0}"/>
          </ac:picMkLst>
        </pc:picChg>
        <pc:picChg chg="add mod ord">
          <ac:chgData name="Alex Boys" userId="66e1a3ef-214b-4255-8446-4bc0a799c91a" providerId="ADAL" clId="{47A165F5-35F3-489F-A82D-0DED58766521}" dt="2023-08-02T14:44:51.417" v="1228" actId="1076"/>
          <ac:picMkLst>
            <pc:docMk/>
            <pc:sldMk cId="637210993" sldId="257"/>
            <ac:picMk id="5" creationId="{692A8852-7D13-D668-204B-9AA98FFC6E85}"/>
          </ac:picMkLst>
        </pc:picChg>
        <pc:picChg chg="mod ord">
          <ac:chgData name="Alex Boys" userId="66e1a3ef-214b-4255-8446-4bc0a799c91a" providerId="ADAL" clId="{47A165F5-35F3-489F-A82D-0DED58766521}" dt="2023-08-02T14:44:49.306" v="1227" actId="1076"/>
          <ac:picMkLst>
            <pc:docMk/>
            <pc:sldMk cId="637210993" sldId="257"/>
            <ac:picMk id="6" creationId="{0160FD8D-4E6B-B188-8A67-DCF67D2544CF}"/>
          </ac:picMkLst>
        </pc:picChg>
        <pc:picChg chg="add mod">
          <ac:chgData name="Alex Boys" userId="66e1a3ef-214b-4255-8446-4bc0a799c91a" providerId="ADAL" clId="{47A165F5-35F3-489F-A82D-0DED58766521}" dt="2023-08-02T14:44:43.041" v="1223" actId="1076"/>
          <ac:picMkLst>
            <pc:docMk/>
            <pc:sldMk cId="637210993" sldId="257"/>
            <ac:picMk id="7" creationId="{8930F07B-F120-54EF-31D5-27D8BE11CB88}"/>
          </ac:picMkLst>
        </pc:picChg>
      </pc:sldChg>
      <pc:sldChg chg="addSp delSp modSp add del mod modNotesTx">
        <pc:chgData name="Alex Boys" userId="66e1a3ef-214b-4255-8446-4bc0a799c91a" providerId="ADAL" clId="{47A165F5-35F3-489F-A82D-0DED58766521}" dt="2023-08-03T11:56:21.096" v="13389" actId="2696"/>
        <pc:sldMkLst>
          <pc:docMk/>
          <pc:sldMk cId="1841094929" sldId="258"/>
        </pc:sldMkLst>
        <pc:spChg chg="add del">
          <ac:chgData name="Alex Boys" userId="66e1a3ef-214b-4255-8446-4bc0a799c91a" providerId="ADAL" clId="{47A165F5-35F3-489F-A82D-0DED58766521}" dt="2023-08-03T11:40:28.411" v="12727"/>
          <ac:spMkLst>
            <pc:docMk/>
            <pc:sldMk cId="1841094929" sldId="258"/>
            <ac:spMk id="2" creationId="{6522EDB5-7DF9-ED0A-2E6A-7E0555F99788}"/>
          </ac:spMkLst>
        </pc:spChg>
        <pc:spChg chg="add del mod">
          <ac:chgData name="Alex Boys" userId="66e1a3ef-214b-4255-8446-4bc0a799c91a" providerId="ADAL" clId="{47A165F5-35F3-489F-A82D-0DED58766521}" dt="2023-08-03T11:40:27.794" v="12726"/>
          <ac:spMkLst>
            <pc:docMk/>
            <pc:sldMk cId="1841094929" sldId="258"/>
            <ac:spMk id="3" creationId="{4AB27DA7-2C71-820E-01E9-CFCA0B359EB3}"/>
          </ac:spMkLst>
        </pc:spChg>
        <pc:spChg chg="add mod">
          <ac:chgData name="Alex Boys" userId="66e1a3ef-214b-4255-8446-4bc0a799c91a" providerId="ADAL" clId="{47A165F5-35F3-489F-A82D-0DED58766521}" dt="2023-08-03T11:53:13.183" v="12881" actId="20577"/>
          <ac:spMkLst>
            <pc:docMk/>
            <pc:sldMk cId="1841094929" sldId="258"/>
            <ac:spMk id="4" creationId="{0CFA45EB-1B51-A500-9EBD-42B0F169193B}"/>
          </ac:spMkLst>
        </pc:spChg>
        <pc:spChg chg="add mod">
          <ac:chgData name="Alex Boys" userId="66e1a3ef-214b-4255-8446-4bc0a799c91a" providerId="ADAL" clId="{47A165F5-35F3-489F-A82D-0DED58766521}" dt="2023-08-03T11:43:47.618" v="12744" actId="1076"/>
          <ac:spMkLst>
            <pc:docMk/>
            <pc:sldMk cId="1841094929" sldId="258"/>
            <ac:spMk id="6" creationId="{4191DC29-F8E2-DB5C-1FAD-0863EA4E1775}"/>
          </ac:spMkLst>
        </pc:spChg>
        <pc:spChg chg="add del mod">
          <ac:chgData name="Alex Boys" userId="66e1a3ef-214b-4255-8446-4bc0a799c91a" providerId="ADAL" clId="{47A165F5-35F3-489F-A82D-0DED58766521}" dt="2023-08-02T10:39:46.797" v="157" actId="478"/>
          <ac:spMkLst>
            <pc:docMk/>
            <pc:sldMk cId="1841094929" sldId="258"/>
            <ac:spMk id="7" creationId="{31744D86-53AC-2672-76B9-9D759C924F35}"/>
          </ac:spMkLst>
        </pc:spChg>
        <pc:spChg chg="add del mod">
          <ac:chgData name="Alex Boys" userId="66e1a3ef-214b-4255-8446-4bc0a799c91a" providerId="ADAL" clId="{47A165F5-35F3-489F-A82D-0DED58766521}" dt="2023-08-02T14:23:29.904" v="1073" actId="478"/>
          <ac:spMkLst>
            <pc:docMk/>
            <pc:sldMk cId="1841094929" sldId="258"/>
            <ac:spMk id="9" creationId="{95DE23D2-7F78-283E-DD6A-663109B92F07}"/>
          </ac:spMkLst>
        </pc:spChg>
        <pc:spChg chg="del">
          <ac:chgData name="Alex Boys" userId="66e1a3ef-214b-4255-8446-4bc0a799c91a" providerId="ADAL" clId="{47A165F5-35F3-489F-A82D-0DED58766521}" dt="2023-08-02T10:39:45.271" v="156" actId="478"/>
          <ac:spMkLst>
            <pc:docMk/>
            <pc:sldMk cId="1841094929" sldId="258"/>
            <ac:spMk id="10" creationId="{873D71F8-DDAF-7007-0F97-F134671EB9A0}"/>
          </ac:spMkLst>
        </pc:spChg>
        <pc:spChg chg="mod">
          <ac:chgData name="Alex Boys" userId="66e1a3ef-214b-4255-8446-4bc0a799c91a" providerId="ADAL" clId="{47A165F5-35F3-489F-A82D-0DED58766521}" dt="2023-08-02T16:22:54.666" v="2709" actId="20577"/>
          <ac:spMkLst>
            <pc:docMk/>
            <pc:sldMk cId="1841094929" sldId="258"/>
            <ac:spMk id="12" creationId="{1757BC0D-C5F0-EF07-9014-C050FB8CAB89}"/>
          </ac:spMkLst>
        </pc:spChg>
        <pc:spChg chg="add del mod">
          <ac:chgData name="Alex Boys" userId="66e1a3ef-214b-4255-8446-4bc0a799c91a" providerId="ADAL" clId="{47A165F5-35F3-489F-A82D-0DED58766521}" dt="2023-08-02T14:22:55.838" v="1063" actId="22"/>
          <ac:spMkLst>
            <pc:docMk/>
            <pc:sldMk cId="1841094929" sldId="258"/>
            <ac:spMk id="14" creationId="{185F1FF4-6E84-60F3-9B95-61C7E6DF69AE}"/>
          </ac:spMkLst>
        </pc:spChg>
        <pc:spChg chg="add mod">
          <ac:chgData name="Alex Boys" userId="66e1a3ef-214b-4255-8446-4bc0a799c91a" providerId="ADAL" clId="{47A165F5-35F3-489F-A82D-0DED58766521}" dt="2023-08-03T11:44:18.482" v="12811" actId="14100"/>
          <ac:spMkLst>
            <pc:docMk/>
            <pc:sldMk cId="1841094929" sldId="258"/>
            <ac:spMk id="15" creationId="{F899C284-9431-DE0E-10BB-ADE36B14793A}"/>
          </ac:spMkLst>
        </pc:spChg>
        <pc:spChg chg="add">
          <ac:chgData name="Alex Boys" userId="66e1a3ef-214b-4255-8446-4bc0a799c91a" providerId="ADAL" clId="{47A165F5-35F3-489F-A82D-0DED58766521}" dt="2023-08-02T14:27:08.009" v="1149" actId="26606"/>
          <ac:spMkLst>
            <pc:docMk/>
            <pc:sldMk cId="1841094929" sldId="258"/>
            <ac:spMk id="21" creationId="{955A2079-FA98-4876-80F0-72364A7D2EA4}"/>
          </ac:spMkLst>
        </pc:spChg>
        <pc:graphicFrameChg chg="add del mod modGraphic">
          <ac:chgData name="Alex Boys" userId="66e1a3ef-214b-4255-8446-4bc0a799c91a" providerId="ADAL" clId="{47A165F5-35F3-489F-A82D-0DED58766521}" dt="2023-08-02T14:12:17.287" v="1011" actId="478"/>
          <ac:graphicFrameMkLst>
            <pc:docMk/>
            <pc:sldMk cId="1841094929" sldId="258"/>
            <ac:graphicFrameMk id="8" creationId="{B00C3790-B1CE-2563-5CE7-8A597CB98C19}"/>
          </ac:graphicFrameMkLst>
        </pc:graphicFrameChg>
        <pc:graphicFrameChg chg="add del mod modGraphic">
          <ac:chgData name="Alex Boys" userId="66e1a3ef-214b-4255-8446-4bc0a799c91a" providerId="ADAL" clId="{47A165F5-35F3-489F-A82D-0DED58766521}" dt="2023-08-02T16:23:00.165" v="2710" actId="478"/>
          <ac:graphicFrameMkLst>
            <pc:docMk/>
            <pc:sldMk cId="1841094929" sldId="258"/>
            <ac:graphicFrameMk id="16" creationId="{65FA4F1B-C906-B7DE-459B-5F26C028EEC1}"/>
          </ac:graphicFrameMkLst>
        </pc:graphicFrameChg>
        <pc:picChg chg="add del mod">
          <ac:chgData name="Alex Boys" userId="66e1a3ef-214b-4255-8446-4bc0a799c91a" providerId="ADAL" clId="{47A165F5-35F3-489F-A82D-0DED58766521}" dt="2023-08-02T14:24:27.113" v="1130" actId="21"/>
          <ac:picMkLst>
            <pc:docMk/>
            <pc:sldMk cId="1841094929" sldId="258"/>
            <ac:picMk id="2" creationId="{0BD43AC8-3A8A-0FA5-1152-6D65CCD77543}"/>
          </ac:picMkLst>
        </pc:picChg>
        <pc:picChg chg="del mod">
          <ac:chgData name="Alex Boys" userId="66e1a3ef-214b-4255-8446-4bc0a799c91a" providerId="ADAL" clId="{47A165F5-35F3-489F-A82D-0DED58766521}" dt="2023-08-02T14:24:39.702" v="1133" actId="21"/>
          <ac:picMkLst>
            <pc:docMk/>
            <pc:sldMk cId="1841094929" sldId="258"/>
            <ac:picMk id="3" creationId="{A9ABDA85-8141-3546-63AD-63A09578C85A}"/>
          </ac:picMkLst>
        </pc:picChg>
        <pc:picChg chg="del">
          <ac:chgData name="Alex Boys" userId="66e1a3ef-214b-4255-8446-4bc0a799c91a" providerId="ADAL" clId="{47A165F5-35F3-489F-A82D-0DED58766521}" dt="2023-08-02T10:38:47.654" v="150" actId="478"/>
          <ac:picMkLst>
            <pc:docMk/>
            <pc:sldMk cId="1841094929" sldId="258"/>
            <ac:picMk id="4" creationId="{881E38AF-F174-6F5A-09CA-CD18CAD0B9E0}"/>
          </ac:picMkLst>
        </pc:picChg>
        <pc:picChg chg="del mod ord">
          <ac:chgData name="Alex Boys" userId="66e1a3ef-214b-4255-8446-4bc0a799c91a" providerId="ADAL" clId="{47A165F5-35F3-489F-A82D-0DED58766521}" dt="2023-08-02T16:23:27.290" v="2837" actId="478"/>
          <ac:picMkLst>
            <pc:docMk/>
            <pc:sldMk cId="1841094929" sldId="258"/>
            <ac:picMk id="6" creationId="{0160FD8D-4E6B-B188-8A67-DCF67D2544CF}"/>
          </ac:picMkLst>
        </pc:picChg>
        <pc:picChg chg="add del mod">
          <ac:chgData name="Alex Boys" userId="66e1a3ef-214b-4255-8446-4bc0a799c91a" providerId="ADAL" clId="{47A165F5-35F3-489F-A82D-0DED58766521}" dt="2023-08-02T14:23:13.689" v="1067" actId="478"/>
          <ac:picMkLst>
            <pc:docMk/>
            <pc:sldMk cId="1841094929" sldId="258"/>
            <ac:picMk id="11" creationId="{4DD7F848-A042-EB4F-9EF7-FA4F4145952D}"/>
          </ac:picMkLst>
        </pc:picChg>
      </pc:sldChg>
      <pc:sldChg chg="del">
        <pc:chgData name="Alex Boys" userId="66e1a3ef-214b-4255-8446-4bc0a799c91a" providerId="ADAL" clId="{47A165F5-35F3-489F-A82D-0DED58766521}" dt="2023-08-02T10:35:47.528" v="3" actId="47"/>
        <pc:sldMkLst>
          <pc:docMk/>
          <pc:sldMk cId="3873791270" sldId="258"/>
        </pc:sldMkLst>
      </pc:sldChg>
      <pc:sldChg chg="addSp delSp modSp add del mod">
        <pc:chgData name="Alex Boys" userId="66e1a3ef-214b-4255-8446-4bc0a799c91a" providerId="ADAL" clId="{47A165F5-35F3-489F-A82D-0DED58766521}" dt="2023-08-02T15:07:54.829" v="1539" actId="47"/>
        <pc:sldMkLst>
          <pc:docMk/>
          <pc:sldMk cId="6653753" sldId="259"/>
        </pc:sldMkLst>
        <pc:spChg chg="del mod">
          <ac:chgData name="Alex Boys" userId="66e1a3ef-214b-4255-8446-4bc0a799c91a" providerId="ADAL" clId="{47A165F5-35F3-489F-A82D-0DED58766521}" dt="2023-08-02T10:59:09.437" v="386" actId="478"/>
          <ac:spMkLst>
            <pc:docMk/>
            <pc:sldMk cId="6653753" sldId="259"/>
            <ac:spMk id="9" creationId="{95DE23D2-7F78-283E-DD6A-663109B92F07}"/>
          </ac:spMkLst>
        </pc:spChg>
        <pc:spChg chg="mod">
          <ac:chgData name="Alex Boys" userId="66e1a3ef-214b-4255-8446-4bc0a799c91a" providerId="ADAL" clId="{47A165F5-35F3-489F-A82D-0DED58766521}" dt="2023-08-02T14:46:36.776" v="1257" actId="1076"/>
          <ac:spMkLst>
            <pc:docMk/>
            <pc:sldMk cId="6653753" sldId="259"/>
            <ac:spMk id="12" creationId="{1757BC0D-C5F0-EF07-9014-C050FB8CAB89}"/>
          </ac:spMkLst>
        </pc:spChg>
        <pc:spChg chg="add del">
          <ac:chgData name="Alex Boys" userId="66e1a3ef-214b-4255-8446-4bc0a799c91a" providerId="ADAL" clId="{47A165F5-35F3-489F-A82D-0DED58766521}" dt="2023-08-02T14:29:11.824" v="1175" actId="26606"/>
          <ac:spMkLst>
            <pc:docMk/>
            <pc:sldMk cId="6653753" sldId="259"/>
            <ac:spMk id="14" creationId="{70155189-D96C-4527-B0EC-654B946BE615}"/>
          </ac:spMkLst>
        </pc:spChg>
        <pc:spChg chg="add del">
          <ac:chgData name="Alex Boys" userId="66e1a3ef-214b-4255-8446-4bc0a799c91a" providerId="ADAL" clId="{47A165F5-35F3-489F-A82D-0DED58766521}" dt="2023-08-02T14:29:13.649" v="1177" actId="26606"/>
          <ac:spMkLst>
            <pc:docMk/>
            <pc:sldMk cId="6653753" sldId="259"/>
            <ac:spMk id="16" creationId="{70155189-D96C-4527-B0EC-654B946BE615}"/>
          </ac:spMkLst>
        </pc:spChg>
        <pc:spChg chg="add del">
          <ac:chgData name="Alex Boys" userId="66e1a3ef-214b-4255-8446-4bc0a799c91a" providerId="ADAL" clId="{47A165F5-35F3-489F-A82D-0DED58766521}" dt="2023-08-02T11:01:17.110" v="432" actId="26606"/>
          <ac:spMkLst>
            <pc:docMk/>
            <pc:sldMk cId="6653753" sldId="259"/>
            <ac:spMk id="17" creationId="{7C98A213-5994-475E-B327-DC6EC27FBA8B}"/>
          </ac:spMkLst>
        </pc:spChg>
        <pc:spChg chg="add del">
          <ac:chgData name="Alex Boys" userId="66e1a3ef-214b-4255-8446-4bc0a799c91a" providerId="ADAL" clId="{47A165F5-35F3-489F-A82D-0DED58766521}" dt="2023-08-02T14:30:29.005" v="1204" actId="26606"/>
          <ac:spMkLst>
            <pc:docMk/>
            <pc:sldMk cId="6653753" sldId="259"/>
            <ac:spMk id="18" creationId="{70155189-D96C-4527-B0EC-654B946BE615}"/>
          </ac:spMkLst>
        </pc:spChg>
        <pc:spChg chg="add del">
          <ac:chgData name="Alex Boys" userId="66e1a3ef-214b-4255-8446-4bc0a799c91a" providerId="ADAL" clId="{47A165F5-35F3-489F-A82D-0DED58766521}" dt="2023-08-02T11:01:17.110" v="432" actId="26606"/>
          <ac:spMkLst>
            <pc:docMk/>
            <pc:sldMk cId="6653753" sldId="259"/>
            <ac:spMk id="19" creationId="{4B030A0D-0DAD-4A99-89BB-419527D6A64B}"/>
          </ac:spMkLst>
        </pc:spChg>
        <pc:grpChg chg="add mod">
          <ac:chgData name="Alex Boys" userId="66e1a3ef-214b-4255-8446-4bc0a799c91a" providerId="ADAL" clId="{47A165F5-35F3-489F-A82D-0DED58766521}" dt="2023-08-02T14:46:41.391" v="1258" actId="1076"/>
          <ac:grpSpMkLst>
            <pc:docMk/>
            <pc:sldMk cId="6653753" sldId="259"/>
            <ac:grpSpMk id="10" creationId="{0D69BD96-C3E8-0625-6066-FBF1C47974C4}"/>
          </ac:grpSpMkLst>
        </pc:grpChg>
        <pc:graphicFrameChg chg="del">
          <ac:chgData name="Alex Boys" userId="66e1a3ef-214b-4255-8446-4bc0a799c91a" providerId="ADAL" clId="{47A165F5-35F3-489F-A82D-0DED58766521}" dt="2023-08-02T10:58:16.664" v="275" actId="478"/>
          <ac:graphicFrameMkLst>
            <pc:docMk/>
            <pc:sldMk cId="6653753" sldId="259"/>
            <ac:graphicFrameMk id="8" creationId="{B00C3790-B1CE-2563-5CE7-8A597CB98C19}"/>
          </ac:graphicFrameMkLst>
        </pc:graphicFrameChg>
        <pc:picChg chg="del">
          <ac:chgData name="Alex Boys" userId="66e1a3ef-214b-4255-8446-4bc0a799c91a" providerId="ADAL" clId="{47A165F5-35F3-489F-A82D-0DED58766521}" dt="2023-08-02T10:58:12.409" v="273" actId="478"/>
          <ac:picMkLst>
            <pc:docMk/>
            <pc:sldMk cId="6653753" sldId="259"/>
            <ac:picMk id="2" creationId="{0BD43AC8-3A8A-0FA5-1152-6D65CCD77543}"/>
          </ac:picMkLst>
        </pc:picChg>
        <pc:picChg chg="del">
          <ac:chgData name="Alex Boys" userId="66e1a3ef-214b-4255-8446-4bc0a799c91a" providerId="ADAL" clId="{47A165F5-35F3-489F-A82D-0DED58766521}" dt="2023-08-02T10:58:13.659" v="274" actId="478"/>
          <ac:picMkLst>
            <pc:docMk/>
            <pc:sldMk cId="6653753" sldId="259"/>
            <ac:picMk id="3" creationId="{A9ABDA85-8141-3546-63AD-63A09578C85A}"/>
          </ac:picMkLst>
        </pc:picChg>
        <pc:picChg chg="add mod">
          <ac:chgData name="Alex Boys" userId="66e1a3ef-214b-4255-8446-4bc0a799c91a" providerId="ADAL" clId="{47A165F5-35F3-489F-A82D-0DED58766521}" dt="2023-08-02T14:46:55.801" v="1259" actId="1076"/>
          <ac:picMkLst>
            <pc:docMk/>
            <pc:sldMk cId="6653753" sldId="259"/>
            <ac:picMk id="4" creationId="{B0CBBA88-12A2-7CFA-9218-7B0C5866F35D}"/>
          </ac:picMkLst>
        </pc:picChg>
        <pc:picChg chg="add mod">
          <ac:chgData name="Alex Boys" userId="66e1a3ef-214b-4255-8446-4bc0a799c91a" providerId="ADAL" clId="{47A165F5-35F3-489F-A82D-0DED58766521}" dt="2023-08-02T14:46:17.934" v="1252" actId="164"/>
          <ac:picMkLst>
            <pc:docMk/>
            <pc:sldMk cId="6653753" sldId="259"/>
            <ac:picMk id="5" creationId="{B235FFFF-1739-3975-C215-62F67886CF88}"/>
          </ac:picMkLst>
        </pc:picChg>
        <pc:picChg chg="del mod">
          <ac:chgData name="Alex Boys" userId="66e1a3ef-214b-4255-8446-4bc0a799c91a" providerId="ADAL" clId="{47A165F5-35F3-489F-A82D-0DED58766521}" dt="2023-08-02T11:00:18.887" v="428" actId="478"/>
          <ac:picMkLst>
            <pc:docMk/>
            <pc:sldMk cId="6653753" sldId="259"/>
            <ac:picMk id="6" creationId="{0160FD8D-4E6B-B188-8A67-DCF67D2544CF}"/>
          </ac:picMkLst>
        </pc:picChg>
        <pc:picChg chg="add mod">
          <ac:chgData name="Alex Boys" userId="66e1a3ef-214b-4255-8446-4bc0a799c91a" providerId="ADAL" clId="{47A165F5-35F3-489F-A82D-0DED58766521}" dt="2023-08-02T14:46:17.934" v="1252" actId="164"/>
          <ac:picMkLst>
            <pc:docMk/>
            <pc:sldMk cId="6653753" sldId="259"/>
            <ac:picMk id="7" creationId="{6BD1011F-89D2-1AD5-A616-5CF6651EB62E}"/>
          </ac:picMkLst>
        </pc:picChg>
      </pc:sldChg>
      <pc:sldChg chg="del">
        <pc:chgData name="Alex Boys" userId="66e1a3ef-214b-4255-8446-4bc0a799c91a" providerId="ADAL" clId="{47A165F5-35F3-489F-A82D-0DED58766521}" dt="2023-08-02T10:35:46.958" v="2" actId="47"/>
        <pc:sldMkLst>
          <pc:docMk/>
          <pc:sldMk cId="836220386" sldId="259"/>
        </pc:sldMkLst>
      </pc:sldChg>
      <pc:sldChg chg="addSp delSp modSp add del mod">
        <pc:chgData name="Alex Boys" userId="66e1a3ef-214b-4255-8446-4bc0a799c91a" providerId="ADAL" clId="{47A165F5-35F3-489F-A82D-0DED58766521}" dt="2023-08-02T15:09:14.762" v="1582" actId="47"/>
        <pc:sldMkLst>
          <pc:docMk/>
          <pc:sldMk cId="738808251" sldId="260"/>
        </pc:sldMkLst>
        <pc:spChg chg="add mod">
          <ac:chgData name="Alex Boys" userId="66e1a3ef-214b-4255-8446-4bc0a799c91a" providerId="ADAL" clId="{47A165F5-35F3-489F-A82D-0DED58766521}" dt="2023-08-02T14:47:23.013" v="1299" actId="20577"/>
          <ac:spMkLst>
            <pc:docMk/>
            <pc:sldMk cId="738808251" sldId="260"/>
            <ac:spMk id="2" creationId="{28434D13-6ABB-0940-0B81-353CF4521305}"/>
          </ac:spMkLst>
        </pc:spChg>
        <pc:spChg chg="mod">
          <ac:chgData name="Alex Boys" userId="66e1a3ef-214b-4255-8446-4bc0a799c91a" providerId="ADAL" clId="{47A165F5-35F3-489F-A82D-0DED58766521}" dt="2023-08-02T14:47:18.704" v="1292" actId="1076"/>
          <ac:spMkLst>
            <pc:docMk/>
            <pc:sldMk cId="738808251" sldId="260"/>
            <ac:spMk id="12" creationId="{1757BC0D-C5F0-EF07-9014-C050FB8CAB89}"/>
          </ac:spMkLst>
        </pc:spChg>
        <pc:spChg chg="add del">
          <ac:chgData name="Alex Boys" userId="66e1a3ef-214b-4255-8446-4bc0a799c91a" providerId="ADAL" clId="{47A165F5-35F3-489F-A82D-0DED58766521}" dt="2023-08-02T14:43:25.387" v="1218" actId="26606"/>
          <ac:spMkLst>
            <pc:docMk/>
            <pc:sldMk cId="738808251" sldId="260"/>
            <ac:spMk id="14" creationId="{04812C46-200A-4DEB-A05E-3ED6C68C2387}"/>
          </ac:spMkLst>
        </pc:spChg>
        <pc:spChg chg="add del">
          <ac:chgData name="Alex Boys" userId="66e1a3ef-214b-4255-8446-4bc0a799c91a" providerId="ADAL" clId="{47A165F5-35F3-489F-A82D-0DED58766521}" dt="2023-08-02T14:43:25.387" v="1218" actId="26606"/>
          <ac:spMkLst>
            <pc:docMk/>
            <pc:sldMk cId="738808251" sldId="260"/>
            <ac:spMk id="15" creationId="{D1EA859B-E555-4109-94F3-6700E046E008}"/>
          </ac:spMkLst>
        </pc:spChg>
        <pc:spChg chg="add del">
          <ac:chgData name="Alex Boys" userId="66e1a3ef-214b-4255-8446-4bc0a799c91a" providerId="ADAL" clId="{47A165F5-35F3-489F-A82D-0DED58766521}" dt="2023-08-02T14:30:25.869" v="1201" actId="26606"/>
          <ac:spMkLst>
            <pc:docMk/>
            <pc:sldMk cId="738808251" sldId="260"/>
            <ac:spMk id="17" creationId="{D038248A-211C-4EEC-8401-C761B929FB52}"/>
          </ac:spMkLst>
        </pc:spChg>
        <pc:spChg chg="add del">
          <ac:chgData name="Alex Boys" userId="66e1a3ef-214b-4255-8446-4bc0a799c91a" providerId="ADAL" clId="{47A165F5-35F3-489F-A82D-0DED58766521}" dt="2023-08-02T14:30:25.869" v="1201" actId="26606"/>
          <ac:spMkLst>
            <pc:docMk/>
            <pc:sldMk cId="738808251" sldId="260"/>
            <ac:spMk id="19" creationId="{C30A849F-66D9-40C8-BEC8-35AFF8F4568F}"/>
          </ac:spMkLst>
        </pc:spChg>
        <pc:spChg chg="add">
          <ac:chgData name="Alex Boys" userId="66e1a3ef-214b-4255-8446-4bc0a799c91a" providerId="ADAL" clId="{47A165F5-35F3-489F-A82D-0DED58766521}" dt="2023-08-02T14:43:25.387" v="1218" actId="26606"/>
          <ac:spMkLst>
            <pc:docMk/>
            <pc:sldMk cId="738808251" sldId="260"/>
            <ac:spMk id="20" creationId="{04812C46-200A-4DEB-A05E-3ED6C68C2387}"/>
          </ac:spMkLst>
        </pc:spChg>
        <pc:grpChg chg="add del">
          <ac:chgData name="Alex Boys" userId="66e1a3ef-214b-4255-8446-4bc0a799c91a" providerId="ADAL" clId="{47A165F5-35F3-489F-A82D-0DED58766521}" dt="2023-08-02T14:30:25.869" v="1201" actId="26606"/>
          <ac:grpSpMkLst>
            <pc:docMk/>
            <pc:sldMk cId="738808251" sldId="260"/>
            <ac:grpSpMk id="21" creationId="{04542298-A2B1-480F-A11C-A40EDD19B857}"/>
          </ac:grpSpMkLst>
        </pc:grpChg>
        <pc:grpChg chg="add del">
          <ac:chgData name="Alex Boys" userId="66e1a3ef-214b-4255-8446-4bc0a799c91a" providerId="ADAL" clId="{47A165F5-35F3-489F-A82D-0DED58766521}" dt="2023-08-02T14:30:25.869" v="1201" actId="26606"/>
          <ac:grpSpMkLst>
            <pc:docMk/>
            <pc:sldMk cId="738808251" sldId="260"/>
            <ac:grpSpMk id="27" creationId="{2A5C9C35-2375-49EB-B99C-17C87D42FE7C}"/>
          </ac:grpSpMkLst>
        </pc:grpChg>
        <pc:picChg chg="add del mod ord">
          <ac:chgData name="Alex Boys" userId="66e1a3ef-214b-4255-8446-4bc0a799c91a" providerId="ADAL" clId="{47A165F5-35F3-489F-A82D-0DED58766521}" dt="2023-08-02T14:43:20.217" v="1216" actId="478"/>
          <ac:picMkLst>
            <pc:docMk/>
            <pc:sldMk cId="738808251" sldId="260"/>
            <ac:picMk id="3" creationId="{53BC731D-B1EF-06B8-4F1D-9A38D7BB7881}"/>
          </ac:picMkLst>
        </pc:picChg>
        <pc:picChg chg="del">
          <ac:chgData name="Alex Boys" userId="66e1a3ef-214b-4255-8446-4bc0a799c91a" providerId="ADAL" clId="{47A165F5-35F3-489F-A82D-0DED58766521}" dt="2023-08-02T11:02:02.466" v="470" actId="478"/>
          <ac:picMkLst>
            <pc:docMk/>
            <pc:sldMk cId="738808251" sldId="260"/>
            <ac:picMk id="4" creationId="{B0CBBA88-12A2-7CFA-9218-7B0C5866F35D}"/>
          </ac:picMkLst>
        </pc:picChg>
        <pc:picChg chg="del">
          <ac:chgData name="Alex Boys" userId="66e1a3ef-214b-4255-8446-4bc0a799c91a" providerId="ADAL" clId="{47A165F5-35F3-489F-A82D-0DED58766521}" dt="2023-08-02T11:02:03.215" v="471" actId="478"/>
          <ac:picMkLst>
            <pc:docMk/>
            <pc:sldMk cId="738808251" sldId="260"/>
            <ac:picMk id="5" creationId="{B235FFFF-1739-3975-C215-62F67886CF88}"/>
          </ac:picMkLst>
        </pc:picChg>
        <pc:picChg chg="add del mod">
          <ac:chgData name="Alex Boys" userId="66e1a3ef-214b-4255-8446-4bc0a799c91a" providerId="ADAL" clId="{47A165F5-35F3-489F-A82D-0DED58766521}" dt="2023-08-02T15:08:37.926" v="1577" actId="21"/>
          <ac:picMkLst>
            <pc:docMk/>
            <pc:sldMk cId="738808251" sldId="260"/>
            <ac:picMk id="6" creationId="{1E34D0C6-211D-710A-B5E5-23332DB37B57}"/>
          </ac:picMkLst>
        </pc:picChg>
        <pc:picChg chg="del">
          <ac:chgData name="Alex Boys" userId="66e1a3ef-214b-4255-8446-4bc0a799c91a" providerId="ADAL" clId="{47A165F5-35F3-489F-A82D-0DED58766521}" dt="2023-08-02T11:02:01.682" v="469" actId="478"/>
          <ac:picMkLst>
            <pc:docMk/>
            <pc:sldMk cId="738808251" sldId="260"/>
            <ac:picMk id="7" creationId="{6BD1011F-89D2-1AD5-A616-5CF6651EB62E}"/>
          </ac:picMkLst>
        </pc:picChg>
      </pc:sldChg>
      <pc:sldChg chg="del">
        <pc:chgData name="Alex Boys" userId="66e1a3ef-214b-4255-8446-4bc0a799c91a" providerId="ADAL" clId="{47A165F5-35F3-489F-A82D-0DED58766521}" dt="2023-08-02T10:35:46.569" v="1" actId="47"/>
        <pc:sldMkLst>
          <pc:docMk/>
          <pc:sldMk cId="2474847904" sldId="260"/>
        </pc:sldMkLst>
      </pc:sldChg>
      <pc:sldChg chg="addSp delSp modSp add del mod">
        <pc:chgData name="Alex Boys" userId="66e1a3ef-214b-4255-8446-4bc0a799c91a" providerId="ADAL" clId="{47A165F5-35F3-489F-A82D-0DED58766521}" dt="2023-08-02T15:10:59.221" v="1598" actId="47"/>
        <pc:sldMkLst>
          <pc:docMk/>
          <pc:sldMk cId="2434749340" sldId="261"/>
        </pc:sldMkLst>
        <pc:spChg chg="del mod">
          <ac:chgData name="Alex Boys" userId="66e1a3ef-214b-4255-8446-4bc0a799c91a" providerId="ADAL" clId="{47A165F5-35F3-489F-A82D-0DED58766521}" dt="2023-08-02T11:04:23.618" v="598" actId="478"/>
          <ac:spMkLst>
            <pc:docMk/>
            <pc:sldMk cId="2434749340" sldId="261"/>
            <ac:spMk id="2" creationId="{28434D13-6ABB-0940-0B81-353CF4521305}"/>
          </ac:spMkLst>
        </pc:spChg>
        <pc:spChg chg="add del mod">
          <ac:chgData name="Alex Boys" userId="66e1a3ef-214b-4255-8446-4bc0a799c91a" providerId="ADAL" clId="{47A165F5-35F3-489F-A82D-0DED58766521}" dt="2023-08-02T15:10:23.759" v="1593" actId="21"/>
          <ac:spMkLst>
            <pc:docMk/>
            <pc:sldMk cId="2434749340" sldId="261"/>
            <ac:spMk id="5" creationId="{F04823DC-6DE5-90BA-7D46-24FBD8CABD6F}"/>
          </ac:spMkLst>
        </pc:spChg>
        <pc:spChg chg="add del mod">
          <ac:chgData name="Alex Boys" userId="66e1a3ef-214b-4255-8446-4bc0a799c91a" providerId="ADAL" clId="{47A165F5-35F3-489F-A82D-0DED58766521}" dt="2023-08-02T15:10:23.759" v="1593" actId="21"/>
          <ac:spMkLst>
            <pc:docMk/>
            <pc:sldMk cId="2434749340" sldId="261"/>
            <ac:spMk id="7" creationId="{7C8A1E92-CFC1-71A8-C2F5-E4C864BE36C2}"/>
          </ac:spMkLst>
        </pc:spChg>
        <pc:spChg chg="add del mod">
          <ac:chgData name="Alex Boys" userId="66e1a3ef-214b-4255-8446-4bc0a799c91a" providerId="ADAL" clId="{47A165F5-35F3-489F-A82D-0DED58766521}" dt="2023-08-02T15:10:17.910" v="1592" actId="478"/>
          <ac:spMkLst>
            <pc:docMk/>
            <pc:sldMk cId="2434749340" sldId="261"/>
            <ac:spMk id="9" creationId="{78DCEDEE-051B-6691-2CA9-D52B0F3ADBF7}"/>
          </ac:spMkLst>
        </pc:spChg>
        <pc:spChg chg="del mod">
          <ac:chgData name="Alex Boys" userId="66e1a3ef-214b-4255-8446-4bc0a799c91a" providerId="ADAL" clId="{47A165F5-35F3-489F-A82D-0DED58766521}" dt="2023-08-02T15:09:35.782" v="1583" actId="478"/>
          <ac:spMkLst>
            <pc:docMk/>
            <pc:sldMk cId="2434749340" sldId="261"/>
            <ac:spMk id="12" creationId="{1757BC0D-C5F0-EF07-9014-C050FB8CAB89}"/>
          </ac:spMkLst>
        </pc:spChg>
        <pc:spChg chg="add del">
          <ac:chgData name="Alex Boys" userId="66e1a3ef-214b-4255-8446-4bc0a799c91a" providerId="ADAL" clId="{47A165F5-35F3-489F-A82D-0DED58766521}" dt="2023-08-02T14:51:03.801" v="1352" actId="26606"/>
          <ac:spMkLst>
            <pc:docMk/>
            <pc:sldMk cId="2434749340" sldId="261"/>
            <ac:spMk id="14" creationId="{BACC6370-2D7E-4714-9D71-7542949D7D5D}"/>
          </ac:spMkLst>
        </pc:spChg>
        <pc:spChg chg="add del">
          <ac:chgData name="Alex Boys" userId="66e1a3ef-214b-4255-8446-4bc0a799c91a" providerId="ADAL" clId="{47A165F5-35F3-489F-A82D-0DED58766521}" dt="2023-08-02T14:51:03.801" v="1352" actId="26606"/>
          <ac:spMkLst>
            <pc:docMk/>
            <pc:sldMk cId="2434749340" sldId="261"/>
            <ac:spMk id="15" creationId="{B444D337-4D9F-40A8-BA84-C0BFA7A8AD66}"/>
          </ac:spMkLst>
        </pc:spChg>
        <pc:spChg chg="add del">
          <ac:chgData name="Alex Boys" userId="66e1a3ef-214b-4255-8446-4bc0a799c91a" providerId="ADAL" clId="{47A165F5-35F3-489F-A82D-0DED58766521}" dt="2023-08-02T14:51:03.801" v="1352" actId="26606"/>
          <ac:spMkLst>
            <pc:docMk/>
            <pc:sldMk cId="2434749340" sldId="261"/>
            <ac:spMk id="16" creationId="{70478D1D-B50E-41C8-8A55-36A53D449402}"/>
          </ac:spMkLst>
        </pc:spChg>
        <pc:spChg chg="add del">
          <ac:chgData name="Alex Boys" userId="66e1a3ef-214b-4255-8446-4bc0a799c91a" providerId="ADAL" clId="{47A165F5-35F3-489F-A82D-0DED58766521}" dt="2023-08-02T14:30:25.252" v="1200" actId="26606"/>
          <ac:spMkLst>
            <pc:docMk/>
            <pc:sldMk cId="2434749340" sldId="261"/>
            <ac:spMk id="17" creationId="{65219498-D544-41AC-98FE-8F956EF66A62}"/>
          </ac:spMkLst>
        </pc:spChg>
        <pc:spChg chg="add del">
          <ac:chgData name="Alex Boys" userId="66e1a3ef-214b-4255-8446-4bc0a799c91a" providerId="ADAL" clId="{47A165F5-35F3-489F-A82D-0DED58766521}" dt="2023-08-02T14:51:08.540" v="1354" actId="26606"/>
          <ac:spMkLst>
            <pc:docMk/>
            <pc:sldMk cId="2434749340" sldId="261"/>
            <ac:spMk id="18" creationId="{6D1A2CED-DA9B-4CCF-8215-CFC65FE71603}"/>
          </ac:spMkLst>
        </pc:spChg>
        <pc:spChg chg="add del">
          <ac:chgData name="Alex Boys" userId="66e1a3ef-214b-4255-8446-4bc0a799c91a" providerId="ADAL" clId="{47A165F5-35F3-489F-A82D-0DED58766521}" dt="2023-08-02T14:30:25.252" v="1200" actId="26606"/>
          <ac:spMkLst>
            <pc:docMk/>
            <pc:sldMk cId="2434749340" sldId="261"/>
            <ac:spMk id="19" creationId="{F500DBFC-17A9-4E0A-AEE2-A49F9AEEF0FD}"/>
          </ac:spMkLst>
        </pc:spChg>
        <pc:spChg chg="add del">
          <ac:chgData name="Alex Boys" userId="66e1a3ef-214b-4255-8446-4bc0a799c91a" providerId="ADAL" clId="{47A165F5-35F3-489F-A82D-0DED58766521}" dt="2023-08-02T14:51:08.540" v="1354" actId="26606"/>
          <ac:spMkLst>
            <pc:docMk/>
            <pc:sldMk cId="2434749340" sldId="261"/>
            <ac:spMk id="20" creationId="{562DFC44-A40C-4573-9230-B3EDB3EC8EEB}"/>
          </ac:spMkLst>
        </pc:spChg>
        <pc:spChg chg="add del">
          <ac:chgData name="Alex Boys" userId="66e1a3ef-214b-4255-8446-4bc0a799c91a" providerId="ADAL" clId="{47A165F5-35F3-489F-A82D-0DED58766521}" dt="2023-08-02T14:51:08.540" v="1354" actId="26606"/>
          <ac:spMkLst>
            <pc:docMk/>
            <pc:sldMk cId="2434749340" sldId="261"/>
            <ac:spMk id="22" creationId="{15589D35-CF9F-4DE9-A792-8571A09E9BC9}"/>
          </ac:spMkLst>
        </pc:spChg>
        <pc:spChg chg="add">
          <ac:chgData name="Alex Boys" userId="66e1a3ef-214b-4255-8446-4bc0a799c91a" providerId="ADAL" clId="{47A165F5-35F3-489F-A82D-0DED58766521}" dt="2023-08-02T14:51:08.548" v="1355" actId="26606"/>
          <ac:spMkLst>
            <pc:docMk/>
            <pc:sldMk cId="2434749340" sldId="261"/>
            <ac:spMk id="24" creationId="{AFF8D2E5-2C4E-47B1-930B-6C82B7C31331}"/>
          </ac:spMkLst>
        </pc:spChg>
        <pc:spChg chg="add">
          <ac:chgData name="Alex Boys" userId="66e1a3ef-214b-4255-8446-4bc0a799c91a" providerId="ADAL" clId="{47A165F5-35F3-489F-A82D-0DED58766521}" dt="2023-08-02T14:51:08.548" v="1355" actId="26606"/>
          <ac:spMkLst>
            <pc:docMk/>
            <pc:sldMk cId="2434749340" sldId="261"/>
            <ac:spMk id="25" creationId="{801E4ADA-0EA9-4930-846E-3C11E8BED6DD}"/>
          </ac:spMkLst>
        </pc:spChg>
        <pc:spChg chg="add">
          <ac:chgData name="Alex Boys" userId="66e1a3ef-214b-4255-8446-4bc0a799c91a" providerId="ADAL" clId="{47A165F5-35F3-489F-A82D-0DED58766521}" dt="2023-08-02T14:51:08.548" v="1355" actId="26606"/>
          <ac:spMkLst>
            <pc:docMk/>
            <pc:sldMk cId="2434749340" sldId="261"/>
            <ac:spMk id="26" creationId="{FB92FFCE-0C90-454E-AA25-D4EE9A6C39C5}"/>
          </ac:spMkLst>
        </pc:spChg>
        <pc:grpChg chg="add del">
          <ac:chgData name="Alex Boys" userId="66e1a3ef-214b-4255-8446-4bc0a799c91a" providerId="ADAL" clId="{47A165F5-35F3-489F-A82D-0DED58766521}" dt="2023-08-02T14:30:25.252" v="1200" actId="26606"/>
          <ac:grpSpMkLst>
            <pc:docMk/>
            <pc:sldMk cId="2434749340" sldId="261"/>
            <ac:grpSpMk id="21" creationId="{D74613BB-817C-4C4F-8A24-4936F2F064C0}"/>
          </ac:grpSpMkLst>
        </pc:grpChg>
        <pc:picChg chg="add del mod">
          <ac:chgData name="Alex Boys" userId="66e1a3ef-214b-4255-8446-4bc0a799c91a" providerId="ADAL" clId="{47A165F5-35F3-489F-A82D-0DED58766521}" dt="2023-08-02T15:10:23.759" v="1593" actId="21"/>
          <ac:picMkLst>
            <pc:docMk/>
            <pc:sldMk cId="2434749340" sldId="261"/>
            <ac:picMk id="3" creationId="{3EDF4987-6629-041E-6F09-43F6FF1677E3}"/>
          </ac:picMkLst>
        </pc:picChg>
      </pc:sldChg>
      <pc:sldChg chg="del">
        <pc:chgData name="Alex Boys" userId="66e1a3ef-214b-4255-8446-4bc0a799c91a" providerId="ADAL" clId="{47A165F5-35F3-489F-A82D-0DED58766521}" dt="2023-08-02T10:35:48.029" v="4" actId="47"/>
        <pc:sldMkLst>
          <pc:docMk/>
          <pc:sldMk cId="3180338081" sldId="261"/>
        </pc:sldMkLst>
      </pc:sldChg>
      <pc:sldChg chg="addSp delSp modSp add mod modNotesTx">
        <pc:chgData name="Alex Boys" userId="66e1a3ef-214b-4255-8446-4bc0a799c91a" providerId="ADAL" clId="{47A165F5-35F3-489F-A82D-0DED58766521}" dt="2023-08-03T10:22:22.046" v="9990" actId="313"/>
        <pc:sldMkLst>
          <pc:docMk/>
          <pc:sldMk cId="1013633434" sldId="262"/>
        </pc:sldMkLst>
        <pc:spChg chg="add mod">
          <ac:chgData name="Alex Boys" userId="66e1a3ef-214b-4255-8446-4bc0a799c91a" providerId="ADAL" clId="{47A165F5-35F3-489F-A82D-0DED58766521}" dt="2023-08-02T17:11:13.600" v="3119" actId="962"/>
          <ac:spMkLst>
            <pc:docMk/>
            <pc:sldMk cId="1013633434" sldId="262"/>
            <ac:spMk id="2" creationId="{EAE3A3AC-09F9-9D8B-354C-290B71CCE400}"/>
          </ac:spMkLst>
        </pc:spChg>
        <pc:spChg chg="add mod">
          <ac:chgData name="Alex Boys" userId="66e1a3ef-214b-4255-8446-4bc0a799c91a" providerId="ADAL" clId="{47A165F5-35F3-489F-A82D-0DED58766521}" dt="2023-08-02T17:11:09.285" v="3117" actId="26606"/>
          <ac:spMkLst>
            <pc:docMk/>
            <pc:sldMk cId="1013633434" sldId="262"/>
            <ac:spMk id="5" creationId="{F3E182FB-4A58-DC6A-4808-0EB3AEBD7300}"/>
          </ac:spMkLst>
        </pc:spChg>
        <pc:spChg chg="add del mod">
          <ac:chgData name="Alex Boys" userId="66e1a3ef-214b-4255-8446-4bc0a799c91a" providerId="ADAL" clId="{47A165F5-35F3-489F-A82D-0DED58766521}" dt="2023-08-02T15:11:08.173" v="1602" actId="478"/>
          <ac:spMkLst>
            <pc:docMk/>
            <pc:sldMk cId="1013633434" sldId="262"/>
            <ac:spMk id="7" creationId="{76D6045B-CD70-CC1D-BA75-8CDE07323666}"/>
          </ac:spMkLst>
        </pc:spChg>
        <pc:spChg chg="del mod">
          <ac:chgData name="Alex Boys" userId="66e1a3ef-214b-4255-8446-4bc0a799c91a" providerId="ADAL" clId="{47A165F5-35F3-489F-A82D-0DED58766521}" dt="2023-08-02T15:11:03.067" v="1599" actId="478"/>
          <ac:spMkLst>
            <pc:docMk/>
            <pc:sldMk cId="1013633434" sldId="262"/>
            <ac:spMk id="12" creationId="{1757BC0D-C5F0-EF07-9014-C050FB8CAB89}"/>
          </ac:spMkLst>
        </pc:spChg>
        <pc:spChg chg="add del">
          <ac:chgData name="Alex Boys" userId="66e1a3ef-214b-4255-8446-4bc0a799c91a" providerId="ADAL" clId="{47A165F5-35F3-489F-A82D-0DED58766521}" dt="2023-08-02T14:30:24.840" v="1199" actId="26606"/>
          <ac:spMkLst>
            <pc:docMk/>
            <pc:sldMk cId="1013633434" sldId="262"/>
            <ac:spMk id="17" creationId="{65219498-D544-41AC-98FE-8F956EF66A62}"/>
          </ac:spMkLst>
        </pc:spChg>
        <pc:spChg chg="add del">
          <ac:chgData name="Alex Boys" userId="66e1a3ef-214b-4255-8446-4bc0a799c91a" providerId="ADAL" clId="{47A165F5-35F3-489F-A82D-0DED58766521}" dt="2023-08-02T14:30:24.840" v="1199" actId="26606"/>
          <ac:spMkLst>
            <pc:docMk/>
            <pc:sldMk cId="1013633434" sldId="262"/>
            <ac:spMk id="19" creationId="{F500DBFC-17A9-4E0A-AEE2-A49F9AEEF0FD}"/>
          </ac:spMkLst>
        </pc:spChg>
        <pc:grpChg chg="add del">
          <ac:chgData name="Alex Boys" userId="66e1a3ef-214b-4255-8446-4bc0a799c91a" providerId="ADAL" clId="{47A165F5-35F3-489F-A82D-0DED58766521}" dt="2023-08-02T14:30:24.840" v="1199" actId="26606"/>
          <ac:grpSpMkLst>
            <pc:docMk/>
            <pc:sldMk cId="1013633434" sldId="262"/>
            <ac:grpSpMk id="21" creationId="{D74613BB-817C-4C4F-8A24-4936F2F064C0}"/>
          </ac:grpSpMkLst>
        </pc:grpChg>
        <pc:picChg chg="add del mod">
          <ac:chgData name="Alex Boys" userId="66e1a3ef-214b-4255-8446-4bc0a799c91a" providerId="ADAL" clId="{47A165F5-35F3-489F-A82D-0DED58766521}" dt="2023-08-02T17:11:13.599" v="3118" actId="27614"/>
          <ac:picMkLst>
            <pc:docMk/>
            <pc:sldMk cId="1013633434" sldId="262"/>
            <ac:picMk id="3" creationId="{3EDF4987-6629-041E-6F09-43F6FF1677E3}"/>
          </ac:picMkLst>
        </pc:picChg>
        <pc:picChg chg="add del mod">
          <ac:chgData name="Alex Boys" userId="66e1a3ef-214b-4255-8446-4bc0a799c91a" providerId="ADAL" clId="{47A165F5-35F3-489F-A82D-0DED58766521}" dt="2023-08-02T15:22:13.583" v="1749" actId="478"/>
          <ac:picMkLst>
            <pc:docMk/>
            <pc:sldMk cId="1013633434" sldId="262"/>
            <ac:picMk id="9" creationId="{3362FA43-1B98-9FB9-AE38-B2ED8AA9F666}"/>
          </ac:picMkLst>
        </pc:picChg>
      </pc:sldChg>
      <pc:sldChg chg="addSp delSp modSp add del mod">
        <pc:chgData name="Alex Boys" userId="66e1a3ef-214b-4255-8446-4bc0a799c91a" providerId="ADAL" clId="{47A165F5-35F3-489F-A82D-0DED58766521}" dt="2023-08-02T15:13:43.065" v="1681" actId="47"/>
        <pc:sldMkLst>
          <pc:docMk/>
          <pc:sldMk cId="288030621" sldId="263"/>
        </pc:sldMkLst>
        <pc:spChg chg="add mod">
          <ac:chgData name="Alex Boys" userId="66e1a3ef-214b-4255-8446-4bc0a799c91a" providerId="ADAL" clId="{47A165F5-35F3-489F-A82D-0DED58766521}" dt="2023-08-02T15:11:43.149" v="1611" actId="478"/>
          <ac:spMkLst>
            <pc:docMk/>
            <pc:sldMk cId="288030621" sldId="263"/>
            <ac:spMk id="4" creationId="{67E3FED3-AB7A-124B-7929-517C2A7B896F}"/>
          </ac:spMkLst>
        </pc:spChg>
        <pc:spChg chg="del mod">
          <ac:chgData name="Alex Boys" userId="66e1a3ef-214b-4255-8446-4bc0a799c91a" providerId="ADAL" clId="{47A165F5-35F3-489F-A82D-0DED58766521}" dt="2023-08-02T15:11:43.149" v="1611" actId="478"/>
          <ac:spMkLst>
            <pc:docMk/>
            <pc:sldMk cId="288030621" sldId="263"/>
            <ac:spMk id="12" creationId="{1757BC0D-C5F0-EF07-9014-C050FB8CAB89}"/>
          </ac:spMkLst>
        </pc:spChg>
        <pc:picChg chg="del mod">
          <ac:chgData name="Alex Boys" userId="66e1a3ef-214b-4255-8446-4bc0a799c91a" providerId="ADAL" clId="{47A165F5-35F3-489F-A82D-0DED58766521}" dt="2023-08-02T15:12:01.249" v="1615" actId="21"/>
          <ac:picMkLst>
            <pc:docMk/>
            <pc:sldMk cId="288030621" sldId="263"/>
            <ac:picMk id="3" creationId="{3EDF4987-6629-041E-6F09-43F6FF1677E3}"/>
          </ac:picMkLst>
        </pc:picChg>
      </pc:sldChg>
      <pc:sldChg chg="delSp modSp add del mod">
        <pc:chgData name="Alex Boys" userId="66e1a3ef-214b-4255-8446-4bc0a799c91a" providerId="ADAL" clId="{47A165F5-35F3-489F-A82D-0DED58766521}" dt="2023-08-02T15:14:02.694" v="1687" actId="47"/>
        <pc:sldMkLst>
          <pc:docMk/>
          <pc:sldMk cId="1657946573" sldId="264"/>
        </pc:sldMkLst>
        <pc:spChg chg="mod">
          <ac:chgData name="Alex Boys" userId="66e1a3ef-214b-4255-8446-4bc0a799c91a" providerId="ADAL" clId="{47A165F5-35F3-489F-A82D-0DED58766521}" dt="2023-08-02T11:19:05.432" v="946" actId="1076"/>
          <ac:spMkLst>
            <pc:docMk/>
            <pc:sldMk cId="1657946573" sldId="264"/>
            <ac:spMk id="12" creationId="{1757BC0D-C5F0-EF07-9014-C050FB8CAB89}"/>
          </ac:spMkLst>
        </pc:spChg>
        <pc:picChg chg="del mod">
          <ac:chgData name="Alex Boys" userId="66e1a3ef-214b-4255-8446-4bc0a799c91a" providerId="ADAL" clId="{47A165F5-35F3-489F-A82D-0DED58766521}" dt="2023-08-02T15:13:45.385" v="1682" actId="21"/>
          <ac:picMkLst>
            <pc:docMk/>
            <pc:sldMk cId="1657946573" sldId="264"/>
            <ac:picMk id="3" creationId="{3EDF4987-6629-041E-6F09-43F6FF1677E3}"/>
          </ac:picMkLst>
        </pc:picChg>
      </pc:sldChg>
      <pc:sldChg chg="delSp modSp add del mod">
        <pc:chgData name="Alex Boys" userId="66e1a3ef-214b-4255-8446-4bc0a799c91a" providerId="ADAL" clId="{47A165F5-35F3-489F-A82D-0DED58766521}" dt="2023-08-02T15:14:35.212" v="1699" actId="47"/>
        <pc:sldMkLst>
          <pc:docMk/>
          <pc:sldMk cId="2106120276" sldId="265"/>
        </pc:sldMkLst>
        <pc:spChg chg="mod">
          <ac:chgData name="Alex Boys" userId="66e1a3ef-214b-4255-8446-4bc0a799c91a" providerId="ADAL" clId="{47A165F5-35F3-489F-A82D-0DED58766521}" dt="2023-08-02T11:09:16.681" v="804" actId="20577"/>
          <ac:spMkLst>
            <pc:docMk/>
            <pc:sldMk cId="2106120276" sldId="265"/>
            <ac:spMk id="12" creationId="{1757BC0D-C5F0-EF07-9014-C050FB8CAB89}"/>
          </ac:spMkLst>
        </pc:spChg>
        <pc:picChg chg="del mod">
          <ac:chgData name="Alex Boys" userId="66e1a3ef-214b-4255-8446-4bc0a799c91a" providerId="ADAL" clId="{47A165F5-35F3-489F-A82D-0DED58766521}" dt="2023-08-02T15:14:11.931" v="1691" actId="21"/>
          <ac:picMkLst>
            <pc:docMk/>
            <pc:sldMk cId="2106120276" sldId="265"/>
            <ac:picMk id="3" creationId="{3EDF4987-6629-041E-6F09-43F6FF1677E3}"/>
          </ac:picMkLst>
        </pc:picChg>
      </pc:sldChg>
      <pc:sldChg chg="delSp modSp add del mod">
        <pc:chgData name="Alex Boys" userId="66e1a3ef-214b-4255-8446-4bc0a799c91a" providerId="ADAL" clId="{47A165F5-35F3-489F-A82D-0DED58766521}" dt="2023-08-02T15:15:02.356" v="1709" actId="47"/>
        <pc:sldMkLst>
          <pc:docMk/>
          <pc:sldMk cId="1524376620" sldId="266"/>
        </pc:sldMkLst>
        <pc:spChg chg="mod">
          <ac:chgData name="Alex Boys" userId="66e1a3ef-214b-4255-8446-4bc0a799c91a" providerId="ADAL" clId="{47A165F5-35F3-489F-A82D-0DED58766521}" dt="2023-08-02T11:21:12.084" v="973" actId="1076"/>
          <ac:spMkLst>
            <pc:docMk/>
            <pc:sldMk cId="1524376620" sldId="266"/>
            <ac:spMk id="12" creationId="{1757BC0D-C5F0-EF07-9014-C050FB8CAB89}"/>
          </ac:spMkLst>
        </pc:spChg>
        <pc:picChg chg="del mod">
          <ac:chgData name="Alex Boys" userId="66e1a3ef-214b-4255-8446-4bc0a799c91a" providerId="ADAL" clId="{47A165F5-35F3-489F-A82D-0DED58766521}" dt="2023-08-02T15:14:41.024" v="1701" actId="21"/>
          <ac:picMkLst>
            <pc:docMk/>
            <pc:sldMk cId="1524376620" sldId="266"/>
            <ac:picMk id="3" creationId="{3EDF4987-6629-041E-6F09-43F6FF1677E3}"/>
          </ac:picMkLst>
        </pc:picChg>
      </pc:sldChg>
      <pc:sldChg chg="delSp modSp add del mod">
        <pc:chgData name="Alex Boys" userId="66e1a3ef-214b-4255-8446-4bc0a799c91a" providerId="ADAL" clId="{47A165F5-35F3-489F-A82D-0DED58766521}" dt="2023-08-02T15:15:25.558" v="1719" actId="47"/>
        <pc:sldMkLst>
          <pc:docMk/>
          <pc:sldMk cId="4204947666" sldId="267"/>
        </pc:sldMkLst>
        <pc:spChg chg="mod">
          <ac:chgData name="Alex Boys" userId="66e1a3ef-214b-4255-8446-4bc0a799c91a" providerId="ADAL" clId="{47A165F5-35F3-489F-A82D-0DED58766521}" dt="2023-08-02T11:09:55.660" v="869" actId="20577"/>
          <ac:spMkLst>
            <pc:docMk/>
            <pc:sldMk cId="4204947666" sldId="267"/>
            <ac:spMk id="12" creationId="{1757BC0D-C5F0-EF07-9014-C050FB8CAB89}"/>
          </ac:spMkLst>
        </pc:spChg>
        <pc:picChg chg="del mod">
          <ac:chgData name="Alex Boys" userId="66e1a3ef-214b-4255-8446-4bc0a799c91a" providerId="ADAL" clId="{47A165F5-35F3-489F-A82D-0DED58766521}" dt="2023-08-02T15:15:07.585" v="1711" actId="21"/>
          <ac:picMkLst>
            <pc:docMk/>
            <pc:sldMk cId="4204947666" sldId="267"/>
            <ac:picMk id="3" creationId="{3EDF4987-6629-041E-6F09-43F6FF1677E3}"/>
          </ac:picMkLst>
        </pc:picChg>
      </pc:sldChg>
      <pc:sldChg chg="addSp delSp modSp add mod">
        <pc:chgData name="Alex Boys" userId="66e1a3ef-214b-4255-8446-4bc0a799c91a" providerId="ADAL" clId="{47A165F5-35F3-489F-A82D-0DED58766521}" dt="2023-08-03T11:13:35.402" v="11051" actId="13926"/>
        <pc:sldMkLst>
          <pc:docMk/>
          <pc:sldMk cId="3382926620" sldId="268"/>
        </pc:sldMkLst>
        <pc:spChg chg="add mod">
          <ac:chgData name="Alex Boys" userId="66e1a3ef-214b-4255-8446-4bc0a799c91a" providerId="ADAL" clId="{47A165F5-35F3-489F-A82D-0DED58766521}" dt="2023-08-03T11:13:35.402" v="11051" actId="13926"/>
          <ac:spMkLst>
            <pc:docMk/>
            <pc:sldMk cId="3382926620" sldId="268"/>
            <ac:spMk id="2" creationId="{8E461932-BA71-E644-E10C-F5F8FCAA3EEC}"/>
          </ac:spMkLst>
        </pc:spChg>
        <pc:spChg chg="mod">
          <ac:chgData name="Alex Boys" userId="66e1a3ef-214b-4255-8446-4bc0a799c91a" providerId="ADAL" clId="{47A165F5-35F3-489F-A82D-0DED58766521}" dt="2023-08-03T11:13:08.534" v="11024" actId="20577"/>
          <ac:spMkLst>
            <pc:docMk/>
            <pc:sldMk cId="3382926620" sldId="268"/>
            <ac:spMk id="12" creationId="{1757BC0D-C5F0-EF07-9014-C050FB8CAB89}"/>
          </ac:spMkLst>
        </pc:spChg>
        <pc:picChg chg="del">
          <ac:chgData name="Alex Boys" userId="66e1a3ef-214b-4255-8446-4bc0a799c91a" providerId="ADAL" clId="{47A165F5-35F3-489F-A82D-0DED58766521}" dt="2023-08-02T11:10:22.353" v="904" actId="478"/>
          <ac:picMkLst>
            <pc:docMk/>
            <pc:sldMk cId="3382926620" sldId="268"/>
            <ac:picMk id="3" creationId="{3EDF4987-6629-041E-6F09-43F6FF1677E3}"/>
          </ac:picMkLst>
        </pc:picChg>
      </pc:sldChg>
      <pc:sldChg chg="delSp modSp add mod ord modNotesTx">
        <pc:chgData name="Alex Boys" userId="66e1a3ef-214b-4255-8446-4bc0a799c91a" providerId="ADAL" clId="{47A165F5-35F3-489F-A82D-0DED58766521}" dt="2023-08-03T12:01:43.946" v="13680" actId="20577"/>
        <pc:sldMkLst>
          <pc:docMk/>
          <pc:sldMk cId="2392592174" sldId="269"/>
        </pc:sldMkLst>
        <pc:spChg chg="mod">
          <ac:chgData name="Alex Boys" userId="66e1a3ef-214b-4255-8446-4bc0a799c91a" providerId="ADAL" clId="{47A165F5-35F3-489F-A82D-0DED58766521}" dt="2023-08-02T11:10:17.410" v="902" actId="20577"/>
          <ac:spMkLst>
            <pc:docMk/>
            <pc:sldMk cId="2392592174" sldId="269"/>
            <ac:spMk id="12" creationId="{1757BC0D-C5F0-EF07-9014-C050FB8CAB89}"/>
          </ac:spMkLst>
        </pc:spChg>
        <pc:picChg chg="del">
          <ac:chgData name="Alex Boys" userId="66e1a3ef-214b-4255-8446-4bc0a799c91a" providerId="ADAL" clId="{47A165F5-35F3-489F-A82D-0DED58766521}" dt="2023-08-02T11:10:19.528" v="903" actId="478"/>
          <ac:picMkLst>
            <pc:docMk/>
            <pc:sldMk cId="2392592174" sldId="269"/>
            <ac:picMk id="3" creationId="{3EDF4987-6629-041E-6F09-43F6FF1677E3}"/>
          </ac:picMkLst>
        </pc:picChg>
      </pc:sldChg>
      <pc:sldChg chg="addSp delSp modSp add mod ord modNotesTx">
        <pc:chgData name="Alex Boys" userId="66e1a3ef-214b-4255-8446-4bc0a799c91a" providerId="ADAL" clId="{47A165F5-35F3-489F-A82D-0DED58766521}" dt="2023-08-03T10:09:22.824" v="7641" actId="20577"/>
        <pc:sldMkLst>
          <pc:docMk/>
          <pc:sldMk cId="1505968438" sldId="270"/>
        </pc:sldMkLst>
        <pc:spChg chg="del">
          <ac:chgData name="Alex Boys" userId="66e1a3ef-214b-4255-8446-4bc0a799c91a" providerId="ADAL" clId="{47A165F5-35F3-489F-A82D-0DED58766521}" dt="2023-08-02T15:07:22.829" v="1534" actId="478"/>
          <ac:spMkLst>
            <pc:docMk/>
            <pc:sldMk cId="1505968438" sldId="270"/>
            <ac:spMk id="5" creationId="{F04823DC-6DE5-90BA-7D46-24FBD8CABD6F}"/>
          </ac:spMkLst>
        </pc:spChg>
        <pc:spChg chg="del">
          <ac:chgData name="Alex Boys" userId="66e1a3ef-214b-4255-8446-4bc0a799c91a" providerId="ADAL" clId="{47A165F5-35F3-489F-A82D-0DED58766521}" dt="2023-08-02T15:07:12.879" v="1532" actId="478"/>
          <ac:spMkLst>
            <pc:docMk/>
            <pc:sldMk cId="1505968438" sldId="270"/>
            <ac:spMk id="7" creationId="{7C8A1E92-CFC1-71A8-C2F5-E4C864BE36C2}"/>
          </ac:spMkLst>
        </pc:spChg>
        <pc:spChg chg="mod">
          <ac:chgData name="Alex Boys" userId="66e1a3ef-214b-4255-8446-4bc0a799c91a" providerId="ADAL" clId="{47A165F5-35F3-489F-A82D-0DED58766521}" dt="2023-08-02T15:07:09.158" v="1531" actId="20577"/>
          <ac:spMkLst>
            <pc:docMk/>
            <pc:sldMk cId="1505968438" sldId="270"/>
            <ac:spMk id="12" creationId="{1757BC0D-C5F0-EF07-9014-C050FB8CAB89}"/>
          </ac:spMkLst>
        </pc:spChg>
        <pc:grpChg chg="add mod">
          <ac:chgData name="Alex Boys" userId="66e1a3ef-214b-4255-8446-4bc0a799c91a" providerId="ADAL" clId="{47A165F5-35F3-489F-A82D-0DED58766521}" dt="2023-08-02T15:07:25.896" v="1535" actId="1076"/>
          <ac:grpSpMkLst>
            <pc:docMk/>
            <pc:sldMk cId="1505968438" sldId="270"/>
            <ac:grpSpMk id="4" creationId="{24A7C7BA-C33E-62DB-BE25-8B7C83B0C31C}"/>
          </ac:grpSpMkLst>
        </pc:grpChg>
        <pc:picChg chg="add mod">
          <ac:chgData name="Alex Boys" userId="66e1a3ef-214b-4255-8446-4bc0a799c91a" providerId="ADAL" clId="{47A165F5-35F3-489F-A82D-0DED58766521}" dt="2023-08-02T15:07:33.769" v="1538" actId="1076"/>
          <ac:picMkLst>
            <pc:docMk/>
            <pc:sldMk cId="1505968438" sldId="270"/>
            <ac:picMk id="2" creationId="{112434DA-F2AF-BA3F-EE9F-4A8490E52B94}"/>
          </ac:picMkLst>
        </pc:picChg>
        <pc:picChg chg="del">
          <ac:chgData name="Alex Boys" userId="66e1a3ef-214b-4255-8446-4bc0a799c91a" providerId="ADAL" clId="{47A165F5-35F3-489F-A82D-0DED58766521}" dt="2023-08-02T15:06:58.310" v="1481" actId="478"/>
          <ac:picMkLst>
            <pc:docMk/>
            <pc:sldMk cId="1505968438" sldId="270"/>
            <ac:picMk id="3" creationId="{3EDF4987-6629-041E-6F09-43F6FF1677E3}"/>
          </ac:picMkLst>
        </pc:picChg>
        <pc:picChg chg="mod">
          <ac:chgData name="Alex Boys" userId="66e1a3ef-214b-4255-8446-4bc0a799c91a" providerId="ADAL" clId="{47A165F5-35F3-489F-A82D-0DED58766521}" dt="2023-08-02T15:07:19.993" v="1533"/>
          <ac:picMkLst>
            <pc:docMk/>
            <pc:sldMk cId="1505968438" sldId="270"/>
            <ac:picMk id="6" creationId="{ECCEBAC9-23B1-B018-2B12-D4FF6EE14F4D}"/>
          </ac:picMkLst>
        </pc:picChg>
        <pc:picChg chg="mod">
          <ac:chgData name="Alex Boys" userId="66e1a3ef-214b-4255-8446-4bc0a799c91a" providerId="ADAL" clId="{47A165F5-35F3-489F-A82D-0DED58766521}" dt="2023-08-02T15:07:19.993" v="1533"/>
          <ac:picMkLst>
            <pc:docMk/>
            <pc:sldMk cId="1505968438" sldId="270"/>
            <ac:picMk id="8" creationId="{C36F1529-FAC0-87F8-4AA2-96E404CC52B5}"/>
          </ac:picMkLst>
        </pc:picChg>
      </pc:sldChg>
      <pc:sldChg chg="addSp delSp modSp add mod modNotesTx">
        <pc:chgData name="Alex Boys" userId="66e1a3ef-214b-4255-8446-4bc0a799c91a" providerId="ADAL" clId="{47A165F5-35F3-489F-A82D-0DED58766521}" dt="2023-08-03T10:09:47.691" v="7740" actId="20577"/>
        <pc:sldMkLst>
          <pc:docMk/>
          <pc:sldMk cId="418394752" sldId="271"/>
        </pc:sldMkLst>
        <pc:spChg chg="add mod">
          <ac:chgData name="Alex Boys" userId="66e1a3ef-214b-4255-8446-4bc0a799c91a" providerId="ADAL" clId="{47A165F5-35F3-489F-A82D-0DED58766521}" dt="2023-08-02T15:08:35.320" v="1576"/>
          <ac:spMkLst>
            <pc:docMk/>
            <pc:sldMk cId="418394752" sldId="271"/>
            <ac:spMk id="3" creationId="{706FC0C9-DEAB-1083-D63E-030124EEE269}"/>
          </ac:spMkLst>
        </pc:spChg>
        <pc:spChg chg="mod">
          <ac:chgData name="Alex Boys" userId="66e1a3ef-214b-4255-8446-4bc0a799c91a" providerId="ADAL" clId="{47A165F5-35F3-489F-A82D-0DED58766521}" dt="2023-08-02T15:08:26.567" v="1573" actId="20577"/>
          <ac:spMkLst>
            <pc:docMk/>
            <pc:sldMk cId="418394752" sldId="271"/>
            <ac:spMk id="12" creationId="{1757BC0D-C5F0-EF07-9014-C050FB8CAB89}"/>
          </ac:spMkLst>
        </pc:spChg>
        <pc:grpChg chg="del">
          <ac:chgData name="Alex Boys" userId="66e1a3ef-214b-4255-8446-4bc0a799c91a" providerId="ADAL" clId="{47A165F5-35F3-489F-A82D-0DED58766521}" dt="2023-08-02T15:08:29.476" v="1575" actId="478"/>
          <ac:grpSpMkLst>
            <pc:docMk/>
            <pc:sldMk cId="418394752" sldId="271"/>
            <ac:grpSpMk id="4" creationId="{24A7C7BA-C33E-62DB-BE25-8B7C83B0C31C}"/>
          </ac:grpSpMkLst>
        </pc:grpChg>
        <pc:picChg chg="del">
          <ac:chgData name="Alex Boys" userId="66e1a3ef-214b-4255-8446-4bc0a799c91a" providerId="ADAL" clId="{47A165F5-35F3-489F-A82D-0DED58766521}" dt="2023-08-02T15:08:28.775" v="1574" actId="478"/>
          <ac:picMkLst>
            <pc:docMk/>
            <pc:sldMk cId="418394752" sldId="271"/>
            <ac:picMk id="2" creationId="{112434DA-F2AF-BA3F-EE9F-4A8490E52B94}"/>
          </ac:picMkLst>
        </pc:picChg>
        <pc:picChg chg="add mod">
          <ac:chgData name="Alex Boys" userId="66e1a3ef-214b-4255-8446-4bc0a799c91a" providerId="ADAL" clId="{47A165F5-35F3-489F-A82D-0DED58766521}" dt="2023-08-02T15:08:56.118" v="1581" actId="14100"/>
          <ac:picMkLst>
            <pc:docMk/>
            <pc:sldMk cId="418394752" sldId="271"/>
            <ac:picMk id="5" creationId="{0DE5692B-F17F-26AC-9CF8-10712330667C}"/>
          </ac:picMkLst>
        </pc:picChg>
      </pc:sldChg>
      <pc:sldChg chg="addSp delSp modSp add mod ord modNotesTx">
        <pc:chgData name="Alex Boys" userId="66e1a3ef-214b-4255-8446-4bc0a799c91a" providerId="ADAL" clId="{47A165F5-35F3-489F-A82D-0DED58766521}" dt="2023-08-03T11:13:48.381" v="11054" actId="688"/>
        <pc:sldMkLst>
          <pc:docMk/>
          <pc:sldMk cId="3852739195" sldId="272"/>
        </pc:sldMkLst>
        <pc:spChg chg="add del mod">
          <ac:chgData name="Alex Boys" userId="66e1a3ef-214b-4255-8446-4bc0a799c91a" providerId="ADAL" clId="{47A165F5-35F3-489F-A82D-0DED58766521}" dt="2023-08-02T15:10:10.619" v="1591" actId="478"/>
          <ac:spMkLst>
            <pc:docMk/>
            <pc:sldMk cId="3852739195" sldId="272"/>
            <ac:spMk id="4" creationId="{F58D74D6-974B-2B75-65AF-A96FC140A00C}"/>
          </ac:spMkLst>
        </pc:spChg>
        <pc:spChg chg="add del mod">
          <ac:chgData name="Alex Boys" userId="66e1a3ef-214b-4255-8446-4bc0a799c91a" providerId="ADAL" clId="{47A165F5-35F3-489F-A82D-0DED58766521}" dt="2023-08-02T15:10:08.590" v="1590"/>
          <ac:spMkLst>
            <pc:docMk/>
            <pc:sldMk cId="3852739195" sldId="272"/>
            <ac:spMk id="5" creationId="{AE0CE0EF-5726-C087-3B7D-7F2D206ACAEF}"/>
          </ac:spMkLst>
        </pc:spChg>
        <pc:spChg chg="add del mod">
          <ac:chgData name="Alex Boys" userId="66e1a3ef-214b-4255-8446-4bc0a799c91a" providerId="ADAL" clId="{47A165F5-35F3-489F-A82D-0DED58766521}" dt="2023-08-02T15:10:08.590" v="1590"/>
          <ac:spMkLst>
            <pc:docMk/>
            <pc:sldMk cId="3852739195" sldId="272"/>
            <ac:spMk id="6" creationId="{A8D9F166-21C1-2D97-1852-5FC8F71BC595}"/>
          </ac:spMkLst>
        </pc:spChg>
        <pc:spChg chg="add del mod">
          <ac:chgData name="Alex Boys" userId="66e1a3ef-214b-4255-8446-4bc0a799c91a" providerId="ADAL" clId="{47A165F5-35F3-489F-A82D-0DED58766521}" dt="2023-08-02T15:10:08.590" v="1590"/>
          <ac:spMkLst>
            <pc:docMk/>
            <pc:sldMk cId="3852739195" sldId="272"/>
            <ac:spMk id="7" creationId="{D4BBC74C-8D99-95A8-30F3-ECFB61CE20E3}"/>
          </ac:spMkLst>
        </pc:spChg>
        <pc:spChg chg="add del mod">
          <ac:chgData name="Alex Boys" userId="66e1a3ef-214b-4255-8446-4bc0a799c91a" providerId="ADAL" clId="{47A165F5-35F3-489F-A82D-0DED58766521}" dt="2023-08-02T15:10:08.590" v="1590"/>
          <ac:spMkLst>
            <pc:docMk/>
            <pc:sldMk cId="3852739195" sldId="272"/>
            <ac:spMk id="9" creationId="{CFAA6A79-C586-4F19-2464-CAD0379E083B}"/>
          </ac:spMkLst>
        </pc:spChg>
        <pc:spChg chg="add del mod">
          <ac:chgData name="Alex Boys" userId="66e1a3ef-214b-4255-8446-4bc0a799c91a" providerId="ADAL" clId="{47A165F5-35F3-489F-A82D-0DED58766521}" dt="2023-08-02T15:10:08.590" v="1590"/>
          <ac:spMkLst>
            <pc:docMk/>
            <pc:sldMk cId="3852739195" sldId="272"/>
            <ac:spMk id="10" creationId="{1FAE7DCA-D8F9-9647-C842-61C4AEFE3C82}"/>
          </ac:spMkLst>
        </pc:spChg>
        <pc:spChg chg="del">
          <ac:chgData name="Alex Boys" userId="66e1a3ef-214b-4255-8446-4bc0a799c91a" providerId="ADAL" clId="{47A165F5-35F3-489F-A82D-0DED58766521}" dt="2023-08-02T15:09:58.182" v="1588" actId="478"/>
          <ac:spMkLst>
            <pc:docMk/>
            <pc:sldMk cId="3852739195" sldId="272"/>
            <ac:spMk id="12" creationId="{1757BC0D-C5F0-EF07-9014-C050FB8CAB89}"/>
          </ac:spMkLst>
        </pc:spChg>
        <pc:spChg chg="add mod">
          <ac:chgData name="Alex Boys" userId="66e1a3ef-214b-4255-8446-4bc0a799c91a" providerId="ADAL" clId="{47A165F5-35F3-489F-A82D-0DED58766521}" dt="2023-08-02T17:10:34.503" v="3114" actId="1076"/>
          <ac:spMkLst>
            <pc:docMk/>
            <pc:sldMk cId="3852739195" sldId="272"/>
            <ac:spMk id="13" creationId="{28A41B1A-1294-9E76-5E23-08EDEA816662}"/>
          </ac:spMkLst>
        </pc:spChg>
        <pc:spChg chg="add mod">
          <ac:chgData name="Alex Boys" userId="66e1a3ef-214b-4255-8446-4bc0a799c91a" providerId="ADAL" clId="{47A165F5-35F3-489F-A82D-0DED58766521}" dt="2023-08-02T17:10:31.027" v="3113" actId="114"/>
          <ac:spMkLst>
            <pc:docMk/>
            <pc:sldMk cId="3852739195" sldId="272"/>
            <ac:spMk id="14" creationId="{03D3C0F0-38BE-BB5D-A4A4-269FABC3F9D4}"/>
          </ac:spMkLst>
        </pc:spChg>
        <pc:picChg chg="del">
          <ac:chgData name="Alex Boys" userId="66e1a3ef-214b-4255-8446-4bc0a799c91a" providerId="ADAL" clId="{47A165F5-35F3-489F-A82D-0DED58766521}" dt="2023-08-02T15:09:56.473" v="1587" actId="478"/>
          <ac:picMkLst>
            <pc:docMk/>
            <pc:sldMk cId="3852739195" sldId="272"/>
            <ac:picMk id="3" creationId="{3EDF4987-6629-041E-6F09-43F6FF1677E3}"/>
          </ac:picMkLst>
        </pc:picChg>
        <pc:picChg chg="add del mod">
          <ac:chgData name="Alex Boys" userId="66e1a3ef-214b-4255-8446-4bc0a799c91a" providerId="ADAL" clId="{47A165F5-35F3-489F-A82D-0DED58766521}" dt="2023-08-02T15:10:08.590" v="1590"/>
          <ac:picMkLst>
            <pc:docMk/>
            <pc:sldMk cId="3852739195" sldId="272"/>
            <ac:picMk id="8" creationId="{BE3308BE-D755-DC40-AE7D-F36E365359F2}"/>
          </ac:picMkLst>
        </pc:picChg>
        <pc:picChg chg="add mod">
          <ac:chgData name="Alex Boys" userId="66e1a3ef-214b-4255-8446-4bc0a799c91a" providerId="ADAL" clId="{47A165F5-35F3-489F-A82D-0DED58766521}" dt="2023-08-03T11:13:48.381" v="11054" actId="688"/>
          <ac:picMkLst>
            <pc:docMk/>
            <pc:sldMk cId="3852739195" sldId="272"/>
            <ac:picMk id="11" creationId="{AC39100E-5A31-009D-8132-F9ECFD8F74F3}"/>
          </ac:picMkLst>
        </pc:picChg>
      </pc:sldChg>
      <pc:sldChg chg="addSp delSp modSp add del mod">
        <pc:chgData name="Alex Boys" userId="66e1a3ef-214b-4255-8446-4bc0a799c91a" providerId="ADAL" clId="{47A165F5-35F3-489F-A82D-0DED58766521}" dt="2023-08-02T17:11:18.953" v="3120" actId="47"/>
        <pc:sldMkLst>
          <pc:docMk/>
          <pc:sldMk cId="508320160" sldId="273"/>
        </pc:sldMkLst>
        <pc:spChg chg="mod">
          <ac:chgData name="Alex Boys" userId="66e1a3ef-214b-4255-8446-4bc0a799c91a" providerId="ADAL" clId="{47A165F5-35F3-489F-A82D-0DED58766521}" dt="2023-08-02T15:22:28.283" v="1751" actId="26606"/>
          <ac:spMkLst>
            <pc:docMk/>
            <pc:sldMk cId="508320160" sldId="273"/>
            <ac:spMk id="2" creationId="{EAE3A3AC-09F9-9D8B-354C-290B71CCE400}"/>
          </ac:spMkLst>
        </pc:spChg>
        <pc:spChg chg="mod">
          <ac:chgData name="Alex Boys" userId="66e1a3ef-214b-4255-8446-4bc0a799c91a" providerId="ADAL" clId="{47A165F5-35F3-489F-A82D-0DED58766521}" dt="2023-08-02T15:52:50.526" v="2343" actId="1076"/>
          <ac:spMkLst>
            <pc:docMk/>
            <pc:sldMk cId="508320160" sldId="273"/>
            <ac:spMk id="5" creationId="{F3E182FB-4A58-DC6A-4808-0EB3AEBD7300}"/>
          </ac:spMkLst>
        </pc:spChg>
        <pc:picChg chg="del">
          <ac:chgData name="Alex Boys" userId="66e1a3ef-214b-4255-8446-4bc0a799c91a" providerId="ADAL" clId="{47A165F5-35F3-489F-A82D-0DED58766521}" dt="2023-08-02T15:12:06.990" v="1617" actId="478"/>
          <ac:picMkLst>
            <pc:docMk/>
            <pc:sldMk cId="508320160" sldId="273"/>
            <ac:picMk id="3" creationId="{3EDF4987-6629-041E-6F09-43F6FF1677E3}"/>
          </ac:picMkLst>
        </pc:picChg>
        <pc:picChg chg="add mod">
          <ac:chgData name="Alex Boys" userId="66e1a3ef-214b-4255-8446-4bc0a799c91a" providerId="ADAL" clId="{47A165F5-35F3-489F-A82D-0DED58766521}" dt="2023-08-02T15:52:44.446" v="2342" actId="1076"/>
          <ac:picMkLst>
            <pc:docMk/>
            <pc:sldMk cId="508320160" sldId="273"/>
            <ac:picMk id="4" creationId="{FCE54400-B051-D484-CB87-5DB732282E1D}"/>
          </ac:picMkLst>
        </pc:picChg>
      </pc:sldChg>
      <pc:sldChg chg="addSp delSp modSp add mod modNotesTx">
        <pc:chgData name="Alex Boys" userId="66e1a3ef-214b-4255-8446-4bc0a799c91a" providerId="ADAL" clId="{47A165F5-35F3-489F-A82D-0DED58766521}" dt="2023-08-03T11:16:04.845" v="11624"/>
        <pc:sldMkLst>
          <pc:docMk/>
          <pc:sldMk cId="3759843121" sldId="274"/>
        </pc:sldMkLst>
        <pc:spChg chg="mod">
          <ac:chgData name="Alex Boys" userId="66e1a3ef-214b-4255-8446-4bc0a799c91a" providerId="ADAL" clId="{47A165F5-35F3-489F-A82D-0DED58766521}" dt="2023-08-02T17:14:17.263" v="3659" actId="26606"/>
          <ac:spMkLst>
            <pc:docMk/>
            <pc:sldMk cId="3759843121" sldId="274"/>
            <ac:spMk id="2" creationId="{EAE3A3AC-09F9-9D8B-354C-290B71CCE400}"/>
          </ac:spMkLst>
        </pc:spChg>
        <pc:spChg chg="mod">
          <ac:chgData name="Alex Boys" userId="66e1a3ef-214b-4255-8446-4bc0a799c91a" providerId="ADAL" clId="{47A165F5-35F3-489F-A82D-0DED58766521}" dt="2023-08-02T17:14:17.263" v="3659" actId="26606"/>
          <ac:spMkLst>
            <pc:docMk/>
            <pc:sldMk cId="3759843121" sldId="274"/>
            <ac:spMk id="5" creationId="{F3E182FB-4A58-DC6A-4808-0EB3AEBD7300}"/>
          </ac:spMkLst>
        </pc:spChg>
        <pc:picChg chg="add mod ord">
          <ac:chgData name="Alex Boys" userId="66e1a3ef-214b-4255-8446-4bc0a799c91a" providerId="ADAL" clId="{47A165F5-35F3-489F-A82D-0DED58766521}" dt="2023-08-02T17:14:17.263" v="3659" actId="26606"/>
          <ac:picMkLst>
            <pc:docMk/>
            <pc:sldMk cId="3759843121" sldId="274"/>
            <ac:picMk id="3" creationId="{D7E40094-7367-7B48-8C54-6744C49E9E9A}"/>
          </ac:picMkLst>
        </pc:picChg>
        <pc:picChg chg="del">
          <ac:chgData name="Alex Boys" userId="66e1a3ef-214b-4255-8446-4bc0a799c91a" providerId="ADAL" clId="{47A165F5-35F3-489F-A82D-0DED58766521}" dt="2023-08-02T15:13:49.742" v="1683" actId="478"/>
          <ac:picMkLst>
            <pc:docMk/>
            <pc:sldMk cId="3759843121" sldId="274"/>
            <ac:picMk id="4" creationId="{FCE54400-B051-D484-CB87-5DB732282E1D}"/>
          </ac:picMkLst>
        </pc:picChg>
      </pc:sldChg>
      <pc:sldChg chg="addSp delSp modSp add del mod ord modNotesTx">
        <pc:chgData name="Alex Boys" userId="66e1a3ef-214b-4255-8446-4bc0a799c91a" providerId="ADAL" clId="{47A165F5-35F3-489F-A82D-0DED58766521}" dt="2023-08-02T17:14:36.699" v="3660" actId="47"/>
        <pc:sldMkLst>
          <pc:docMk/>
          <pc:sldMk cId="644058433" sldId="275"/>
        </pc:sldMkLst>
        <pc:spChg chg="mod">
          <ac:chgData name="Alex Boys" userId="66e1a3ef-214b-4255-8446-4bc0a799c91a" providerId="ADAL" clId="{47A165F5-35F3-489F-A82D-0DED58766521}" dt="2023-08-02T16:14:53.669" v="2567" actId="1076"/>
          <ac:spMkLst>
            <pc:docMk/>
            <pc:sldMk cId="644058433" sldId="275"/>
            <ac:spMk id="2" creationId="{EAE3A3AC-09F9-9D8B-354C-290B71CCE400}"/>
          </ac:spMkLst>
        </pc:spChg>
        <pc:spChg chg="mod">
          <ac:chgData name="Alex Boys" userId="66e1a3ef-214b-4255-8446-4bc0a799c91a" providerId="ADAL" clId="{47A165F5-35F3-489F-A82D-0DED58766521}" dt="2023-08-02T16:14:51.325" v="2566" actId="1076"/>
          <ac:spMkLst>
            <pc:docMk/>
            <pc:sldMk cId="644058433" sldId="275"/>
            <ac:spMk id="5" creationId="{F3E182FB-4A58-DC6A-4808-0EB3AEBD7300}"/>
          </ac:spMkLst>
        </pc:spChg>
        <pc:picChg chg="add mod">
          <ac:chgData name="Alex Boys" userId="66e1a3ef-214b-4255-8446-4bc0a799c91a" providerId="ADAL" clId="{47A165F5-35F3-489F-A82D-0DED58766521}" dt="2023-08-02T16:14:40.251" v="2563" actId="1076"/>
          <ac:picMkLst>
            <pc:docMk/>
            <pc:sldMk cId="644058433" sldId="275"/>
            <ac:picMk id="3" creationId="{6D0D94BF-3CED-2D0C-9E02-ECC4D9C97B23}"/>
          </ac:picMkLst>
        </pc:picChg>
        <pc:picChg chg="del">
          <ac:chgData name="Alex Boys" userId="66e1a3ef-214b-4255-8446-4bc0a799c91a" providerId="ADAL" clId="{47A165F5-35F3-489F-A82D-0DED58766521}" dt="2023-08-02T15:14:14.825" v="1692" actId="478"/>
          <ac:picMkLst>
            <pc:docMk/>
            <pc:sldMk cId="644058433" sldId="275"/>
            <ac:picMk id="4" creationId="{FCE54400-B051-D484-CB87-5DB732282E1D}"/>
          </ac:picMkLst>
        </pc:picChg>
      </pc:sldChg>
      <pc:sldChg chg="addSp delSp modSp add mod modNotesTx">
        <pc:chgData name="Alex Boys" userId="66e1a3ef-214b-4255-8446-4bc0a799c91a" providerId="ADAL" clId="{47A165F5-35F3-489F-A82D-0DED58766521}" dt="2023-08-03T11:21:38.558" v="12717" actId="20577"/>
        <pc:sldMkLst>
          <pc:docMk/>
          <pc:sldMk cId="2632273060" sldId="276"/>
        </pc:sldMkLst>
        <pc:spChg chg="mod ord">
          <ac:chgData name="Alex Boys" userId="66e1a3ef-214b-4255-8446-4bc0a799c91a" providerId="ADAL" clId="{47A165F5-35F3-489F-A82D-0DED58766521}" dt="2023-08-03T11:11:56.958" v="10880" actId="26606"/>
          <ac:spMkLst>
            <pc:docMk/>
            <pc:sldMk cId="2632273060" sldId="276"/>
            <ac:spMk id="2" creationId="{EAE3A3AC-09F9-9D8B-354C-290B71CCE400}"/>
          </ac:spMkLst>
        </pc:spChg>
        <pc:spChg chg="del">
          <ac:chgData name="Alex Boys" userId="66e1a3ef-214b-4255-8446-4bc0a799c91a" providerId="ADAL" clId="{47A165F5-35F3-489F-A82D-0DED58766521}" dt="2023-08-02T15:18:26.834" v="1739" actId="478"/>
          <ac:spMkLst>
            <pc:docMk/>
            <pc:sldMk cId="2632273060" sldId="276"/>
            <ac:spMk id="5" creationId="{F3E182FB-4A58-DC6A-4808-0EB3AEBD7300}"/>
          </ac:spMkLst>
        </pc:spChg>
        <pc:spChg chg="add mod">
          <ac:chgData name="Alex Boys" userId="66e1a3ef-214b-4255-8446-4bc0a799c91a" providerId="ADAL" clId="{47A165F5-35F3-489F-A82D-0DED58766521}" dt="2023-08-03T11:11:56.958" v="10880" actId="26606"/>
          <ac:spMkLst>
            <pc:docMk/>
            <pc:sldMk cId="2632273060" sldId="276"/>
            <ac:spMk id="7" creationId="{32117D32-E719-0866-2A61-AF72F53BD633}"/>
          </ac:spMkLst>
        </pc:spChg>
        <pc:picChg chg="del">
          <ac:chgData name="Alex Boys" userId="66e1a3ef-214b-4255-8446-4bc0a799c91a" providerId="ADAL" clId="{47A165F5-35F3-489F-A82D-0DED58766521}" dt="2023-08-02T15:14:44.045" v="1702" actId="478"/>
          <ac:picMkLst>
            <pc:docMk/>
            <pc:sldMk cId="2632273060" sldId="276"/>
            <ac:picMk id="3" creationId="{6D0D94BF-3CED-2D0C-9E02-ECC4D9C97B23}"/>
          </ac:picMkLst>
        </pc:picChg>
        <pc:picChg chg="add mod">
          <ac:chgData name="Alex Boys" userId="66e1a3ef-214b-4255-8446-4bc0a799c91a" providerId="ADAL" clId="{47A165F5-35F3-489F-A82D-0DED58766521}" dt="2023-08-03T11:11:56.958" v="10880" actId="26606"/>
          <ac:picMkLst>
            <pc:docMk/>
            <pc:sldMk cId="2632273060" sldId="276"/>
            <ac:picMk id="4" creationId="{AEF854EE-1C4C-79A5-98D3-46174DAB3DDE}"/>
          </ac:picMkLst>
        </pc:picChg>
      </pc:sldChg>
      <pc:sldChg chg="addSp delSp modSp add mod">
        <pc:chgData name="Alex Boys" userId="66e1a3ef-214b-4255-8446-4bc0a799c91a" providerId="ADAL" clId="{47A165F5-35F3-489F-A82D-0DED58766521}" dt="2023-08-03T11:12:52.740" v="11012" actId="26606"/>
        <pc:sldMkLst>
          <pc:docMk/>
          <pc:sldMk cId="4154168743" sldId="277"/>
        </pc:sldMkLst>
        <pc:spChg chg="mod">
          <ac:chgData name="Alex Boys" userId="66e1a3ef-214b-4255-8446-4bc0a799c91a" providerId="ADAL" clId="{47A165F5-35F3-489F-A82D-0DED58766521}" dt="2023-08-03T11:12:52.740" v="11012" actId="26606"/>
          <ac:spMkLst>
            <pc:docMk/>
            <pc:sldMk cId="4154168743" sldId="277"/>
            <ac:spMk id="2" creationId="{EAE3A3AC-09F9-9D8B-354C-290B71CCE400}"/>
          </ac:spMkLst>
        </pc:spChg>
        <pc:spChg chg="mod">
          <ac:chgData name="Alex Boys" userId="66e1a3ef-214b-4255-8446-4bc0a799c91a" providerId="ADAL" clId="{47A165F5-35F3-489F-A82D-0DED58766521}" dt="2023-08-03T11:12:52.740" v="11012" actId="26606"/>
          <ac:spMkLst>
            <pc:docMk/>
            <pc:sldMk cId="4154168743" sldId="277"/>
            <ac:spMk id="5" creationId="{F3E182FB-4A58-DC6A-4808-0EB3AEBD7300}"/>
          </ac:spMkLst>
        </pc:spChg>
        <pc:picChg chg="add mod">
          <ac:chgData name="Alex Boys" userId="66e1a3ef-214b-4255-8446-4bc0a799c91a" providerId="ADAL" clId="{47A165F5-35F3-489F-A82D-0DED58766521}" dt="2023-08-03T11:12:52.740" v="11012" actId="26606"/>
          <ac:picMkLst>
            <pc:docMk/>
            <pc:sldMk cId="4154168743" sldId="277"/>
            <ac:picMk id="3" creationId="{ECB8DC66-9087-2841-2242-56517CAB4CB7}"/>
          </ac:picMkLst>
        </pc:picChg>
        <pc:picChg chg="del">
          <ac:chgData name="Alex Boys" userId="66e1a3ef-214b-4255-8446-4bc0a799c91a" providerId="ADAL" clId="{47A165F5-35F3-489F-A82D-0DED58766521}" dt="2023-08-02T15:15:10.474" v="1712" actId="478"/>
          <ac:picMkLst>
            <pc:docMk/>
            <pc:sldMk cId="4154168743" sldId="277"/>
            <ac:picMk id="4" creationId="{AEF854EE-1C4C-79A5-98D3-46174DAB3DDE}"/>
          </ac:picMkLst>
        </pc:picChg>
      </pc:sldChg>
      <pc:sldChg chg="modSp add mod ord modNotesTx">
        <pc:chgData name="Alex Boys" userId="66e1a3ef-214b-4255-8446-4bc0a799c91a" providerId="ADAL" clId="{47A165F5-35F3-489F-A82D-0DED58766521}" dt="2023-08-03T12:26:51.648" v="13683" actId="113"/>
        <pc:sldMkLst>
          <pc:docMk/>
          <pc:sldMk cId="2902122686" sldId="278"/>
        </pc:sldMkLst>
        <pc:spChg chg="mod">
          <ac:chgData name="Alex Boys" userId="66e1a3ef-214b-4255-8446-4bc0a799c91a" providerId="ADAL" clId="{47A165F5-35F3-489F-A82D-0DED58766521}" dt="2023-08-03T12:26:51.648" v="13683" actId="113"/>
          <ac:spMkLst>
            <pc:docMk/>
            <pc:sldMk cId="2902122686" sldId="278"/>
            <ac:spMk id="12" creationId="{1757BC0D-C5F0-EF07-9014-C050FB8CAB89}"/>
          </ac:spMkLst>
        </pc:spChg>
      </pc:sldChg>
      <pc:sldChg chg="addSp delSp modSp add mod">
        <pc:chgData name="Alex Boys" userId="66e1a3ef-214b-4255-8446-4bc0a799c91a" providerId="ADAL" clId="{47A165F5-35F3-489F-A82D-0DED58766521}" dt="2023-08-03T12:01:37.173" v="13652" actId="1076"/>
        <pc:sldMkLst>
          <pc:docMk/>
          <pc:sldMk cId="3872070490" sldId="279"/>
        </pc:sldMkLst>
        <pc:spChg chg="add del mod">
          <ac:chgData name="Alex Boys" userId="66e1a3ef-214b-4255-8446-4bc0a799c91a" providerId="ADAL" clId="{47A165F5-35F3-489F-A82D-0DED58766521}" dt="2023-08-03T12:01:14.928" v="13599" actId="478"/>
          <ac:spMkLst>
            <pc:docMk/>
            <pc:sldMk cId="3872070490" sldId="279"/>
            <ac:spMk id="3" creationId="{CA86196E-DA6B-44DB-C4B5-6FF53A0F0857}"/>
          </ac:spMkLst>
        </pc:spChg>
        <pc:spChg chg="add mod">
          <ac:chgData name="Alex Boys" userId="66e1a3ef-214b-4255-8446-4bc0a799c91a" providerId="ADAL" clId="{47A165F5-35F3-489F-A82D-0DED58766521}" dt="2023-08-03T11:57:56.032" v="13403" actId="1076"/>
          <ac:spMkLst>
            <pc:docMk/>
            <pc:sldMk cId="3872070490" sldId="279"/>
            <ac:spMk id="5" creationId="{7C883F4D-4E52-AD42-5BB2-B573FCABBD1E}"/>
          </ac:spMkLst>
        </pc:spChg>
        <pc:spChg chg="add mod">
          <ac:chgData name="Alex Boys" userId="66e1a3ef-214b-4255-8446-4bc0a799c91a" providerId="ADAL" clId="{47A165F5-35F3-489F-A82D-0DED58766521}" dt="2023-08-03T11:57:56.032" v="13403" actId="1076"/>
          <ac:spMkLst>
            <pc:docMk/>
            <pc:sldMk cId="3872070490" sldId="279"/>
            <ac:spMk id="9" creationId="{1AF019F4-4010-5036-CBA5-B1EAA98CDD71}"/>
          </ac:spMkLst>
        </pc:spChg>
        <pc:spChg chg="add del mod">
          <ac:chgData name="Alex Boys" userId="66e1a3ef-214b-4255-8446-4bc0a799c91a" providerId="ADAL" clId="{47A165F5-35F3-489F-A82D-0DED58766521}" dt="2023-08-03T12:00:25.534" v="13540" actId="478"/>
          <ac:spMkLst>
            <pc:docMk/>
            <pc:sldMk cId="3872070490" sldId="279"/>
            <ac:spMk id="10" creationId="{6D8DBCB6-3CA7-F9BC-F2F9-3FE73FB249A1}"/>
          </ac:spMkLst>
        </pc:spChg>
        <pc:spChg chg="mod">
          <ac:chgData name="Alex Boys" userId="66e1a3ef-214b-4255-8446-4bc0a799c91a" providerId="ADAL" clId="{47A165F5-35F3-489F-A82D-0DED58766521}" dt="2023-08-03T11:49:40.406" v="12846" actId="20577"/>
          <ac:spMkLst>
            <pc:docMk/>
            <pc:sldMk cId="3872070490" sldId="279"/>
            <ac:spMk id="12" creationId="{1757BC0D-C5F0-EF07-9014-C050FB8CAB89}"/>
          </ac:spMkLst>
        </pc:spChg>
        <pc:spChg chg="add mod">
          <ac:chgData name="Alex Boys" userId="66e1a3ef-214b-4255-8446-4bc0a799c91a" providerId="ADAL" clId="{47A165F5-35F3-489F-A82D-0DED58766521}" dt="2023-08-03T11:59:17.215" v="13415" actId="20577"/>
          <ac:spMkLst>
            <pc:docMk/>
            <pc:sldMk cId="3872070490" sldId="279"/>
            <ac:spMk id="13" creationId="{1D7310A4-1729-9220-786D-1F9D7436C1A8}"/>
          </ac:spMkLst>
        </pc:spChg>
        <pc:spChg chg="add mod">
          <ac:chgData name="Alex Boys" userId="66e1a3ef-214b-4255-8446-4bc0a799c91a" providerId="ADAL" clId="{47A165F5-35F3-489F-A82D-0DED58766521}" dt="2023-08-03T12:00:23.248" v="13539" actId="12"/>
          <ac:spMkLst>
            <pc:docMk/>
            <pc:sldMk cId="3872070490" sldId="279"/>
            <ac:spMk id="15" creationId="{E33A8BA4-AFAE-F600-89FA-04222C7E3402}"/>
          </ac:spMkLst>
        </pc:spChg>
        <pc:spChg chg="add mod">
          <ac:chgData name="Alex Boys" userId="66e1a3ef-214b-4255-8446-4bc0a799c91a" providerId="ADAL" clId="{47A165F5-35F3-489F-A82D-0DED58766521}" dt="2023-08-03T12:01:10.122" v="13598" actId="20577"/>
          <ac:spMkLst>
            <pc:docMk/>
            <pc:sldMk cId="3872070490" sldId="279"/>
            <ac:spMk id="16" creationId="{A6904A7F-67FA-CA0A-77C2-368632373E1D}"/>
          </ac:spMkLst>
        </pc:spChg>
        <pc:spChg chg="add mod">
          <ac:chgData name="Alex Boys" userId="66e1a3ef-214b-4255-8446-4bc0a799c91a" providerId="ADAL" clId="{47A165F5-35F3-489F-A82D-0DED58766521}" dt="2023-08-03T12:01:37.173" v="13652" actId="1076"/>
          <ac:spMkLst>
            <pc:docMk/>
            <pc:sldMk cId="3872070490" sldId="279"/>
            <ac:spMk id="17" creationId="{FCB389E3-55B3-8DD3-6632-C6367BAA4A8C}"/>
          </ac:spMkLst>
        </pc:spChg>
        <pc:picChg chg="add mod">
          <ac:chgData name="Alex Boys" userId="66e1a3ef-214b-4255-8446-4bc0a799c91a" providerId="ADAL" clId="{47A165F5-35F3-489F-A82D-0DED58766521}" dt="2023-08-03T11:57:56.032" v="13403" actId="1076"/>
          <ac:picMkLst>
            <pc:docMk/>
            <pc:sldMk cId="3872070490" sldId="279"/>
            <ac:picMk id="6" creationId="{EE1AB54E-31DB-516E-6823-346A60C009F9}"/>
          </ac:picMkLst>
        </pc:picChg>
        <pc:picChg chg="add mod">
          <ac:chgData name="Alex Boys" userId="66e1a3ef-214b-4255-8446-4bc0a799c91a" providerId="ADAL" clId="{47A165F5-35F3-489F-A82D-0DED58766521}" dt="2023-08-03T11:58:06.446" v="13405" actId="1076"/>
          <ac:picMkLst>
            <pc:docMk/>
            <pc:sldMk cId="3872070490" sldId="279"/>
            <ac:picMk id="7" creationId="{CCC1BE8E-C2F9-2F87-355B-7EAC32730CA1}"/>
          </ac:picMkLst>
        </pc:picChg>
        <pc:picChg chg="add mod">
          <ac:chgData name="Alex Boys" userId="66e1a3ef-214b-4255-8446-4bc0a799c91a" providerId="ADAL" clId="{47A165F5-35F3-489F-A82D-0DED58766521}" dt="2023-08-03T11:58:59.878" v="13412" actId="1076"/>
          <ac:picMkLst>
            <pc:docMk/>
            <pc:sldMk cId="3872070490" sldId="279"/>
            <ac:picMk id="2052" creationId="{6065775F-2997-87DD-025C-53BF59AB6AEA}"/>
          </ac:picMkLst>
        </pc:picChg>
      </pc:sldChg>
    </pc:docChg>
  </pc:docChgLst>
  <pc:docChgLst>
    <pc:chgData name="Conor Smith" userId="95be8093-b65d-4294-81f8-c54133787beb" providerId="ADAL" clId="{0D73377C-F284-4F22-8C88-20F5A509EC9F}"/>
    <pc:docChg chg="undo custSel modSld">
      <pc:chgData name="Conor Smith" userId="95be8093-b65d-4294-81f8-c54133787beb" providerId="ADAL" clId="{0D73377C-F284-4F22-8C88-20F5A509EC9F}" dt="2023-08-18T15:15:56.351" v="16" actId="1076"/>
      <pc:docMkLst>
        <pc:docMk/>
      </pc:docMkLst>
      <pc:sldChg chg="modSp mod">
        <pc:chgData name="Conor Smith" userId="95be8093-b65d-4294-81f8-c54133787beb" providerId="ADAL" clId="{0D73377C-F284-4F22-8C88-20F5A509EC9F}" dt="2023-08-18T15:15:56.351" v="16" actId="1076"/>
        <pc:sldMkLst>
          <pc:docMk/>
          <pc:sldMk cId="3382926620" sldId="268"/>
        </pc:sldMkLst>
        <pc:spChg chg="mod">
          <ac:chgData name="Conor Smith" userId="95be8093-b65d-4294-81f8-c54133787beb" providerId="ADAL" clId="{0D73377C-F284-4F22-8C88-20F5A509EC9F}" dt="2023-08-18T15:15:56.351" v="16" actId="1076"/>
          <ac:spMkLst>
            <pc:docMk/>
            <pc:sldMk cId="3382926620" sldId="268"/>
            <ac:spMk id="2" creationId="{8E461932-BA71-E644-E10C-F5F8FCAA3EE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56D64-C88C-444F-8F9B-BC1054377728}" type="doc">
      <dgm:prSet loTypeId="urn:microsoft.com/office/officeart/2018/2/layout/IconVerticalSolidList" loCatId="icon" qsTypeId="urn:microsoft.com/office/officeart/2005/8/quickstyle/simple1" qsCatId="simple" csTypeId="urn:microsoft.com/office/officeart/2005/8/colors/accent0_3" csCatId="mainScheme" phldr="1"/>
      <dgm:spPr/>
    </dgm:pt>
    <dgm:pt modelId="{B921E733-E7A8-4AC3-9A8F-3724C278FFED}">
      <dgm:prSet phldrT="[Text]"/>
      <dgm:spPr/>
      <dgm:t>
        <a:bodyPr/>
        <a:lstStyle/>
        <a:p>
          <a:pPr>
            <a:lnSpc>
              <a:spcPct val="100000"/>
            </a:lnSpc>
          </a:pPr>
          <a:r>
            <a:rPr lang="en-GB"/>
            <a:t>A thriving VCSE Sector</a:t>
          </a:r>
          <a:endParaRPr lang="en-GB" dirty="0"/>
        </a:p>
      </dgm:t>
    </dgm:pt>
    <dgm:pt modelId="{796F16F5-538D-411D-BB68-F0CB22DE7064}" type="parTrans" cxnId="{3848FF12-998F-4E1B-BEAE-CF77D06B313D}">
      <dgm:prSet/>
      <dgm:spPr/>
      <dgm:t>
        <a:bodyPr/>
        <a:lstStyle/>
        <a:p>
          <a:endParaRPr lang="en-GB"/>
        </a:p>
      </dgm:t>
    </dgm:pt>
    <dgm:pt modelId="{D976F70E-3327-4748-B4FC-4DA1619FB58B}" type="sibTrans" cxnId="{3848FF12-998F-4E1B-BEAE-CF77D06B313D}">
      <dgm:prSet/>
      <dgm:spPr/>
      <dgm:t>
        <a:bodyPr/>
        <a:lstStyle/>
        <a:p>
          <a:endParaRPr lang="en-GB"/>
        </a:p>
      </dgm:t>
    </dgm:pt>
    <dgm:pt modelId="{F5BFB81B-9F42-406E-AC0E-BF4FD640ED43}">
      <dgm:prSet phldrT="[Text]"/>
      <dgm:spPr/>
      <dgm:t>
        <a:bodyPr/>
        <a:lstStyle/>
        <a:p>
          <a:pPr>
            <a:lnSpc>
              <a:spcPct val="100000"/>
            </a:lnSpc>
          </a:pPr>
          <a:r>
            <a:rPr lang="en-GB"/>
            <a:t>Social Prescribing Link Workers</a:t>
          </a:r>
          <a:endParaRPr lang="en-GB" dirty="0"/>
        </a:p>
      </dgm:t>
    </dgm:pt>
    <dgm:pt modelId="{D2B5C26B-0116-4B14-A2BB-97E35BD90815}" type="parTrans" cxnId="{D0EE035F-02F3-43F8-AC69-70EA1F92502F}">
      <dgm:prSet/>
      <dgm:spPr/>
      <dgm:t>
        <a:bodyPr/>
        <a:lstStyle/>
        <a:p>
          <a:endParaRPr lang="en-GB"/>
        </a:p>
      </dgm:t>
    </dgm:pt>
    <dgm:pt modelId="{0D8447D6-2493-4399-9158-05077CBB8C55}" type="sibTrans" cxnId="{D0EE035F-02F3-43F8-AC69-70EA1F92502F}">
      <dgm:prSet/>
      <dgm:spPr/>
      <dgm:t>
        <a:bodyPr/>
        <a:lstStyle/>
        <a:p>
          <a:endParaRPr lang="en-GB"/>
        </a:p>
      </dgm:t>
    </dgm:pt>
    <dgm:pt modelId="{B1AAEE31-9DEC-435C-9AAB-62837C91EB55}">
      <dgm:prSet phldrT="[Text]"/>
      <dgm:spPr/>
      <dgm:t>
        <a:bodyPr/>
        <a:lstStyle/>
        <a:p>
          <a:pPr>
            <a:lnSpc>
              <a:spcPct val="100000"/>
            </a:lnSpc>
          </a:pPr>
          <a:r>
            <a:rPr lang="en-GB" dirty="0"/>
            <a:t>VCSE Support and Development</a:t>
          </a:r>
        </a:p>
      </dgm:t>
    </dgm:pt>
    <dgm:pt modelId="{9410D093-1AD5-4FC4-B3F7-4452EB48B876}" type="parTrans" cxnId="{8CA10C55-E852-4D0E-BCA8-AD959408723E}">
      <dgm:prSet/>
      <dgm:spPr/>
      <dgm:t>
        <a:bodyPr/>
        <a:lstStyle/>
        <a:p>
          <a:endParaRPr lang="en-GB"/>
        </a:p>
      </dgm:t>
    </dgm:pt>
    <dgm:pt modelId="{8F9DA528-E357-41ED-80D7-1CB894A01993}" type="sibTrans" cxnId="{8CA10C55-E852-4D0E-BCA8-AD959408723E}">
      <dgm:prSet/>
      <dgm:spPr/>
      <dgm:t>
        <a:bodyPr/>
        <a:lstStyle/>
        <a:p>
          <a:endParaRPr lang="en-GB"/>
        </a:p>
      </dgm:t>
    </dgm:pt>
    <dgm:pt modelId="{7F102F53-7FEE-4C91-B8B1-FBA74AED2B4F}" type="pres">
      <dgm:prSet presAssocID="{BC156D64-C88C-444F-8F9B-BC1054377728}" presName="root" presStyleCnt="0">
        <dgm:presLayoutVars>
          <dgm:dir/>
          <dgm:resizeHandles val="exact"/>
        </dgm:presLayoutVars>
      </dgm:prSet>
      <dgm:spPr/>
    </dgm:pt>
    <dgm:pt modelId="{1A6B2842-D7F2-4C61-A1AE-4A434AF85E1C}" type="pres">
      <dgm:prSet presAssocID="{B921E733-E7A8-4AC3-9A8F-3724C278FFED}" presName="compNode" presStyleCnt="0"/>
      <dgm:spPr/>
    </dgm:pt>
    <dgm:pt modelId="{6344B805-48E9-41F2-A46F-9CF545648CEB}" type="pres">
      <dgm:prSet presAssocID="{B921E733-E7A8-4AC3-9A8F-3724C278FFED}" presName="bgRect" presStyleLbl="bgShp" presStyleIdx="0" presStyleCnt="3"/>
      <dgm:spPr/>
    </dgm:pt>
    <dgm:pt modelId="{21EB1D04-B9BE-4D44-AB4F-BCE3D0608A9D}" type="pres">
      <dgm:prSet presAssocID="{B921E733-E7A8-4AC3-9A8F-3724C278FF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C64DB27D-8CC1-42FE-A646-8E92031D17CE}" type="pres">
      <dgm:prSet presAssocID="{B921E733-E7A8-4AC3-9A8F-3724C278FFED}" presName="spaceRect" presStyleCnt="0"/>
      <dgm:spPr/>
    </dgm:pt>
    <dgm:pt modelId="{3495ABB5-B403-478E-8EDC-C875AFE000DC}" type="pres">
      <dgm:prSet presAssocID="{B921E733-E7A8-4AC3-9A8F-3724C278FFED}" presName="parTx" presStyleLbl="revTx" presStyleIdx="0" presStyleCnt="3">
        <dgm:presLayoutVars>
          <dgm:chMax val="0"/>
          <dgm:chPref val="0"/>
        </dgm:presLayoutVars>
      </dgm:prSet>
      <dgm:spPr/>
    </dgm:pt>
    <dgm:pt modelId="{244BFD68-4BB5-4AC9-89B1-34D29465B4F6}" type="pres">
      <dgm:prSet presAssocID="{D976F70E-3327-4748-B4FC-4DA1619FB58B}" presName="sibTrans" presStyleCnt="0"/>
      <dgm:spPr/>
    </dgm:pt>
    <dgm:pt modelId="{5D5948DA-7623-4F07-A852-30DF59E19752}" type="pres">
      <dgm:prSet presAssocID="{F5BFB81B-9F42-406E-AC0E-BF4FD640ED43}" presName="compNode" presStyleCnt="0"/>
      <dgm:spPr/>
    </dgm:pt>
    <dgm:pt modelId="{2A39F526-FB1E-4430-BE29-E6D3A05707FF}" type="pres">
      <dgm:prSet presAssocID="{F5BFB81B-9F42-406E-AC0E-BF4FD640ED43}" presName="bgRect" presStyleLbl="bgShp" presStyleIdx="1" presStyleCnt="3"/>
      <dgm:spPr/>
    </dgm:pt>
    <dgm:pt modelId="{53FB4FE9-7E9F-4423-B898-125719501A61}" type="pres">
      <dgm:prSet presAssocID="{F5BFB81B-9F42-406E-AC0E-BF4FD640ED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92BB1563-3CE5-4609-9A5F-F6147247E987}" type="pres">
      <dgm:prSet presAssocID="{F5BFB81B-9F42-406E-AC0E-BF4FD640ED43}" presName="spaceRect" presStyleCnt="0"/>
      <dgm:spPr/>
    </dgm:pt>
    <dgm:pt modelId="{D1A32EE9-FA6D-4A98-9D7F-F6A5B69C7011}" type="pres">
      <dgm:prSet presAssocID="{F5BFB81B-9F42-406E-AC0E-BF4FD640ED43}" presName="parTx" presStyleLbl="revTx" presStyleIdx="1" presStyleCnt="3">
        <dgm:presLayoutVars>
          <dgm:chMax val="0"/>
          <dgm:chPref val="0"/>
        </dgm:presLayoutVars>
      </dgm:prSet>
      <dgm:spPr/>
    </dgm:pt>
    <dgm:pt modelId="{022D02CF-8C04-438B-A55A-02F916060CFD}" type="pres">
      <dgm:prSet presAssocID="{0D8447D6-2493-4399-9158-05077CBB8C55}" presName="sibTrans" presStyleCnt="0"/>
      <dgm:spPr/>
    </dgm:pt>
    <dgm:pt modelId="{A228D0DF-600E-46F2-94A2-C2FA44A5A5E9}" type="pres">
      <dgm:prSet presAssocID="{B1AAEE31-9DEC-435C-9AAB-62837C91EB55}" presName="compNode" presStyleCnt="0"/>
      <dgm:spPr/>
    </dgm:pt>
    <dgm:pt modelId="{B66780DD-2731-47BC-B3B9-75B1B4B869ED}" type="pres">
      <dgm:prSet presAssocID="{B1AAEE31-9DEC-435C-9AAB-62837C91EB55}" presName="bgRect" presStyleLbl="bgShp" presStyleIdx="2" presStyleCnt="3"/>
      <dgm:spPr/>
    </dgm:pt>
    <dgm:pt modelId="{4F274569-3656-472B-B5B7-96651E62E59B}" type="pres">
      <dgm:prSet presAssocID="{B1AAEE31-9DEC-435C-9AAB-62837C91EB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880DA733-AC7C-438B-A484-A0E4E4A6EA82}" type="pres">
      <dgm:prSet presAssocID="{B1AAEE31-9DEC-435C-9AAB-62837C91EB55}" presName="spaceRect" presStyleCnt="0"/>
      <dgm:spPr/>
    </dgm:pt>
    <dgm:pt modelId="{E5D05EEA-2E0D-4CE6-9DA8-6AFB63F84E55}" type="pres">
      <dgm:prSet presAssocID="{B1AAEE31-9DEC-435C-9AAB-62837C91EB55}" presName="parTx" presStyleLbl="revTx" presStyleIdx="2" presStyleCnt="3">
        <dgm:presLayoutVars>
          <dgm:chMax val="0"/>
          <dgm:chPref val="0"/>
        </dgm:presLayoutVars>
      </dgm:prSet>
      <dgm:spPr/>
    </dgm:pt>
  </dgm:ptLst>
  <dgm:cxnLst>
    <dgm:cxn modelId="{3848FF12-998F-4E1B-BEAE-CF77D06B313D}" srcId="{BC156D64-C88C-444F-8F9B-BC1054377728}" destId="{B921E733-E7A8-4AC3-9A8F-3724C278FFED}" srcOrd="0" destOrd="0" parTransId="{796F16F5-538D-411D-BB68-F0CB22DE7064}" sibTransId="{D976F70E-3327-4748-B4FC-4DA1619FB58B}"/>
    <dgm:cxn modelId="{65E00635-3DCB-4B34-BC97-6E9FA4DA3B5F}" type="presOf" srcId="{BC156D64-C88C-444F-8F9B-BC1054377728}" destId="{7F102F53-7FEE-4C91-B8B1-FBA74AED2B4F}" srcOrd="0" destOrd="0" presId="urn:microsoft.com/office/officeart/2018/2/layout/IconVerticalSolidList"/>
    <dgm:cxn modelId="{D0EE035F-02F3-43F8-AC69-70EA1F92502F}" srcId="{BC156D64-C88C-444F-8F9B-BC1054377728}" destId="{F5BFB81B-9F42-406E-AC0E-BF4FD640ED43}" srcOrd="1" destOrd="0" parTransId="{D2B5C26B-0116-4B14-A2BB-97E35BD90815}" sibTransId="{0D8447D6-2493-4399-9158-05077CBB8C55}"/>
    <dgm:cxn modelId="{F864E569-7650-494E-90CC-3106BF3DCDB6}" type="presOf" srcId="{F5BFB81B-9F42-406E-AC0E-BF4FD640ED43}" destId="{D1A32EE9-FA6D-4A98-9D7F-F6A5B69C7011}" srcOrd="0" destOrd="0" presId="urn:microsoft.com/office/officeart/2018/2/layout/IconVerticalSolidList"/>
    <dgm:cxn modelId="{8CA10C55-E852-4D0E-BCA8-AD959408723E}" srcId="{BC156D64-C88C-444F-8F9B-BC1054377728}" destId="{B1AAEE31-9DEC-435C-9AAB-62837C91EB55}" srcOrd="2" destOrd="0" parTransId="{9410D093-1AD5-4FC4-B3F7-4452EB48B876}" sibTransId="{8F9DA528-E357-41ED-80D7-1CB894A01993}"/>
    <dgm:cxn modelId="{33C1B87A-6BCA-4A4B-881A-705C2F2F7BB8}" type="presOf" srcId="{B921E733-E7A8-4AC3-9A8F-3724C278FFED}" destId="{3495ABB5-B403-478E-8EDC-C875AFE000DC}" srcOrd="0" destOrd="0" presId="urn:microsoft.com/office/officeart/2018/2/layout/IconVerticalSolidList"/>
    <dgm:cxn modelId="{FA4603F2-93BD-4820-9892-8CA657DBAFBA}" type="presOf" srcId="{B1AAEE31-9DEC-435C-9AAB-62837C91EB55}" destId="{E5D05EEA-2E0D-4CE6-9DA8-6AFB63F84E55}" srcOrd="0" destOrd="0" presId="urn:microsoft.com/office/officeart/2018/2/layout/IconVerticalSolidList"/>
    <dgm:cxn modelId="{D197E90D-17B2-49DC-B4D3-AC77E68A64C0}" type="presParOf" srcId="{7F102F53-7FEE-4C91-B8B1-FBA74AED2B4F}" destId="{1A6B2842-D7F2-4C61-A1AE-4A434AF85E1C}" srcOrd="0" destOrd="0" presId="urn:microsoft.com/office/officeart/2018/2/layout/IconVerticalSolidList"/>
    <dgm:cxn modelId="{7AAF029C-DB41-427F-9485-02E09CD17DF7}" type="presParOf" srcId="{1A6B2842-D7F2-4C61-A1AE-4A434AF85E1C}" destId="{6344B805-48E9-41F2-A46F-9CF545648CEB}" srcOrd="0" destOrd="0" presId="urn:microsoft.com/office/officeart/2018/2/layout/IconVerticalSolidList"/>
    <dgm:cxn modelId="{77DE92BF-B67D-446C-9E85-E8870836D9B2}" type="presParOf" srcId="{1A6B2842-D7F2-4C61-A1AE-4A434AF85E1C}" destId="{21EB1D04-B9BE-4D44-AB4F-BCE3D0608A9D}" srcOrd="1" destOrd="0" presId="urn:microsoft.com/office/officeart/2018/2/layout/IconVerticalSolidList"/>
    <dgm:cxn modelId="{7FBDC9CF-C31A-4598-AB30-C59AD7DC7832}" type="presParOf" srcId="{1A6B2842-D7F2-4C61-A1AE-4A434AF85E1C}" destId="{C64DB27D-8CC1-42FE-A646-8E92031D17CE}" srcOrd="2" destOrd="0" presId="urn:microsoft.com/office/officeart/2018/2/layout/IconVerticalSolidList"/>
    <dgm:cxn modelId="{46D828D0-72B5-4D83-AB5C-020511CDA555}" type="presParOf" srcId="{1A6B2842-D7F2-4C61-A1AE-4A434AF85E1C}" destId="{3495ABB5-B403-478E-8EDC-C875AFE000DC}" srcOrd="3" destOrd="0" presId="urn:microsoft.com/office/officeart/2018/2/layout/IconVerticalSolidList"/>
    <dgm:cxn modelId="{51E579BD-6DA4-4F44-9077-3D0905758E98}" type="presParOf" srcId="{7F102F53-7FEE-4C91-B8B1-FBA74AED2B4F}" destId="{244BFD68-4BB5-4AC9-89B1-34D29465B4F6}" srcOrd="1" destOrd="0" presId="urn:microsoft.com/office/officeart/2018/2/layout/IconVerticalSolidList"/>
    <dgm:cxn modelId="{C7CE7208-361C-4DE6-9587-05C68E220201}" type="presParOf" srcId="{7F102F53-7FEE-4C91-B8B1-FBA74AED2B4F}" destId="{5D5948DA-7623-4F07-A852-30DF59E19752}" srcOrd="2" destOrd="0" presId="urn:microsoft.com/office/officeart/2018/2/layout/IconVerticalSolidList"/>
    <dgm:cxn modelId="{F050F35D-6C81-4ACC-ACDA-0488D2E32300}" type="presParOf" srcId="{5D5948DA-7623-4F07-A852-30DF59E19752}" destId="{2A39F526-FB1E-4430-BE29-E6D3A05707FF}" srcOrd="0" destOrd="0" presId="urn:microsoft.com/office/officeart/2018/2/layout/IconVerticalSolidList"/>
    <dgm:cxn modelId="{A2433DC0-8197-4F07-9B2D-2A5697CD50BB}" type="presParOf" srcId="{5D5948DA-7623-4F07-A852-30DF59E19752}" destId="{53FB4FE9-7E9F-4423-B898-125719501A61}" srcOrd="1" destOrd="0" presId="urn:microsoft.com/office/officeart/2018/2/layout/IconVerticalSolidList"/>
    <dgm:cxn modelId="{3730280B-C224-473F-9214-A8F6C181C521}" type="presParOf" srcId="{5D5948DA-7623-4F07-A852-30DF59E19752}" destId="{92BB1563-3CE5-4609-9A5F-F6147247E987}" srcOrd="2" destOrd="0" presId="urn:microsoft.com/office/officeart/2018/2/layout/IconVerticalSolidList"/>
    <dgm:cxn modelId="{BD3BCCE3-9CD4-47D1-A5E9-8526DBDF2234}" type="presParOf" srcId="{5D5948DA-7623-4F07-A852-30DF59E19752}" destId="{D1A32EE9-FA6D-4A98-9D7F-F6A5B69C7011}" srcOrd="3" destOrd="0" presId="urn:microsoft.com/office/officeart/2018/2/layout/IconVerticalSolidList"/>
    <dgm:cxn modelId="{98837436-C33E-47FB-A54E-5B6005B4D54F}" type="presParOf" srcId="{7F102F53-7FEE-4C91-B8B1-FBA74AED2B4F}" destId="{022D02CF-8C04-438B-A55A-02F916060CFD}" srcOrd="3" destOrd="0" presId="urn:microsoft.com/office/officeart/2018/2/layout/IconVerticalSolidList"/>
    <dgm:cxn modelId="{9D65B5E2-0149-453D-BA80-DB0E16451E47}" type="presParOf" srcId="{7F102F53-7FEE-4C91-B8B1-FBA74AED2B4F}" destId="{A228D0DF-600E-46F2-94A2-C2FA44A5A5E9}" srcOrd="4" destOrd="0" presId="urn:microsoft.com/office/officeart/2018/2/layout/IconVerticalSolidList"/>
    <dgm:cxn modelId="{11794893-BF6F-4831-9F61-1F21B7833951}" type="presParOf" srcId="{A228D0DF-600E-46F2-94A2-C2FA44A5A5E9}" destId="{B66780DD-2731-47BC-B3B9-75B1B4B869ED}" srcOrd="0" destOrd="0" presId="urn:microsoft.com/office/officeart/2018/2/layout/IconVerticalSolidList"/>
    <dgm:cxn modelId="{9EEE83BB-C6B0-48D6-8648-AF6BC6BEDEDB}" type="presParOf" srcId="{A228D0DF-600E-46F2-94A2-C2FA44A5A5E9}" destId="{4F274569-3656-472B-B5B7-96651E62E59B}" srcOrd="1" destOrd="0" presId="urn:microsoft.com/office/officeart/2018/2/layout/IconVerticalSolidList"/>
    <dgm:cxn modelId="{6383C37C-AE6A-46C6-86D7-BF122E146229}" type="presParOf" srcId="{A228D0DF-600E-46F2-94A2-C2FA44A5A5E9}" destId="{880DA733-AC7C-438B-A484-A0E4E4A6EA82}" srcOrd="2" destOrd="0" presId="urn:microsoft.com/office/officeart/2018/2/layout/IconVerticalSolidList"/>
    <dgm:cxn modelId="{81ADEEAA-1B9C-452E-8621-BFE1FE5131ED}" type="presParOf" srcId="{A228D0DF-600E-46F2-94A2-C2FA44A5A5E9}" destId="{E5D05EEA-2E0D-4CE6-9DA8-6AFB63F84E5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B805-48E9-41F2-A46F-9CF545648CEB}">
      <dsp:nvSpPr>
        <dsp:cNvPr id="0" name=""/>
        <dsp:cNvSpPr/>
      </dsp:nvSpPr>
      <dsp:spPr>
        <a:xfrm>
          <a:off x="0" y="504"/>
          <a:ext cx="6077820" cy="118086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B1D04-B9BE-4D44-AB4F-BCE3D0608A9D}">
      <dsp:nvSpPr>
        <dsp:cNvPr id="0" name=""/>
        <dsp:cNvSpPr/>
      </dsp:nvSpPr>
      <dsp:spPr>
        <a:xfrm>
          <a:off x="357212" y="266199"/>
          <a:ext cx="649476" cy="649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5ABB5-B403-478E-8EDC-C875AFE000DC}">
      <dsp:nvSpPr>
        <dsp:cNvPr id="0" name=""/>
        <dsp:cNvSpPr/>
      </dsp:nvSpPr>
      <dsp:spPr>
        <a:xfrm>
          <a:off x="1363901" y="504"/>
          <a:ext cx="4713918" cy="118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5" tIns="124975" rIns="124975" bIns="124975" numCol="1" spcCol="1270" anchor="ctr" anchorCtr="0">
          <a:noAutofit/>
        </a:bodyPr>
        <a:lstStyle/>
        <a:p>
          <a:pPr marL="0" lvl="0" indent="0" algn="l" defTabSz="1111250">
            <a:lnSpc>
              <a:spcPct val="100000"/>
            </a:lnSpc>
            <a:spcBef>
              <a:spcPct val="0"/>
            </a:spcBef>
            <a:spcAft>
              <a:spcPct val="35000"/>
            </a:spcAft>
            <a:buNone/>
          </a:pPr>
          <a:r>
            <a:rPr lang="en-GB" sz="2500" kern="1200"/>
            <a:t>A thriving VCSE Sector</a:t>
          </a:r>
          <a:endParaRPr lang="en-GB" sz="2500" kern="1200" dirty="0"/>
        </a:p>
      </dsp:txBody>
      <dsp:txXfrm>
        <a:off x="1363901" y="504"/>
        <a:ext cx="4713918" cy="1180866"/>
      </dsp:txXfrm>
    </dsp:sp>
    <dsp:sp modelId="{2A39F526-FB1E-4430-BE29-E6D3A05707FF}">
      <dsp:nvSpPr>
        <dsp:cNvPr id="0" name=""/>
        <dsp:cNvSpPr/>
      </dsp:nvSpPr>
      <dsp:spPr>
        <a:xfrm>
          <a:off x="0" y="1476588"/>
          <a:ext cx="6077820" cy="118086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B4FE9-7E9F-4423-B898-125719501A61}">
      <dsp:nvSpPr>
        <dsp:cNvPr id="0" name=""/>
        <dsp:cNvSpPr/>
      </dsp:nvSpPr>
      <dsp:spPr>
        <a:xfrm>
          <a:off x="357212" y="1742283"/>
          <a:ext cx="649476" cy="649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32EE9-FA6D-4A98-9D7F-F6A5B69C7011}">
      <dsp:nvSpPr>
        <dsp:cNvPr id="0" name=""/>
        <dsp:cNvSpPr/>
      </dsp:nvSpPr>
      <dsp:spPr>
        <a:xfrm>
          <a:off x="1363901" y="1476588"/>
          <a:ext cx="4713918" cy="118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5" tIns="124975" rIns="124975" bIns="124975" numCol="1" spcCol="1270" anchor="ctr" anchorCtr="0">
          <a:noAutofit/>
        </a:bodyPr>
        <a:lstStyle/>
        <a:p>
          <a:pPr marL="0" lvl="0" indent="0" algn="l" defTabSz="1111250">
            <a:lnSpc>
              <a:spcPct val="100000"/>
            </a:lnSpc>
            <a:spcBef>
              <a:spcPct val="0"/>
            </a:spcBef>
            <a:spcAft>
              <a:spcPct val="35000"/>
            </a:spcAft>
            <a:buNone/>
          </a:pPr>
          <a:r>
            <a:rPr lang="en-GB" sz="2500" kern="1200"/>
            <a:t>Social Prescribing Link Workers</a:t>
          </a:r>
          <a:endParaRPr lang="en-GB" sz="2500" kern="1200" dirty="0"/>
        </a:p>
      </dsp:txBody>
      <dsp:txXfrm>
        <a:off x="1363901" y="1476588"/>
        <a:ext cx="4713918" cy="1180866"/>
      </dsp:txXfrm>
    </dsp:sp>
    <dsp:sp modelId="{B66780DD-2731-47BC-B3B9-75B1B4B869ED}">
      <dsp:nvSpPr>
        <dsp:cNvPr id="0" name=""/>
        <dsp:cNvSpPr/>
      </dsp:nvSpPr>
      <dsp:spPr>
        <a:xfrm>
          <a:off x="0" y="2952671"/>
          <a:ext cx="6077820" cy="118086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74569-3656-472B-B5B7-96651E62E59B}">
      <dsp:nvSpPr>
        <dsp:cNvPr id="0" name=""/>
        <dsp:cNvSpPr/>
      </dsp:nvSpPr>
      <dsp:spPr>
        <a:xfrm>
          <a:off x="357212" y="3218366"/>
          <a:ext cx="649476" cy="649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05EEA-2E0D-4CE6-9DA8-6AFB63F84E55}">
      <dsp:nvSpPr>
        <dsp:cNvPr id="0" name=""/>
        <dsp:cNvSpPr/>
      </dsp:nvSpPr>
      <dsp:spPr>
        <a:xfrm>
          <a:off x="1363901" y="2952671"/>
          <a:ext cx="4713918" cy="118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5" tIns="124975" rIns="124975" bIns="124975" numCol="1" spcCol="1270" anchor="ctr" anchorCtr="0">
          <a:noAutofit/>
        </a:bodyPr>
        <a:lstStyle/>
        <a:p>
          <a:pPr marL="0" lvl="0" indent="0" algn="l" defTabSz="1111250">
            <a:lnSpc>
              <a:spcPct val="100000"/>
            </a:lnSpc>
            <a:spcBef>
              <a:spcPct val="0"/>
            </a:spcBef>
            <a:spcAft>
              <a:spcPct val="35000"/>
            </a:spcAft>
            <a:buNone/>
          </a:pPr>
          <a:r>
            <a:rPr lang="en-GB" sz="2500" kern="1200" dirty="0"/>
            <a:t>VCSE Support and Development</a:t>
          </a:r>
        </a:p>
      </dsp:txBody>
      <dsp:txXfrm>
        <a:off x="1363901" y="2952671"/>
        <a:ext cx="4713918" cy="11808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FFFAB-90EB-43F5-82AD-D5FAA6323CC7}" type="datetimeFigureOut">
              <a:rPr lang="en-GB" smtClean="0"/>
              <a:t>18/08/2023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314B6-C543-4B9B-8FF1-D99736C9FFCA}" type="slidenum">
              <a:rPr lang="en-GB" smtClean="0"/>
              <a:t>‹#›</a:t>
            </a:fld>
            <a:endParaRPr lang="en-GB"/>
          </a:p>
        </p:txBody>
      </p:sp>
    </p:spTree>
    <p:extLst>
      <p:ext uri="{BB962C8B-B14F-4D97-AF65-F5344CB8AC3E}">
        <p14:creationId xmlns:p14="http://schemas.microsoft.com/office/powerpoint/2010/main" val="169379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41414"/>
                </a:solidFill>
                <a:effectLst/>
                <a:latin typeface="Lato" panose="020F0502020204030203" pitchFamily="34" charset="0"/>
              </a:rPr>
              <a:t>Social prescribing is a model to support people to access a range of local, non-clinical activity, that supports their wellbeing.</a:t>
            </a:r>
          </a:p>
          <a:p>
            <a:endParaRPr lang="en-US" b="0" i="0" dirty="0">
              <a:solidFill>
                <a:srgbClr val="141414"/>
              </a:solidFill>
              <a:effectLst/>
              <a:latin typeface="Lato" panose="020F0502020204030203" pitchFamily="34" charset="0"/>
            </a:endParaRPr>
          </a:p>
          <a:p>
            <a:r>
              <a:rPr lang="en-US" b="0" i="0" dirty="0">
                <a:solidFill>
                  <a:srgbClr val="141414"/>
                </a:solidFill>
                <a:effectLst/>
                <a:latin typeface="Lato" panose="020F0502020204030203" pitchFamily="34" charset="0"/>
              </a:rPr>
              <a:t>There is a body of evidence developing around the impact of social prescribing, looking at the impact on the individual and on healthcare usage. To frame this presentation, I’ll give you one statistic from a report published by Polley and Pilkington at the University of Westminster in 2017, which reports </a:t>
            </a:r>
            <a:r>
              <a:rPr lang="en-US" altLang="en-US" sz="1200" dirty="0">
                <a:solidFill>
                  <a:schemeClr val="bg1">
                    <a:lumMod val="50000"/>
                  </a:schemeClr>
                </a:solidFill>
                <a:latin typeface="+mn-lt"/>
              </a:rPr>
              <a:t>an average 28% reduction in demand for GP services and 24% reduction in </a:t>
            </a:r>
            <a:r>
              <a:rPr lang="en-US" altLang="en-US" sz="1200" dirty="0" err="1">
                <a:solidFill>
                  <a:schemeClr val="bg1">
                    <a:lumMod val="50000"/>
                  </a:schemeClr>
                </a:solidFill>
                <a:latin typeface="+mn-lt"/>
              </a:rPr>
              <a:t>A&amp;E</a:t>
            </a:r>
            <a:r>
              <a:rPr lang="en-US" altLang="en-US" sz="1200" dirty="0">
                <a:solidFill>
                  <a:schemeClr val="bg1">
                    <a:lumMod val="50000"/>
                  </a:schemeClr>
                </a:solidFill>
                <a:latin typeface="+mn-lt"/>
              </a:rPr>
              <a:t> attendances for an individual following a social prescribing referral.</a:t>
            </a:r>
          </a:p>
          <a:p>
            <a:endParaRPr lang="en-US" sz="1200" b="0" i="0" dirty="0">
              <a:solidFill>
                <a:schemeClr val="bg1">
                  <a:lumMod val="50000"/>
                </a:schemeClr>
              </a:solidFill>
              <a:effectLst/>
              <a:latin typeface="+mn-lt"/>
            </a:endParaRPr>
          </a:p>
          <a:p>
            <a:r>
              <a:rPr lang="en-US" b="0" i="0" dirty="0">
                <a:solidFill>
                  <a:srgbClr val="141414"/>
                </a:solidFill>
                <a:effectLst/>
                <a:latin typeface="Lato" panose="020F0502020204030203" pitchFamily="34" charset="0"/>
              </a:rPr>
              <a:t>(https://westminsterresearch.westminster.ac.uk/item/q1455/a-review-of-the-evidence-assessing-impact-of-social-prescribing-on-healthcare-demand-and-cost-implications</a:t>
            </a:r>
            <a:r>
              <a:rPr lang="en-US" sz="1200" b="0" i="0" dirty="0">
                <a:solidFill>
                  <a:schemeClr val="bg1">
                    <a:lumMod val="50000"/>
                  </a:schemeClr>
                </a:solidFill>
                <a:effectLst/>
                <a:latin typeface="+mn-lt"/>
              </a:rPr>
              <a:t> )</a:t>
            </a:r>
            <a:endParaRPr lang="en-US" b="0" i="0" dirty="0">
              <a:solidFill>
                <a:srgbClr val="141414"/>
              </a:solidFill>
              <a:effectLst/>
              <a:latin typeface="Lato" panose="020F0502020204030203" pitchFamily="34" charset="0"/>
            </a:endParaRPr>
          </a:p>
          <a:p>
            <a:endParaRPr lang="en-US" b="0" i="0" dirty="0">
              <a:solidFill>
                <a:srgbClr val="141414"/>
              </a:solidFill>
              <a:effectLst/>
              <a:latin typeface="Lato" panose="020F0502020204030203" pitchFamily="34" charset="0"/>
            </a:endParaRPr>
          </a:p>
          <a:p>
            <a:r>
              <a:rPr lang="en-US" b="0" i="0" dirty="0">
                <a:solidFill>
                  <a:srgbClr val="141414"/>
                </a:solidFill>
                <a:effectLst/>
                <a:latin typeface="Lato" panose="020F0502020204030203" pitchFamily="34" charset="0"/>
              </a:rPr>
              <a:t>Forms of social prescribing have been around for decades – both within the NHS and beyond it, and it hasn’t always been called this, but it has gained a lot of attention and traction since NHS England embedded it as a central part of its Five Year Forward View in 2014. Since then, and the subsequent development of PCNs, there has been a push to increase access to social prescribing linked to Primary Care.</a:t>
            </a:r>
          </a:p>
          <a:p>
            <a:endParaRPr lang="en-US" b="0" i="0" dirty="0">
              <a:solidFill>
                <a:srgbClr val="141414"/>
              </a:solidFill>
              <a:effectLst/>
              <a:latin typeface="Lato" panose="020F0502020204030203" pitchFamily="34" charset="0"/>
            </a:endParaRPr>
          </a:p>
          <a:p>
            <a:r>
              <a:rPr lang="en-US" b="0" i="0" dirty="0">
                <a:solidFill>
                  <a:srgbClr val="141414"/>
                </a:solidFill>
                <a:effectLst/>
                <a:latin typeface="Lato" panose="020F0502020204030203" pitchFamily="34" charset="0"/>
              </a:rPr>
              <a:t>There is a large body of literature on social prescribing, and many different types of model. NAVCA has recently undertaken research with VCSE </a:t>
            </a:r>
            <a:r>
              <a:rPr lang="en-US" b="0" i="0" dirty="0" err="1">
                <a:solidFill>
                  <a:srgbClr val="141414"/>
                </a:solidFill>
                <a:effectLst/>
                <a:latin typeface="Lato" panose="020F0502020204030203" pitchFamily="34" charset="0"/>
              </a:rPr>
              <a:t>organisations</a:t>
            </a:r>
            <a:r>
              <a:rPr lang="en-US" b="0" i="0" dirty="0">
                <a:solidFill>
                  <a:srgbClr val="141414"/>
                </a:solidFill>
                <a:effectLst/>
                <a:latin typeface="Lato" panose="020F0502020204030203" pitchFamily="34" charset="0"/>
              </a:rPr>
              <a:t> and partners and puts forward a view that there are </a:t>
            </a:r>
            <a:r>
              <a:rPr lang="en-US" b="1" i="0" dirty="0">
                <a:solidFill>
                  <a:srgbClr val="141414"/>
                </a:solidFill>
                <a:effectLst/>
                <a:latin typeface="Lato" panose="020F0502020204030203" pitchFamily="34" charset="0"/>
              </a:rPr>
              <a:t>three key ingredients </a:t>
            </a:r>
            <a:r>
              <a:rPr lang="en-US" b="0" i="0" dirty="0">
                <a:solidFill>
                  <a:srgbClr val="141414"/>
                </a:solidFill>
                <a:effectLst/>
                <a:latin typeface="Lato" panose="020F0502020204030203" pitchFamily="34" charset="0"/>
              </a:rPr>
              <a:t>to the social prescribing ecosystem, each bringing their own benefits and each with their own needs:</a:t>
            </a:r>
          </a:p>
          <a:p>
            <a:endParaRPr lang="en-US" b="0" i="0" dirty="0">
              <a:solidFill>
                <a:srgbClr val="141414"/>
              </a:solidFill>
              <a:effectLst/>
              <a:latin typeface="Lato" panose="020F0502020204030203" pitchFamily="34" charset="0"/>
            </a:endParaRPr>
          </a:p>
          <a:p>
            <a:r>
              <a:rPr lang="en-US" b="1" i="0" dirty="0">
                <a:solidFill>
                  <a:srgbClr val="141414"/>
                </a:solidFill>
                <a:effectLst/>
                <a:latin typeface="Lato" panose="020F0502020204030203" pitchFamily="34" charset="0"/>
              </a:rPr>
              <a:t>A thriving voluntary, community and social enterprise sector </a:t>
            </a:r>
            <a:r>
              <a:rPr lang="en-US" b="0" i="0" dirty="0">
                <a:solidFill>
                  <a:srgbClr val="141414"/>
                </a:solidFill>
                <a:effectLst/>
                <a:latin typeface="Lato" panose="020F0502020204030203" pitchFamily="34" charset="0"/>
              </a:rPr>
              <a:t>is at the heart of effective social prescribing, as these are the </a:t>
            </a:r>
            <a:r>
              <a:rPr lang="en-US" b="0" i="0" dirty="0" err="1">
                <a:solidFill>
                  <a:srgbClr val="141414"/>
                </a:solidFill>
                <a:effectLst/>
                <a:latin typeface="Lato" panose="020F0502020204030203" pitchFamily="34" charset="0"/>
              </a:rPr>
              <a:t>organisations</a:t>
            </a:r>
            <a:r>
              <a:rPr lang="en-US" b="0" i="0" dirty="0">
                <a:solidFill>
                  <a:srgbClr val="141414"/>
                </a:solidFill>
                <a:effectLst/>
                <a:latin typeface="Lato" panose="020F0502020204030203" pitchFamily="34" charset="0"/>
              </a:rPr>
              <a:t> and activities that need to exist to meet the needs of individuals.</a:t>
            </a:r>
          </a:p>
          <a:p>
            <a:endParaRPr lang="en-US" b="0" i="0" dirty="0">
              <a:solidFill>
                <a:srgbClr val="141414"/>
              </a:solidFill>
              <a:effectLst/>
              <a:latin typeface="Lato" panose="020F0502020204030203" pitchFamily="34" charset="0"/>
            </a:endParaRPr>
          </a:p>
          <a:p>
            <a:r>
              <a:rPr lang="en-US" b="1" i="0" dirty="0">
                <a:solidFill>
                  <a:srgbClr val="141414"/>
                </a:solidFill>
                <a:effectLst/>
                <a:latin typeface="Lato" panose="020F0502020204030203" pitchFamily="34" charset="0"/>
              </a:rPr>
              <a:t>The Social Prescribing Link worker role </a:t>
            </a:r>
            <a:r>
              <a:rPr lang="en-US" b="0" i="0" dirty="0">
                <a:solidFill>
                  <a:srgbClr val="141414"/>
                </a:solidFill>
                <a:effectLst/>
                <a:latin typeface="Lato" panose="020F0502020204030203" pitchFamily="34" charset="0"/>
              </a:rPr>
              <a:t>is also central to the model, at it provides the mechanism to connect people to the support and activities.</a:t>
            </a:r>
          </a:p>
          <a:p>
            <a:endParaRPr lang="en-US" b="0" i="0" dirty="0">
              <a:solidFill>
                <a:srgbClr val="141414"/>
              </a:solidFill>
              <a:effectLst/>
              <a:latin typeface="Lato" panose="020F0502020204030203" pitchFamily="34" charset="0"/>
            </a:endParaRPr>
          </a:p>
          <a:p>
            <a:r>
              <a:rPr lang="en-US" b="0" i="0" dirty="0">
                <a:solidFill>
                  <a:srgbClr val="141414"/>
                </a:solidFill>
                <a:effectLst/>
                <a:latin typeface="Lato" panose="020F0502020204030203" pitchFamily="34" charset="0"/>
              </a:rPr>
              <a:t>And finally, </a:t>
            </a:r>
            <a:r>
              <a:rPr lang="en-US" b="1" i="0" dirty="0">
                <a:solidFill>
                  <a:srgbClr val="141414"/>
                </a:solidFill>
                <a:effectLst/>
                <a:latin typeface="Lato" panose="020F0502020204030203" pitchFamily="34" charset="0"/>
              </a:rPr>
              <a:t>strong support and development for the local VCSE sector is crucial</a:t>
            </a:r>
            <a:r>
              <a:rPr lang="en-US" b="0" i="0" dirty="0">
                <a:solidFill>
                  <a:srgbClr val="141414"/>
                </a:solidFill>
                <a:effectLst/>
                <a:latin typeface="Lato" panose="020F0502020204030203" pitchFamily="34" charset="0"/>
              </a:rPr>
              <a:t>, to ensure the supply and demand element of the model can be met.</a:t>
            </a:r>
          </a:p>
          <a:p>
            <a:endParaRPr lang="en-US" b="0" i="0" dirty="0">
              <a:solidFill>
                <a:srgbClr val="141414"/>
              </a:solidFill>
              <a:effectLst/>
              <a:latin typeface="Lato" panose="020F0502020204030203" pitchFamily="34" charset="0"/>
            </a:endParaRPr>
          </a:p>
          <a:p>
            <a:r>
              <a:rPr lang="en-US" b="0" i="0" dirty="0">
                <a:solidFill>
                  <a:srgbClr val="141414"/>
                </a:solidFill>
                <a:effectLst/>
                <a:latin typeface="Lato" panose="020F0502020204030203" pitchFamily="34" charset="0"/>
              </a:rPr>
              <a:t>Our presentation today focuses on this aspect, as it is what we do; as the local VCSE infrastructure </a:t>
            </a:r>
            <a:r>
              <a:rPr lang="en-US" b="0" i="0" dirty="0" err="1">
                <a:solidFill>
                  <a:srgbClr val="141414"/>
                </a:solidFill>
                <a:effectLst/>
                <a:latin typeface="Lato" panose="020F0502020204030203" pitchFamily="34" charset="0"/>
              </a:rPr>
              <a:t>organisaiton</a:t>
            </a:r>
            <a:r>
              <a:rPr lang="en-US" b="0" i="0" dirty="0">
                <a:solidFill>
                  <a:srgbClr val="141414"/>
                </a:solidFill>
                <a:effectLst/>
                <a:latin typeface="Lato" panose="020F0502020204030203" pitchFamily="34" charset="0"/>
              </a:rPr>
              <a:t>, we provide services and activities that support the local VCSE </a:t>
            </a:r>
            <a:r>
              <a:rPr lang="en-US" b="0" i="0" dirty="0" err="1">
                <a:solidFill>
                  <a:srgbClr val="141414"/>
                </a:solidFill>
                <a:effectLst/>
                <a:latin typeface="Lato" panose="020F0502020204030203" pitchFamily="34" charset="0"/>
              </a:rPr>
              <a:t>organisations</a:t>
            </a:r>
            <a:r>
              <a:rPr lang="en-US" b="0" i="0" dirty="0">
                <a:solidFill>
                  <a:srgbClr val="141414"/>
                </a:solidFill>
                <a:effectLst/>
                <a:latin typeface="Lato" panose="020F0502020204030203" pitchFamily="34" charset="0"/>
              </a:rPr>
              <a:t> – both to engage with social prescribing, and be part of the wider health system and other local strategic partnerships and delivery.</a:t>
            </a:r>
          </a:p>
          <a:p>
            <a:endParaRPr lang="en-US" b="0" i="0" dirty="0">
              <a:solidFill>
                <a:srgbClr val="141414"/>
              </a:solidFill>
              <a:effectLst/>
              <a:latin typeface="Lato" panose="020F0502020204030203" pitchFamily="34" charset="0"/>
            </a:endParaRPr>
          </a:p>
          <a:p>
            <a:r>
              <a:rPr lang="en-US" b="0" i="0" dirty="0">
                <a:solidFill>
                  <a:srgbClr val="141414"/>
                </a:solidFill>
                <a:effectLst/>
                <a:latin typeface="Lato" panose="020F0502020204030203" pitchFamily="34" charset="0"/>
              </a:rPr>
              <a:t>What NAVCA’s research found was, that where the local infrastructure organisation was effectively engaged in local social prescribing, there benefits to all – the PCN, the Link Workers and, of course the VCSE </a:t>
            </a:r>
            <a:r>
              <a:rPr lang="en-US" b="0" i="0" dirty="0" err="1">
                <a:solidFill>
                  <a:srgbClr val="141414"/>
                </a:solidFill>
                <a:effectLst/>
                <a:latin typeface="Lato" panose="020F0502020204030203" pitchFamily="34" charset="0"/>
              </a:rPr>
              <a:t>organisations</a:t>
            </a:r>
            <a:r>
              <a:rPr lang="en-US" b="0" i="0" dirty="0">
                <a:solidFill>
                  <a:srgbClr val="141414"/>
                </a:solidFill>
                <a:effectLst/>
                <a:latin typeface="Lato" panose="020F0502020204030203" pitchFamily="34" charset="0"/>
              </a:rPr>
              <a:t>.</a:t>
            </a:r>
          </a:p>
        </p:txBody>
      </p:sp>
      <p:sp>
        <p:nvSpPr>
          <p:cNvPr id="4" name="Slide Number Placeholder 3"/>
          <p:cNvSpPr>
            <a:spLocks noGrp="1"/>
          </p:cNvSpPr>
          <p:nvPr>
            <p:ph type="sldNum" sz="quarter" idx="5"/>
          </p:nvPr>
        </p:nvSpPr>
        <p:spPr/>
        <p:txBody>
          <a:bodyPr/>
          <a:lstStyle/>
          <a:p>
            <a:fld id="{9DA314B6-C543-4B9B-8FF1-D99736C9FFCA}" type="slidenum">
              <a:rPr lang="en-GB" smtClean="0"/>
              <a:t>2</a:t>
            </a:fld>
            <a:endParaRPr lang="en-GB"/>
          </a:p>
        </p:txBody>
      </p:sp>
    </p:spTree>
    <p:extLst>
      <p:ext uri="{BB962C8B-B14F-4D97-AF65-F5344CB8AC3E}">
        <p14:creationId xmlns:p14="http://schemas.microsoft.com/office/powerpoint/2010/main" val="373716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left is the NHS England’s standard model of </a:t>
            </a:r>
            <a:r>
              <a:rPr lang="en-GB" dirty="0" err="1"/>
              <a:t>ocial</a:t>
            </a:r>
            <a:r>
              <a:rPr lang="en-GB" dirty="0"/>
              <a:t> prescribing. </a:t>
            </a:r>
            <a:r>
              <a:rPr lang="en-US" sz="1800" dirty="0">
                <a:effectLst/>
                <a:latin typeface="Arial" panose="020B0604020202020204" pitchFamily="34" charset="0"/>
                <a:ea typeface="Arial" panose="020B0604020202020204" pitchFamily="34" charset="0"/>
              </a:rPr>
              <a:t>NHSE engaged a wide range of stakeholders – including people with lived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experience,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GPs,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social</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prescribing</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link</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workers,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local</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authority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commissioners, CCGs and the VCSE sector – to set out the key elements of what makes a good social prescribing scheme and what needs to be in place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On the right are the Four Functions of Infrastructure – NAVCA engaged with a wide range of stakeholders – including its members, local VCSE </a:t>
            </a:r>
            <a:r>
              <a:rPr lang="en-US" sz="1800" dirty="0" err="1">
                <a:effectLst/>
                <a:latin typeface="Arial" panose="020B0604020202020204" pitchFamily="34" charset="0"/>
              </a:rPr>
              <a:t>organisations</a:t>
            </a:r>
            <a:r>
              <a:rPr lang="en-US" sz="1800" dirty="0">
                <a:effectLst/>
                <a:latin typeface="Arial" panose="020B0604020202020204" pitchFamily="34" charset="0"/>
              </a:rPr>
              <a:t>, NHS England, Local Government Association and Government </a:t>
            </a:r>
            <a:r>
              <a:rPr lang="en-US" sz="1800" dirty="0" err="1">
                <a:effectLst/>
                <a:latin typeface="Arial" panose="020B0604020202020204" pitchFamily="34" charset="0"/>
              </a:rPr>
              <a:t>deparments</a:t>
            </a:r>
            <a:r>
              <a:rPr lang="en-US" sz="1800" dirty="0">
                <a:effectLst/>
                <a:latin typeface="Arial" panose="020B0604020202020204" pitchFamily="34" charset="0"/>
              </a:rPr>
              <a:t> – to set out what is at the heart of an effective local VCSE infrastructure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The aim of this presentation is to set out </a:t>
            </a:r>
            <a:r>
              <a:rPr lang="en-GB" sz="1800" dirty="0">
                <a:effectLst/>
                <a:latin typeface="Arial" panose="020B0604020202020204" pitchFamily="34" charset="0"/>
              </a:rPr>
              <a:t>the core </a:t>
            </a:r>
            <a:r>
              <a:rPr lang="en-GB" sz="1800" dirty="0">
                <a:effectLst/>
                <a:latin typeface="Calibri" panose="020F0502020204030204" pitchFamily="34" charset="0"/>
                <a:ea typeface="Calibri" panose="020F0502020204030204" pitchFamily="34" charset="0"/>
                <a:cs typeface="Times New Roman" panose="02020603050405020304" pitchFamily="18" charset="0"/>
              </a:rPr>
              <a:t>role of local VCSE infrastructure relates directly to, and support the impact of, social prescribing.</a:t>
            </a:r>
            <a:endParaRPr lang="en-GB" dirty="0"/>
          </a:p>
        </p:txBody>
      </p:sp>
      <p:sp>
        <p:nvSpPr>
          <p:cNvPr id="4" name="Slide Number Placeholder 3"/>
          <p:cNvSpPr>
            <a:spLocks noGrp="1"/>
          </p:cNvSpPr>
          <p:nvPr>
            <p:ph type="sldNum" sz="quarter" idx="5"/>
          </p:nvPr>
        </p:nvSpPr>
        <p:spPr/>
        <p:txBody>
          <a:bodyPr/>
          <a:lstStyle/>
          <a:p>
            <a:fld id="{9DA314B6-C543-4B9B-8FF1-D99736C9FFCA}" type="slidenum">
              <a:rPr lang="en-GB" smtClean="0"/>
              <a:t>3</a:t>
            </a:fld>
            <a:endParaRPr lang="en-GB"/>
          </a:p>
        </p:txBody>
      </p:sp>
    </p:spTree>
    <p:extLst>
      <p:ext uri="{BB962C8B-B14F-4D97-AF65-F5344CB8AC3E}">
        <p14:creationId xmlns:p14="http://schemas.microsoft.com/office/powerpoint/2010/main" val="28045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do that, we’d like to give you a brief overview of the local VCSE sector in [AREA]</a:t>
            </a:r>
          </a:p>
        </p:txBody>
      </p:sp>
      <p:sp>
        <p:nvSpPr>
          <p:cNvPr id="4" name="Slide Number Placeholder 3"/>
          <p:cNvSpPr>
            <a:spLocks noGrp="1"/>
          </p:cNvSpPr>
          <p:nvPr>
            <p:ph type="sldNum" sz="quarter" idx="5"/>
          </p:nvPr>
        </p:nvSpPr>
        <p:spPr/>
        <p:txBody>
          <a:bodyPr/>
          <a:lstStyle/>
          <a:p>
            <a:fld id="{9DA314B6-C543-4B9B-8FF1-D99736C9FFCA}" type="slidenum">
              <a:rPr lang="en-GB" smtClean="0"/>
              <a:t>4</a:t>
            </a:fld>
            <a:endParaRPr lang="en-GB"/>
          </a:p>
        </p:txBody>
      </p:sp>
    </p:spTree>
    <p:extLst>
      <p:ext uri="{BB962C8B-B14F-4D97-AF65-F5344CB8AC3E}">
        <p14:creationId xmlns:p14="http://schemas.microsoft.com/office/powerpoint/2010/main" val="56238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local infrastructure organisation, we play a key role in bringing the broad and diverse VCSE sector organisations together.</a:t>
            </a:r>
          </a:p>
          <a:p>
            <a:endParaRPr lang="en-GB" dirty="0"/>
          </a:p>
          <a:p>
            <a:r>
              <a:rPr lang="en-GB" dirty="0"/>
              <a:t>We are a trusted partner for the sector, and offer a route to give them a voice in local partnerships. </a:t>
            </a:r>
          </a:p>
          <a:p>
            <a:endParaRPr lang="en-GB" dirty="0"/>
          </a:p>
          <a:p>
            <a:r>
              <a:rPr lang="en-GB" dirty="0"/>
              <a:t>We have a track record of bringing the sector together around thematic and geographic issues.</a:t>
            </a:r>
          </a:p>
          <a:p>
            <a:endParaRPr lang="en-GB" dirty="0"/>
          </a:p>
          <a:p>
            <a:r>
              <a:rPr lang="en-GB" dirty="0"/>
              <a:t>Add details here about:</a:t>
            </a:r>
          </a:p>
          <a:p>
            <a:endParaRPr lang="en-GB" dirty="0"/>
          </a:p>
          <a:p>
            <a:pPr marL="171450" indent="-171450">
              <a:buFontTx/>
              <a:buChar char="-"/>
            </a:pPr>
            <a:r>
              <a:rPr lang="en-GB" dirty="0"/>
              <a:t>How you collect and share information about the sector and volunteering. E.g. through surveys, reports, briefings, state of the sector reports etc.</a:t>
            </a:r>
          </a:p>
          <a:p>
            <a:pPr marL="171450" indent="-171450">
              <a:buFontTx/>
              <a:buChar char="-"/>
            </a:pPr>
            <a:r>
              <a:rPr lang="en-GB" dirty="0"/>
              <a:t>Any forums our networks you convene, including Leaders Forums, geographic forums (potentially aligned to “places” or PCN geography) and thematic forums for, for example, organisations working in mental health, wellbeing, skills and employment, befriending, green spaces etc</a:t>
            </a:r>
          </a:p>
          <a:p>
            <a:pPr marL="171450" indent="-171450">
              <a:buFontTx/>
              <a:buChar char="-"/>
            </a:pPr>
            <a:r>
              <a:rPr lang="en-GB" dirty="0"/>
              <a:t>How you are engaged with the VCSE Alliance operating at system level, including any role(s) you play in leadership at system and place</a:t>
            </a:r>
          </a:p>
          <a:p>
            <a:pPr marL="171450" indent="-171450">
              <a:buFontTx/>
              <a:buChar char="-"/>
            </a:pPr>
            <a:r>
              <a:rPr lang="en-GB" dirty="0"/>
              <a:t>Work you have or could undertake to support commissioning or funding models – including any grant programmes you assist with delivery of, or links to local funding bodies</a:t>
            </a:r>
          </a:p>
          <a:p>
            <a:pPr marL="171450" indent="-171450">
              <a:buFontTx/>
              <a:buChar char="-"/>
            </a:pPr>
            <a:r>
              <a:rPr lang="en-GB" dirty="0"/>
              <a:t>Work you have or could undertake to mobilise the sector to engage in social prescribing</a:t>
            </a:r>
          </a:p>
          <a:p>
            <a:pPr marL="171450" indent="-171450">
              <a:buFontTx/>
              <a:buChar char="-"/>
            </a:pPr>
            <a:r>
              <a:rPr lang="en-GB" dirty="0"/>
              <a:t>Partnerships you lead or are involved in that will support local social prescribing</a:t>
            </a:r>
          </a:p>
        </p:txBody>
      </p:sp>
      <p:sp>
        <p:nvSpPr>
          <p:cNvPr id="4" name="Slide Number Placeholder 3"/>
          <p:cNvSpPr>
            <a:spLocks noGrp="1"/>
          </p:cNvSpPr>
          <p:nvPr>
            <p:ph type="sldNum" sz="quarter" idx="5"/>
          </p:nvPr>
        </p:nvSpPr>
        <p:spPr/>
        <p:txBody>
          <a:bodyPr/>
          <a:lstStyle/>
          <a:p>
            <a:fld id="{9DA314B6-C543-4B9B-8FF1-D99736C9FFCA}" type="slidenum">
              <a:rPr lang="en-GB" smtClean="0"/>
              <a:t>5</a:t>
            </a:fld>
            <a:endParaRPr lang="en-GB"/>
          </a:p>
        </p:txBody>
      </p:sp>
    </p:spTree>
    <p:extLst>
      <p:ext uri="{BB962C8B-B14F-4D97-AF65-F5344CB8AC3E}">
        <p14:creationId xmlns:p14="http://schemas.microsoft.com/office/powerpoint/2010/main" val="240858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details and examples here about your:</a:t>
            </a:r>
          </a:p>
          <a:p>
            <a:endParaRPr lang="en-GB" dirty="0"/>
          </a:p>
          <a:p>
            <a:pPr marL="171450" indent="-171450">
              <a:buFontTx/>
              <a:buChar char="-"/>
            </a:pPr>
            <a:r>
              <a:rPr lang="en-GB" dirty="0"/>
              <a:t>Communications activities and channels</a:t>
            </a:r>
          </a:p>
          <a:p>
            <a:pPr marL="171450" indent="-171450">
              <a:buFontTx/>
              <a:buChar char="-"/>
            </a:pPr>
            <a:r>
              <a:rPr lang="en-GB" dirty="0"/>
              <a:t>Details of any directory (internal or external) you hold of the VCSE sector and how you utilise it to get messages out</a:t>
            </a:r>
          </a:p>
          <a:p>
            <a:pPr marL="171450" indent="-171450">
              <a:buFontTx/>
              <a:buChar char="-"/>
            </a:pPr>
            <a:r>
              <a:rPr lang="en-GB" dirty="0"/>
              <a:t>Ability to support the sector to convey messages to communities, particularly the seldom heard/</a:t>
            </a:r>
            <a:r>
              <a:rPr lang="en-GB" dirty="0" err="1"/>
              <a:t>marignalised</a:t>
            </a:r>
            <a:r>
              <a:rPr lang="en-GB" dirty="0"/>
              <a:t> communities</a:t>
            </a:r>
          </a:p>
          <a:p>
            <a:pPr marL="171450" indent="-171450">
              <a:buFontTx/>
              <a:buChar char="-"/>
            </a:pPr>
            <a:r>
              <a:rPr lang="en-GB" dirty="0"/>
              <a:t>Examples of messages you’ve helped to get out to the sector and communities in the past, particularly working with statutory partners such as health bodies and local councils</a:t>
            </a:r>
          </a:p>
        </p:txBody>
      </p:sp>
      <p:sp>
        <p:nvSpPr>
          <p:cNvPr id="4" name="Slide Number Placeholder 3"/>
          <p:cNvSpPr>
            <a:spLocks noGrp="1"/>
          </p:cNvSpPr>
          <p:nvPr>
            <p:ph type="sldNum" sz="quarter" idx="5"/>
          </p:nvPr>
        </p:nvSpPr>
        <p:spPr/>
        <p:txBody>
          <a:bodyPr/>
          <a:lstStyle/>
          <a:p>
            <a:fld id="{9DA314B6-C543-4B9B-8FF1-D99736C9FFCA}" type="slidenum">
              <a:rPr lang="en-GB" smtClean="0"/>
              <a:t>6</a:t>
            </a:fld>
            <a:endParaRPr lang="en-GB"/>
          </a:p>
        </p:txBody>
      </p:sp>
    </p:spTree>
    <p:extLst>
      <p:ext uri="{BB962C8B-B14F-4D97-AF65-F5344CB8AC3E}">
        <p14:creationId xmlns:p14="http://schemas.microsoft.com/office/powerpoint/2010/main" val="173974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a third of SPLW report being hosted in the VCSE sector (NHSE SPLW Survey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believe that when SPLWs are hosted within a VCSE </a:t>
            </a:r>
            <a:r>
              <a:rPr lang="en-GB" dirty="0" err="1"/>
              <a:t>organisaiton</a:t>
            </a:r>
            <a:r>
              <a:rPr lang="en-GB" dirty="0"/>
              <a:t>, and particularly a local VCSE infrastructure body, they benefit in several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They are better connected to the VCSE enabling them to support effective referrals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They </a:t>
            </a:r>
            <a:r>
              <a:rPr lang="en-GB" dirty="0"/>
              <a:t>are better connected to VCSE support offers, helping them to connect VCSE organisations with the support they need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They are embedded within a non-medical environment, helping them to focus on the core feature of the social prescribing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details here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Your role as SPLW host organisation if you are already hosting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Details of the forums and </a:t>
            </a:r>
            <a:r>
              <a:rPr lang="en-GB" dirty="0" err="1"/>
              <a:t>netowkrs</a:t>
            </a:r>
            <a:r>
              <a:rPr lang="en-GB" dirty="0"/>
              <a:t> and events you host that would be beneficial for SPLWs to attend to connect with local VCSE </a:t>
            </a:r>
            <a:r>
              <a:rPr lang="en-GB" dirty="0" err="1"/>
              <a:t>organisaitons</a:t>
            </a:r>
            <a:r>
              <a:rPr lang="en-GB" dirty="0"/>
              <a:t> and make contacts for referrals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About how SPLWs could/do connect with your development offer – to inform support in any identified geographic or thematic “cold spots” for support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Details of your directories of VCSEs or intelligence you hold on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DA314B6-C543-4B9B-8FF1-D99736C9FFCA}" type="slidenum">
              <a:rPr lang="en-GB" smtClean="0"/>
              <a:t>7</a:t>
            </a:fld>
            <a:endParaRPr lang="en-GB"/>
          </a:p>
        </p:txBody>
      </p:sp>
    </p:spTree>
    <p:extLst>
      <p:ext uri="{BB962C8B-B14F-4D97-AF65-F5344CB8AC3E}">
        <p14:creationId xmlns:p14="http://schemas.microsoft.com/office/powerpoint/2010/main" val="85179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Capacity building work is featured in the Social Prescribing Link Worker role. However, we question how much capacity they will have to do this, particularly given issues with case loads feature as a top theme in the most recent NHSE SPLW survey and a large proportion report caseloads much higher than the expected number.</a:t>
            </a:r>
          </a:p>
          <a:p>
            <a:endParaRPr lang="en-US" dirty="0"/>
          </a:p>
          <a:p>
            <a:r>
              <a:rPr lang="en-US" dirty="0"/>
              <a:t>Offering capacity building support is at the core of what we deliver. We have a team of staff who are skilled and experience in VCSE capacity building/community development and offer a range of practical support to local VCSE </a:t>
            </a:r>
            <a:r>
              <a:rPr lang="en-US" dirty="0" err="1"/>
              <a:t>organisations</a:t>
            </a:r>
            <a:r>
              <a:rPr lang="en-US" dirty="0"/>
              <a:t>:</a:t>
            </a:r>
          </a:p>
          <a:p>
            <a:endParaRPr lang="en-US" dirty="0"/>
          </a:p>
          <a:p>
            <a:r>
              <a:rPr lang="en-US" dirty="0"/>
              <a:t>Detail here your capacity building work, including 1:1 support, funding advice and support, training offer.</a:t>
            </a:r>
          </a:p>
          <a:p>
            <a:endParaRPr lang="en-US" dirty="0"/>
          </a:p>
          <a:p>
            <a:r>
              <a:rPr lang="en-US" dirty="0"/>
              <a:t>If you do any community development work – i.e. working directly with communities to set up new activities, detail it here.</a:t>
            </a:r>
          </a:p>
          <a:p>
            <a:endParaRPr lang="en-US" dirty="0"/>
          </a:p>
          <a:p>
            <a:r>
              <a:rPr lang="en-US" dirty="0"/>
              <a:t>If you run a volunteer </a:t>
            </a:r>
            <a:r>
              <a:rPr lang="en-US" dirty="0" err="1"/>
              <a:t>centre</a:t>
            </a:r>
            <a:r>
              <a:rPr lang="en-US" dirty="0"/>
              <a:t>, or do any specific work to develop volunteering opportunities or good volunteering practice, detail it here.</a:t>
            </a:r>
          </a:p>
          <a:p>
            <a:endParaRPr lang="en-US" dirty="0"/>
          </a:p>
        </p:txBody>
      </p:sp>
      <p:sp>
        <p:nvSpPr>
          <p:cNvPr id="4" name="Slide Number Placeholder 3"/>
          <p:cNvSpPr>
            <a:spLocks noGrp="1"/>
          </p:cNvSpPr>
          <p:nvPr>
            <p:ph type="sldNum" sz="quarter" idx="5"/>
          </p:nvPr>
        </p:nvSpPr>
        <p:spPr/>
        <p:txBody>
          <a:bodyPr/>
          <a:lstStyle/>
          <a:p>
            <a:fld id="{9DA314B6-C543-4B9B-8FF1-D99736C9FFCA}" type="slidenum">
              <a:rPr lang="en-GB" smtClean="0"/>
              <a:t>8</a:t>
            </a:fld>
            <a:endParaRPr lang="en-GB"/>
          </a:p>
        </p:txBody>
      </p:sp>
    </p:spTree>
    <p:extLst>
      <p:ext uri="{BB962C8B-B14F-4D97-AF65-F5344CB8AC3E}">
        <p14:creationId xmlns:p14="http://schemas.microsoft.com/office/powerpoint/2010/main" val="179530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own contact details</a:t>
            </a:r>
          </a:p>
        </p:txBody>
      </p:sp>
      <p:sp>
        <p:nvSpPr>
          <p:cNvPr id="4" name="Slide Number Placeholder 3"/>
          <p:cNvSpPr>
            <a:spLocks noGrp="1"/>
          </p:cNvSpPr>
          <p:nvPr>
            <p:ph type="sldNum" sz="quarter" idx="5"/>
          </p:nvPr>
        </p:nvSpPr>
        <p:spPr/>
        <p:txBody>
          <a:bodyPr/>
          <a:lstStyle/>
          <a:p>
            <a:fld id="{9DA314B6-C543-4B9B-8FF1-D99736C9FFCA}" type="slidenum">
              <a:rPr lang="en-GB" smtClean="0"/>
              <a:t>12</a:t>
            </a:fld>
            <a:endParaRPr lang="en-GB"/>
          </a:p>
        </p:txBody>
      </p:sp>
    </p:spTree>
    <p:extLst>
      <p:ext uri="{BB962C8B-B14F-4D97-AF65-F5344CB8AC3E}">
        <p14:creationId xmlns:p14="http://schemas.microsoft.com/office/powerpoint/2010/main" val="61153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C087-6F93-D7D6-77F3-905BE195474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BCBB0B-BAD2-2DEB-E4D1-18435E8BCA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868195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79108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nbCTwhaxRX0" TargetMode="External"/><Relationship Id="rId2" Type="http://schemas.openxmlformats.org/officeDocument/2006/relationships/hyperlink" Target="https://youtu.be/Q8t48B8G3B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england.nhs.uk/personalisedcare/social-prescribing/" TargetMode="External"/><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hyperlink" Target="https://navca.org.uk/social-prescribing" TargetMode="External"/><Relationship Id="rId1" Type="http://schemas.openxmlformats.org/officeDocument/2006/relationships/slideLayout" Target="../slideLayouts/slideLayout1.xml"/><Relationship Id="rId6" Type="http://schemas.openxmlformats.org/officeDocument/2006/relationships/hyperlink" Target="https://socialprescribingacademy.org.uk/" TargetMode="External"/><Relationship Id="rId5" Type="http://schemas.openxmlformats.org/officeDocument/2006/relationships/image" Target="../media/image2.jp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245667" y="3184709"/>
            <a:ext cx="6642556" cy="1514185"/>
          </a:xfrm>
        </p:spPr>
        <p:txBody>
          <a:bodyPr anchor="t">
            <a:normAutofit/>
          </a:bodyPr>
          <a:lstStyle/>
          <a:p>
            <a:pPr algn="l"/>
            <a:r>
              <a:rPr lang="en-GB" sz="3400" b="1" dirty="0">
                <a:solidFill>
                  <a:schemeClr val="tx2"/>
                </a:solidFill>
              </a:rPr>
              <a:t>How [</a:t>
            </a:r>
            <a:r>
              <a:rPr lang="en-GB" sz="3400" b="1" dirty="0">
                <a:solidFill>
                  <a:schemeClr val="tx2"/>
                </a:solidFill>
                <a:highlight>
                  <a:srgbClr val="FFFF00"/>
                </a:highlight>
              </a:rPr>
              <a:t>LIO Name</a:t>
            </a:r>
            <a:r>
              <a:rPr lang="en-GB" sz="3400" b="1" dirty="0">
                <a:solidFill>
                  <a:schemeClr val="tx2"/>
                </a:solidFill>
              </a:rPr>
              <a:t>] can help deliver impactful social prescribing</a:t>
            </a:r>
          </a:p>
        </p:txBody>
      </p:sp>
      <p:grpSp>
        <p:nvGrpSpPr>
          <p:cNvPr id="19" name="Group 18">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20" name="Freeform: Shape 19">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26" name="Freeform: Shape 25">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ubtitle 9">
            <a:extLst>
              <a:ext uri="{FF2B5EF4-FFF2-40B4-BE49-F238E27FC236}">
                <a16:creationId xmlns:a16="http://schemas.microsoft.com/office/drawing/2014/main" id="{873D71F8-DDAF-7007-0F97-F134671EB9A0}"/>
              </a:ext>
            </a:extLst>
          </p:cNvPr>
          <p:cNvSpPr>
            <a:spLocks noGrp="1"/>
          </p:cNvSpPr>
          <p:nvPr>
            <p:ph type="subTitle" idx="1"/>
          </p:nvPr>
        </p:nvSpPr>
        <p:spPr>
          <a:xfrm>
            <a:off x="245667" y="2196967"/>
            <a:ext cx="5946202" cy="838831"/>
          </a:xfrm>
        </p:spPr>
        <p:txBody>
          <a:bodyPr anchor="b">
            <a:normAutofit/>
          </a:bodyPr>
          <a:lstStyle/>
          <a:p>
            <a:pPr algn="l"/>
            <a:r>
              <a:rPr lang="en-GB" sz="2000" dirty="0">
                <a:solidFill>
                  <a:schemeClr val="tx2"/>
                </a:solidFill>
                <a:highlight>
                  <a:srgbClr val="FFFF00"/>
                </a:highlight>
              </a:rPr>
              <a:t>Date</a:t>
            </a:r>
          </a:p>
          <a:p>
            <a:pPr algn="l"/>
            <a:r>
              <a:rPr lang="en-GB" sz="2000" dirty="0">
                <a:solidFill>
                  <a:schemeClr val="tx2"/>
                </a:solidFill>
                <a:highlight>
                  <a:srgbClr val="FFFF00"/>
                </a:highlight>
              </a:rPr>
              <a:t>Presenter(s)</a:t>
            </a:r>
          </a:p>
        </p:txBody>
      </p:sp>
      <p:pic>
        <p:nvPicPr>
          <p:cNvPr id="7" name="Picture 6" descr="A colorful triangle with text&#10;&#10;Description automatically generated">
            <a:extLst>
              <a:ext uri="{FF2B5EF4-FFF2-40B4-BE49-F238E27FC236}">
                <a16:creationId xmlns:a16="http://schemas.microsoft.com/office/drawing/2014/main" id="{8930F07B-F120-54EF-31D5-27D8BE11C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372" y="5263951"/>
            <a:ext cx="2099497" cy="976266"/>
          </a:xfrm>
          <a:prstGeom prst="rect">
            <a:avLst/>
          </a:prstGeom>
        </p:spPr>
      </p:pic>
      <p:pic>
        <p:nvPicPr>
          <p:cNvPr id="5" name="Picture 4">
            <a:extLst>
              <a:ext uri="{FF2B5EF4-FFF2-40B4-BE49-F238E27FC236}">
                <a16:creationId xmlns:a16="http://schemas.microsoft.com/office/drawing/2014/main" id="{692A8852-7D13-D668-204B-9AA98FFC6E85}"/>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0037033" y="4991838"/>
            <a:ext cx="2099496" cy="1354175"/>
          </a:xfrm>
          <a:prstGeom prst="rect">
            <a:avLst/>
          </a:prstGeom>
        </p:spPr>
      </p:pic>
      <p:pic>
        <p:nvPicPr>
          <p:cNvPr id="6" name="Graphic 5">
            <a:extLst>
              <a:ext uri="{FF2B5EF4-FFF2-40B4-BE49-F238E27FC236}">
                <a16:creationId xmlns:a16="http://schemas.microsoft.com/office/drawing/2014/main" id="{0160FD8D-4E6B-B188-8A67-DCF67D254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2120" y="3997737"/>
            <a:ext cx="2274166" cy="936013"/>
          </a:xfrm>
          <a:prstGeom prst="rect">
            <a:avLst/>
          </a:prstGeom>
        </p:spPr>
      </p:pic>
      <p:sp>
        <p:nvSpPr>
          <p:cNvPr id="9" name="TextBox 8">
            <a:extLst>
              <a:ext uri="{FF2B5EF4-FFF2-40B4-BE49-F238E27FC236}">
                <a16:creationId xmlns:a16="http://schemas.microsoft.com/office/drawing/2014/main" id="{D2B58B85-0150-D4DF-EC26-58E332483082}"/>
              </a:ext>
            </a:extLst>
          </p:cNvPr>
          <p:cNvSpPr txBox="1"/>
          <p:nvPr/>
        </p:nvSpPr>
        <p:spPr>
          <a:xfrm>
            <a:off x="6128712" y="595122"/>
            <a:ext cx="1092047" cy="646331"/>
          </a:xfrm>
          <a:prstGeom prst="rect">
            <a:avLst/>
          </a:prstGeom>
          <a:noFill/>
        </p:spPr>
        <p:txBody>
          <a:bodyPr wrap="square">
            <a:spAutoFit/>
          </a:bodyPr>
          <a:lstStyle/>
          <a:p>
            <a:pPr algn="ctr"/>
            <a:r>
              <a:rPr lang="en-GB" sz="1800" b="1" dirty="0">
                <a:solidFill>
                  <a:schemeClr val="tx2"/>
                </a:solidFill>
                <a:highlight>
                  <a:srgbClr val="FFFF00"/>
                </a:highlight>
              </a:rPr>
              <a:t>Your Logo</a:t>
            </a:r>
            <a:endParaRPr lang="en-GB" dirty="0">
              <a:highlight>
                <a:srgbClr val="FFFF00"/>
              </a:highlight>
            </a:endParaRPr>
          </a:p>
        </p:txBody>
      </p:sp>
    </p:spTree>
    <p:extLst>
      <p:ext uri="{BB962C8B-B14F-4D97-AF65-F5344CB8AC3E}">
        <p14:creationId xmlns:p14="http://schemas.microsoft.com/office/powerpoint/2010/main" val="63721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185058" y="289216"/>
            <a:ext cx="8621486" cy="1026858"/>
          </a:xfrm>
        </p:spPr>
        <p:txBody>
          <a:bodyPr/>
          <a:lstStyle/>
          <a:p>
            <a:pPr algn="l"/>
            <a:r>
              <a:rPr lang="en-GB" sz="5400" b="1" dirty="0"/>
              <a:t>Case Study</a:t>
            </a:r>
          </a:p>
        </p:txBody>
      </p:sp>
      <p:sp>
        <p:nvSpPr>
          <p:cNvPr id="2" name="TextBox 1">
            <a:extLst>
              <a:ext uri="{FF2B5EF4-FFF2-40B4-BE49-F238E27FC236}">
                <a16:creationId xmlns:a16="http://schemas.microsoft.com/office/drawing/2014/main" id="{8E461932-BA71-E644-E10C-F5F8FCAA3EEC}"/>
              </a:ext>
            </a:extLst>
          </p:cNvPr>
          <p:cNvSpPr txBox="1"/>
          <p:nvPr/>
        </p:nvSpPr>
        <p:spPr>
          <a:xfrm>
            <a:off x="1721020" y="2355597"/>
            <a:ext cx="7733529" cy="2146806"/>
          </a:xfrm>
          <a:prstGeom prst="rect">
            <a:avLst/>
          </a:prstGeom>
          <a:noFill/>
        </p:spPr>
        <p:txBody>
          <a:bodyPr wrap="square">
            <a:spAutoFit/>
          </a:bodyPr>
          <a:lstStyle/>
          <a:p>
            <a:pPr defTabSz="758952">
              <a:lnSpc>
                <a:spcPct val="107000"/>
              </a:lnSpc>
              <a:spcAft>
                <a:spcPts val="600"/>
              </a:spcAft>
            </a:pPr>
            <a:r>
              <a:rPr lang="en-GB"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Burnley, Pendle and Rossendale</a:t>
            </a:r>
            <a:endParaRPr lang="en-GB"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defTabSz="758952">
              <a:lnSpc>
                <a:spcPct val="107000"/>
              </a:lnSpc>
              <a:spcAft>
                <a:spcPts val="600"/>
              </a:spcAft>
            </a:pPr>
            <a:endParaRPr lang="en-GB" sz="28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defTabSz="758952">
              <a:lnSpc>
                <a:spcPct val="107000"/>
              </a:lnSpc>
              <a:spcAft>
                <a:spcPts val="600"/>
              </a:spcAft>
            </a:pPr>
            <a:endParaRPr lang="en-GB" sz="28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defTabSz="758952">
              <a:lnSpc>
                <a:spcPct val="107000"/>
              </a:lnSpc>
              <a:spcAft>
                <a:spcPts val="600"/>
              </a:spcAft>
            </a:pPr>
            <a:r>
              <a:rPr lang="en-GB"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Wakefield</a:t>
            </a:r>
            <a:endParaRPr lang="en-GB" sz="2800" i="1" dirty="0">
              <a:solidFill>
                <a:schemeClr val="bg1">
                  <a:lumMod val="50000"/>
                </a:schemeClr>
              </a:solidFill>
            </a:endParaRPr>
          </a:p>
        </p:txBody>
      </p:sp>
    </p:spTree>
    <p:extLst>
      <p:ext uri="{BB962C8B-B14F-4D97-AF65-F5344CB8AC3E}">
        <p14:creationId xmlns:p14="http://schemas.microsoft.com/office/powerpoint/2010/main" val="338292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185058" y="289216"/>
            <a:ext cx="8621486" cy="1026858"/>
          </a:xfrm>
        </p:spPr>
        <p:txBody>
          <a:bodyPr/>
          <a:lstStyle/>
          <a:p>
            <a:pPr algn="l"/>
            <a:r>
              <a:rPr lang="en-GB" sz="5400" b="1" dirty="0"/>
              <a:t>Further reading and resources</a:t>
            </a:r>
          </a:p>
        </p:txBody>
      </p:sp>
      <p:sp>
        <p:nvSpPr>
          <p:cNvPr id="5" name="TextBox 4">
            <a:extLst>
              <a:ext uri="{FF2B5EF4-FFF2-40B4-BE49-F238E27FC236}">
                <a16:creationId xmlns:a16="http://schemas.microsoft.com/office/drawing/2014/main" id="{7C883F4D-4E52-AD42-5BB2-B573FCABBD1E}"/>
              </a:ext>
            </a:extLst>
          </p:cNvPr>
          <p:cNvSpPr txBox="1"/>
          <p:nvPr/>
        </p:nvSpPr>
        <p:spPr>
          <a:xfrm>
            <a:off x="1365014" y="2400657"/>
            <a:ext cx="6166184" cy="369332"/>
          </a:xfrm>
          <a:prstGeom prst="rect">
            <a:avLst/>
          </a:prstGeom>
          <a:noFill/>
        </p:spPr>
        <p:txBody>
          <a:bodyPr wrap="square">
            <a:spAutoFit/>
          </a:bodyPr>
          <a:lstStyle/>
          <a:p>
            <a:r>
              <a:rPr lang="en-GB" dirty="0">
                <a:hlinkClick r:id="rId2"/>
              </a:rPr>
              <a:t>https://navca.org.uk/social-prescribing</a:t>
            </a:r>
            <a:r>
              <a:rPr lang="en-GB" dirty="0"/>
              <a:t> </a:t>
            </a:r>
          </a:p>
        </p:txBody>
      </p:sp>
      <p:pic>
        <p:nvPicPr>
          <p:cNvPr id="6" name="Graphic 5">
            <a:extLst>
              <a:ext uri="{FF2B5EF4-FFF2-40B4-BE49-F238E27FC236}">
                <a16:creationId xmlns:a16="http://schemas.microsoft.com/office/drawing/2014/main" id="{EE1AB54E-31DB-516E-6823-346A60C00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31" y="1649310"/>
            <a:ext cx="2274166" cy="936013"/>
          </a:xfrm>
          <a:prstGeom prst="rect">
            <a:avLst/>
          </a:prstGeom>
        </p:spPr>
      </p:pic>
      <p:pic>
        <p:nvPicPr>
          <p:cNvPr id="7" name="Picture 6">
            <a:extLst>
              <a:ext uri="{FF2B5EF4-FFF2-40B4-BE49-F238E27FC236}">
                <a16:creationId xmlns:a16="http://schemas.microsoft.com/office/drawing/2014/main" id="{CCC1BE8E-C2F9-2F87-355B-7EAC32730CA1}"/>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28231" y="2901070"/>
            <a:ext cx="2099496" cy="1354175"/>
          </a:xfrm>
          <a:prstGeom prst="rect">
            <a:avLst/>
          </a:prstGeom>
        </p:spPr>
      </p:pic>
      <p:sp>
        <p:nvSpPr>
          <p:cNvPr id="9" name="TextBox 8">
            <a:extLst>
              <a:ext uri="{FF2B5EF4-FFF2-40B4-BE49-F238E27FC236}">
                <a16:creationId xmlns:a16="http://schemas.microsoft.com/office/drawing/2014/main" id="{1AF019F4-4010-5036-CBA5-B1EAA98CDD71}"/>
              </a:ext>
            </a:extLst>
          </p:cNvPr>
          <p:cNvSpPr txBox="1"/>
          <p:nvPr/>
        </p:nvSpPr>
        <p:spPr>
          <a:xfrm>
            <a:off x="1365014" y="4070579"/>
            <a:ext cx="7441530" cy="369332"/>
          </a:xfrm>
          <a:prstGeom prst="rect">
            <a:avLst/>
          </a:prstGeom>
          <a:noFill/>
        </p:spPr>
        <p:txBody>
          <a:bodyPr wrap="square">
            <a:spAutoFit/>
          </a:bodyPr>
          <a:lstStyle/>
          <a:p>
            <a:r>
              <a:rPr lang="en-GB" sz="1800" dirty="0">
                <a:hlinkClick r:id="rId6"/>
              </a:rPr>
              <a:t>https://socialprescribingacademy.org.uk/</a:t>
            </a:r>
            <a:r>
              <a:rPr lang="en-GB" sz="1800" dirty="0"/>
              <a:t> </a:t>
            </a:r>
          </a:p>
        </p:txBody>
      </p:sp>
      <p:pic>
        <p:nvPicPr>
          <p:cNvPr id="2052" name="Picture 4" descr="NHS England - Wikipedia">
            <a:extLst>
              <a:ext uri="{FF2B5EF4-FFF2-40B4-BE49-F238E27FC236}">
                <a16:creationId xmlns:a16="http://schemas.microsoft.com/office/drawing/2014/main" id="{6065775F-2997-87DD-025C-53BF59AB6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668" y="4925536"/>
            <a:ext cx="1386691" cy="10816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D7310A4-1729-9220-786D-1F9D7436C1A8}"/>
              </a:ext>
            </a:extLst>
          </p:cNvPr>
          <p:cNvSpPr txBox="1"/>
          <p:nvPr/>
        </p:nvSpPr>
        <p:spPr>
          <a:xfrm>
            <a:off x="1365013" y="5972956"/>
            <a:ext cx="7441530" cy="369332"/>
          </a:xfrm>
          <a:prstGeom prst="rect">
            <a:avLst/>
          </a:prstGeom>
          <a:noFill/>
        </p:spPr>
        <p:txBody>
          <a:bodyPr wrap="square">
            <a:spAutoFit/>
          </a:bodyPr>
          <a:lstStyle/>
          <a:p>
            <a:r>
              <a:rPr lang="en-GB" dirty="0">
                <a:hlinkClick r:id="rId8"/>
              </a:rPr>
              <a:t>https://www.england.nhs.uk/personalisedcare/social-prescribing/</a:t>
            </a:r>
            <a:r>
              <a:rPr lang="en-GB" dirty="0"/>
              <a:t> </a:t>
            </a:r>
          </a:p>
        </p:txBody>
      </p:sp>
      <p:sp>
        <p:nvSpPr>
          <p:cNvPr id="15" name="TextBox 14">
            <a:extLst>
              <a:ext uri="{FF2B5EF4-FFF2-40B4-BE49-F238E27FC236}">
                <a16:creationId xmlns:a16="http://schemas.microsoft.com/office/drawing/2014/main" id="{E33A8BA4-AFAE-F600-89FA-04222C7E3402}"/>
              </a:ext>
            </a:extLst>
          </p:cNvPr>
          <p:cNvSpPr txBox="1"/>
          <p:nvPr/>
        </p:nvSpPr>
        <p:spPr>
          <a:xfrm>
            <a:off x="5504447" y="1730366"/>
            <a:ext cx="7736304" cy="923330"/>
          </a:xfrm>
          <a:prstGeom prst="rect">
            <a:avLst/>
          </a:prstGeom>
          <a:noFill/>
        </p:spPr>
        <p:txBody>
          <a:bodyPr wrap="square">
            <a:spAutoFit/>
          </a:bodyPr>
          <a:lstStyle/>
          <a:p>
            <a:pPr marL="285750" indent="-285750">
              <a:buFont typeface="Arial" panose="020B0604020202020204" pitchFamily="34" charset="0"/>
              <a:buChar char="•"/>
            </a:pPr>
            <a:r>
              <a:rPr lang="en-GB" sz="1800" dirty="0" err="1"/>
              <a:t>SLPW</a:t>
            </a:r>
            <a:r>
              <a:rPr lang="en-GB" sz="1800" dirty="0"/>
              <a:t> Host Organisation Self-Assessment</a:t>
            </a:r>
          </a:p>
          <a:p>
            <a:pPr marL="285750" indent="-285750">
              <a:buFont typeface="Arial" panose="020B0604020202020204" pitchFamily="34" charset="0"/>
              <a:buChar char="•"/>
            </a:pPr>
            <a:r>
              <a:rPr lang="en-GB" dirty="0"/>
              <a:t>Case study materials</a:t>
            </a:r>
          </a:p>
          <a:p>
            <a:pPr marL="285750" indent="-285750">
              <a:buFont typeface="Arial" panose="020B0604020202020204" pitchFamily="34" charset="0"/>
              <a:buChar char="•"/>
            </a:pPr>
            <a:r>
              <a:rPr lang="en-GB" dirty="0"/>
              <a:t>Reports on role of VCSE in Social Prescribing</a:t>
            </a:r>
          </a:p>
        </p:txBody>
      </p:sp>
      <p:sp>
        <p:nvSpPr>
          <p:cNvPr id="16" name="TextBox 15">
            <a:extLst>
              <a:ext uri="{FF2B5EF4-FFF2-40B4-BE49-F238E27FC236}">
                <a16:creationId xmlns:a16="http://schemas.microsoft.com/office/drawing/2014/main" id="{A6904A7F-67FA-CA0A-77C2-368632373E1D}"/>
              </a:ext>
            </a:extLst>
          </p:cNvPr>
          <p:cNvSpPr txBox="1"/>
          <p:nvPr/>
        </p:nvSpPr>
        <p:spPr>
          <a:xfrm>
            <a:off x="5504447" y="3323987"/>
            <a:ext cx="7736304" cy="923330"/>
          </a:xfrm>
          <a:prstGeom prst="rect">
            <a:avLst/>
          </a:prstGeom>
          <a:noFill/>
        </p:spPr>
        <p:txBody>
          <a:bodyPr wrap="square">
            <a:spAutoFit/>
          </a:bodyPr>
          <a:lstStyle/>
          <a:p>
            <a:pPr marL="285750" indent="-285750">
              <a:buFont typeface="Arial" panose="020B0604020202020204" pitchFamily="34" charset="0"/>
              <a:buChar char="•"/>
            </a:pPr>
            <a:r>
              <a:rPr lang="en-GB" sz="1800" dirty="0"/>
              <a:t>Evidence bank</a:t>
            </a:r>
          </a:p>
          <a:p>
            <a:pPr marL="285750" indent="-285750">
              <a:buFont typeface="Arial" panose="020B0604020202020204" pitchFamily="34" charset="0"/>
              <a:buChar char="•"/>
            </a:pPr>
            <a:r>
              <a:rPr lang="en-GB" dirty="0"/>
              <a:t>Case studies</a:t>
            </a:r>
          </a:p>
          <a:p>
            <a:pPr marL="285750" indent="-285750">
              <a:buFont typeface="Arial" panose="020B0604020202020204" pitchFamily="34" charset="0"/>
              <a:buChar char="•"/>
            </a:pPr>
            <a:r>
              <a:rPr lang="en-GB" dirty="0"/>
              <a:t>Webinar programme</a:t>
            </a:r>
          </a:p>
        </p:txBody>
      </p:sp>
      <p:sp>
        <p:nvSpPr>
          <p:cNvPr id="17" name="TextBox 16">
            <a:extLst>
              <a:ext uri="{FF2B5EF4-FFF2-40B4-BE49-F238E27FC236}">
                <a16:creationId xmlns:a16="http://schemas.microsoft.com/office/drawing/2014/main" id="{FCB389E3-55B3-8DD3-6632-C6367BAA4A8C}"/>
              </a:ext>
            </a:extLst>
          </p:cNvPr>
          <p:cNvSpPr txBox="1"/>
          <p:nvPr/>
        </p:nvSpPr>
        <p:spPr>
          <a:xfrm>
            <a:off x="5504447" y="5211362"/>
            <a:ext cx="7736304" cy="369332"/>
          </a:xfrm>
          <a:prstGeom prst="rect">
            <a:avLst/>
          </a:prstGeom>
          <a:noFill/>
        </p:spPr>
        <p:txBody>
          <a:bodyPr wrap="square">
            <a:spAutoFit/>
          </a:bodyPr>
          <a:lstStyle/>
          <a:p>
            <a:pPr marL="285750" indent="-285750">
              <a:buFont typeface="Arial" panose="020B0604020202020204" pitchFamily="34" charset="0"/>
              <a:buChar char="•"/>
            </a:pPr>
            <a:r>
              <a:rPr lang="en-GB" sz="1800" dirty="0"/>
              <a:t>Technical specifications and guidance</a:t>
            </a:r>
          </a:p>
        </p:txBody>
      </p:sp>
    </p:spTree>
    <p:extLst>
      <p:ext uri="{BB962C8B-B14F-4D97-AF65-F5344CB8AC3E}">
        <p14:creationId xmlns:p14="http://schemas.microsoft.com/office/powerpoint/2010/main" val="387207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185058" y="289216"/>
            <a:ext cx="8621486" cy="1026858"/>
          </a:xfrm>
        </p:spPr>
        <p:txBody>
          <a:bodyPr/>
          <a:lstStyle/>
          <a:p>
            <a:pPr algn="l"/>
            <a:r>
              <a:rPr lang="en-GB" sz="5400" b="1" dirty="0"/>
              <a:t>Contact us</a:t>
            </a:r>
          </a:p>
        </p:txBody>
      </p:sp>
    </p:spTree>
    <p:extLst>
      <p:ext uri="{BB962C8B-B14F-4D97-AF65-F5344CB8AC3E}">
        <p14:creationId xmlns:p14="http://schemas.microsoft.com/office/powerpoint/2010/main" val="239259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838200" y="557188"/>
            <a:ext cx="10515600" cy="1133499"/>
          </a:xfrm>
        </p:spPr>
        <p:txBody>
          <a:bodyPr vert="horz" lIns="91440" tIns="45720" rIns="91440" bIns="45720" rtlCol="0" anchor="ctr">
            <a:normAutofit/>
          </a:bodyPr>
          <a:lstStyle/>
          <a:p>
            <a:r>
              <a:rPr lang="en-US" sz="5200" kern="1200" dirty="0">
                <a:solidFill>
                  <a:schemeClr val="tx1"/>
                </a:solidFill>
                <a:latin typeface="+mj-lt"/>
                <a:ea typeface="+mj-ea"/>
                <a:cs typeface="+mj-cs"/>
              </a:rPr>
              <a:t>The social prescribing ecosystem</a:t>
            </a:r>
          </a:p>
        </p:txBody>
      </p:sp>
      <p:pic>
        <p:nvPicPr>
          <p:cNvPr id="6" name="Graphic 5">
            <a:extLst>
              <a:ext uri="{FF2B5EF4-FFF2-40B4-BE49-F238E27FC236}">
                <a16:creationId xmlns:a16="http://schemas.microsoft.com/office/drawing/2014/main" id="{0160FD8D-4E6B-B188-8A67-DCF67D254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5133" y="5494336"/>
            <a:ext cx="1833777" cy="754756"/>
          </a:xfrm>
          <a:prstGeom prst="rect">
            <a:avLst/>
          </a:prstGeom>
        </p:spPr>
      </p:pic>
      <p:sp>
        <p:nvSpPr>
          <p:cNvPr id="15" name="TextBox 14">
            <a:extLst>
              <a:ext uri="{FF2B5EF4-FFF2-40B4-BE49-F238E27FC236}">
                <a16:creationId xmlns:a16="http://schemas.microsoft.com/office/drawing/2014/main" id="{F899C284-9431-DE0E-10BB-ADE36B14793A}"/>
              </a:ext>
            </a:extLst>
          </p:cNvPr>
          <p:cNvSpPr txBox="1"/>
          <p:nvPr/>
        </p:nvSpPr>
        <p:spPr>
          <a:xfrm>
            <a:off x="6965508" y="2024165"/>
            <a:ext cx="4023402" cy="3136693"/>
          </a:xfrm>
          <a:prstGeom prst="rect">
            <a:avLst/>
          </a:prstGeom>
          <a:noFill/>
        </p:spPr>
        <p:txBody>
          <a:bodyPr wrap="square">
            <a:spAutoFit/>
          </a:bodyPr>
          <a:lstStyle/>
          <a:p>
            <a:pPr defTabSz="758952">
              <a:lnSpc>
                <a:spcPct val="107000"/>
              </a:lnSpc>
              <a:spcAft>
                <a:spcPts val="600"/>
              </a:spcAft>
            </a:pPr>
            <a:r>
              <a:rPr lang="en-GB" sz="2324" i="1" kern="1200" dirty="0">
                <a:solidFill>
                  <a:schemeClr val="bg1">
                    <a:lumMod val="50000"/>
                  </a:schemeClr>
                </a:solidFill>
                <a:latin typeface="+mn-lt"/>
                <a:ea typeface="+mn-ea"/>
                <a:cs typeface="+mn-cs"/>
              </a:rPr>
              <a:t>“active engagement between the PCN and local VCSE sector is influential on the success of local social prescribing… by virtue of their core services, local VCSE infrastructure organisations offer a key role in supporting the relationship”</a:t>
            </a:r>
            <a:endParaRPr lang="en-GB" sz="2800" i="1" dirty="0">
              <a:solidFill>
                <a:schemeClr val="bg1">
                  <a:lumMod val="50000"/>
                </a:schemeClr>
              </a:solidFill>
            </a:endParaRPr>
          </a:p>
        </p:txBody>
      </p:sp>
      <p:graphicFrame>
        <p:nvGraphicFramePr>
          <p:cNvPr id="16" name="Diagram 15">
            <a:extLst>
              <a:ext uri="{FF2B5EF4-FFF2-40B4-BE49-F238E27FC236}">
                <a16:creationId xmlns:a16="http://schemas.microsoft.com/office/drawing/2014/main" id="{65FA4F1B-C906-B7DE-459B-5F26C028EEC1}"/>
              </a:ext>
            </a:extLst>
          </p:cNvPr>
          <p:cNvGraphicFramePr/>
          <p:nvPr/>
        </p:nvGraphicFramePr>
        <p:xfrm>
          <a:off x="536932" y="1931670"/>
          <a:ext cx="6077820" cy="4134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212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549701" y="228193"/>
            <a:ext cx="10506456" cy="1010264"/>
          </a:xfrm>
        </p:spPr>
        <p:txBody>
          <a:bodyPr vert="horz" lIns="91440" tIns="45720" rIns="91440" bIns="45720" rtlCol="0" anchor="ctr">
            <a:normAutofit/>
          </a:bodyPr>
          <a:lstStyle/>
          <a:p>
            <a:pPr algn="l"/>
            <a:r>
              <a:rPr lang="en-US" sz="3700" kern="1200" dirty="0">
                <a:solidFill>
                  <a:schemeClr val="tx1"/>
                </a:solidFill>
                <a:latin typeface="+mj-lt"/>
                <a:ea typeface="+mj-ea"/>
                <a:cs typeface="+mj-cs"/>
              </a:rPr>
              <a:t>Local VCSE Infrastructure and Social Prescribing</a:t>
            </a:r>
          </a:p>
        </p:txBody>
      </p:sp>
      <p:sp>
        <p:nvSpPr>
          <p:cNvPr id="25" name="Rectangle 1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1">
            <a:extLst>
              <a:ext uri="{FF2B5EF4-FFF2-40B4-BE49-F238E27FC236}">
                <a16:creationId xmlns:a16="http://schemas.microsoft.com/office/drawing/2014/main" id="{112434DA-F2AF-BA3F-EE9F-4A8490E52B94}"/>
              </a:ext>
            </a:extLst>
          </p:cNvPr>
          <p:cNvPicPr>
            <a:picLocks noChangeAspect="1"/>
          </p:cNvPicPr>
          <p:nvPr/>
        </p:nvPicPr>
        <p:blipFill rotWithShape="1">
          <a:blip r:embed="rId3"/>
          <a:srcRect l="11835" t="4636" r="12280" b="3473"/>
          <a:stretch/>
        </p:blipFill>
        <p:spPr>
          <a:xfrm>
            <a:off x="1147272" y="1664042"/>
            <a:ext cx="4525882" cy="4850246"/>
          </a:xfrm>
          <a:prstGeom prst="rect">
            <a:avLst/>
          </a:prstGeom>
        </p:spPr>
      </p:pic>
      <p:grpSp>
        <p:nvGrpSpPr>
          <p:cNvPr id="4" name="Group 3">
            <a:extLst>
              <a:ext uri="{FF2B5EF4-FFF2-40B4-BE49-F238E27FC236}">
                <a16:creationId xmlns:a16="http://schemas.microsoft.com/office/drawing/2014/main" id="{24A7C7BA-C33E-62DB-BE25-8B7C83B0C31C}"/>
              </a:ext>
            </a:extLst>
          </p:cNvPr>
          <p:cNvGrpSpPr/>
          <p:nvPr/>
        </p:nvGrpSpPr>
        <p:grpSpPr>
          <a:xfrm>
            <a:off x="6518847" y="1645754"/>
            <a:ext cx="3797536" cy="4965644"/>
            <a:chOff x="7066238" y="2412452"/>
            <a:chExt cx="3797536" cy="4965644"/>
          </a:xfrm>
        </p:grpSpPr>
        <p:pic>
          <p:nvPicPr>
            <p:cNvPr id="6" name="Picture 5" descr="A two posters with text&#10;&#10;Description automatically generated">
              <a:extLst>
                <a:ext uri="{FF2B5EF4-FFF2-40B4-BE49-F238E27FC236}">
                  <a16:creationId xmlns:a16="http://schemas.microsoft.com/office/drawing/2014/main" id="{ECCEBAC9-23B1-B018-2B12-D4FF6EE14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6238" y="2412452"/>
              <a:ext cx="3797536" cy="2534855"/>
            </a:xfrm>
            <a:prstGeom prst="rect">
              <a:avLst/>
            </a:prstGeom>
          </p:spPr>
        </p:pic>
        <p:pic>
          <p:nvPicPr>
            <p:cNvPr id="8" name="Picture 7" descr="A close-up of a sign&#10;&#10;Description automatically generated">
              <a:extLst>
                <a:ext uri="{FF2B5EF4-FFF2-40B4-BE49-F238E27FC236}">
                  <a16:creationId xmlns:a16="http://schemas.microsoft.com/office/drawing/2014/main" id="{C36F1529-FAC0-87F8-4AA2-96E404CC5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238" y="4843241"/>
              <a:ext cx="3797536" cy="2534855"/>
            </a:xfrm>
            <a:prstGeom prst="rect">
              <a:avLst/>
            </a:prstGeom>
          </p:spPr>
        </p:pic>
      </p:grpSp>
    </p:spTree>
    <p:extLst>
      <p:ext uri="{BB962C8B-B14F-4D97-AF65-F5344CB8AC3E}">
        <p14:creationId xmlns:p14="http://schemas.microsoft.com/office/powerpoint/2010/main" val="150596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a:xfrm>
            <a:off x="549701" y="228193"/>
            <a:ext cx="10506456" cy="1010264"/>
          </a:xfrm>
        </p:spPr>
        <p:txBody>
          <a:bodyPr vert="horz" lIns="91440" tIns="45720" rIns="91440" bIns="45720" rtlCol="0" anchor="ctr">
            <a:normAutofit/>
          </a:bodyPr>
          <a:lstStyle/>
          <a:p>
            <a:pPr algn="l"/>
            <a:r>
              <a:rPr lang="en-US" sz="3700" kern="1200" dirty="0">
                <a:solidFill>
                  <a:schemeClr val="tx1"/>
                </a:solidFill>
                <a:latin typeface="+mj-lt"/>
                <a:ea typeface="+mj-ea"/>
                <a:cs typeface="+mj-cs"/>
              </a:rPr>
              <a:t>[Area]’s VCSE Sector</a:t>
            </a:r>
          </a:p>
        </p:txBody>
      </p:sp>
      <p:sp>
        <p:nvSpPr>
          <p:cNvPr id="25" name="Rectangle 1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706FC0C9-DEAB-1083-D63E-030124EEE269}"/>
              </a:ext>
            </a:extLst>
          </p:cNvPr>
          <p:cNvSpPr txBox="1"/>
          <p:nvPr/>
        </p:nvSpPr>
        <p:spPr>
          <a:xfrm>
            <a:off x="710390" y="2630161"/>
            <a:ext cx="5224521" cy="333248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i="1" dirty="0"/>
              <a:t>Add key stats and info on the local sector</a:t>
            </a:r>
          </a:p>
          <a:p>
            <a:pPr indent="-228600">
              <a:lnSpc>
                <a:spcPct val="90000"/>
              </a:lnSpc>
              <a:spcAft>
                <a:spcPts val="600"/>
              </a:spcAft>
              <a:buFont typeface="Arial" panose="020B0604020202020204" pitchFamily="34" charset="0"/>
              <a:buChar char="•"/>
            </a:pPr>
            <a:r>
              <a:rPr lang="en-US" sz="2000" i="1" dirty="0"/>
              <a:t>Add your own local picture(s)</a:t>
            </a:r>
          </a:p>
        </p:txBody>
      </p:sp>
      <p:pic>
        <p:nvPicPr>
          <p:cNvPr id="5" name="Picture 4" descr="A person pointing at a group of people&#10;&#10;Description automatically generated with low confidence">
            <a:extLst>
              <a:ext uri="{FF2B5EF4-FFF2-40B4-BE49-F238E27FC236}">
                <a16:creationId xmlns:a16="http://schemas.microsoft.com/office/drawing/2014/main" id="{0DE5692B-F17F-26AC-9CF8-10712330667C}"/>
              </a:ext>
            </a:extLst>
          </p:cNvPr>
          <p:cNvPicPr>
            <a:picLocks noChangeAspect="1"/>
          </p:cNvPicPr>
          <p:nvPr/>
        </p:nvPicPr>
        <p:blipFill rotWithShape="1">
          <a:blip r:embed="rId3">
            <a:extLst>
              <a:ext uri="{28A0092B-C50C-407E-A947-70E740481C1C}">
                <a14:useLocalDpi xmlns:a14="http://schemas.microsoft.com/office/drawing/2010/main" val="0"/>
              </a:ext>
            </a:extLst>
          </a:blip>
          <a:srcRect l="17540" r="6938"/>
          <a:stretch/>
        </p:blipFill>
        <p:spPr>
          <a:xfrm>
            <a:off x="6672884" y="228193"/>
            <a:ext cx="5224521" cy="458687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1839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blue sticker with white text&#10;&#10;Description automatically generated">
            <a:extLst>
              <a:ext uri="{FF2B5EF4-FFF2-40B4-BE49-F238E27FC236}">
                <a16:creationId xmlns:a16="http://schemas.microsoft.com/office/drawing/2014/main" id="{AC39100E-5A31-009D-8132-F9ECFD8F74F3}"/>
              </a:ext>
            </a:extLst>
          </p:cNvPr>
          <p:cNvPicPr>
            <a:picLocks noChangeAspect="1"/>
          </p:cNvPicPr>
          <p:nvPr/>
        </p:nvPicPr>
        <p:blipFill>
          <a:blip r:embed="rId3">
            <a:alphaModFix amt="80000"/>
            <a:extLst>
              <a:ext uri="{28A0092B-C50C-407E-A947-70E740481C1C}">
                <a14:useLocalDpi xmlns:a14="http://schemas.microsoft.com/office/drawing/2010/main" val="0"/>
              </a:ext>
            </a:extLst>
          </a:blip>
          <a:srcRect/>
          <a:stretch/>
        </p:blipFill>
        <p:spPr>
          <a:xfrm rot="5140024">
            <a:off x="7678852" y="203259"/>
            <a:ext cx="3197984" cy="4078400"/>
          </a:xfrm>
          <a:prstGeom prst="rect">
            <a:avLst/>
          </a:prstGeom>
        </p:spPr>
      </p:pic>
      <p:sp>
        <p:nvSpPr>
          <p:cNvPr id="13" name="TextBox 12">
            <a:extLst>
              <a:ext uri="{FF2B5EF4-FFF2-40B4-BE49-F238E27FC236}">
                <a16:creationId xmlns:a16="http://schemas.microsoft.com/office/drawing/2014/main" id="{28A41B1A-1294-9E76-5E23-08EDEA816662}"/>
              </a:ext>
            </a:extLst>
          </p:cNvPr>
          <p:cNvSpPr txBox="1"/>
          <p:nvPr/>
        </p:nvSpPr>
        <p:spPr>
          <a:xfrm>
            <a:off x="7761426" y="3843279"/>
            <a:ext cx="3551660" cy="2356740"/>
          </a:xfrm>
          <a:prstGeom prst="rect">
            <a:avLst/>
          </a:prstGeom>
          <a:noFill/>
        </p:spPr>
        <p:txBody>
          <a:bodyPr wrap="square">
            <a:spAutoFit/>
          </a:bodyPr>
          <a:lstStyle/>
          <a:p>
            <a:pPr defTabSz="637458">
              <a:spcAft>
                <a:spcPts val="498"/>
              </a:spcAft>
            </a:pPr>
            <a:r>
              <a:rPr lang="en-US" sz="2097" i="1" kern="1200" dirty="0">
                <a:solidFill>
                  <a:schemeClr val="bg1">
                    <a:lumMod val="50000"/>
                  </a:schemeClr>
                </a:solidFill>
                <a:latin typeface="+mn-lt"/>
                <a:ea typeface="+mn-ea"/>
                <a:cs typeface="+mn-cs"/>
              </a:rPr>
              <a:t>“Strong community networks are built on trust and take time to develop. Local </a:t>
            </a:r>
            <a:r>
              <a:rPr lang="en-US" sz="2097" i="1" kern="1200" dirty="0" err="1">
                <a:solidFill>
                  <a:schemeClr val="bg1">
                    <a:lumMod val="50000"/>
                  </a:schemeClr>
                </a:solidFill>
                <a:latin typeface="+mn-lt"/>
                <a:ea typeface="+mn-ea"/>
                <a:cs typeface="+mn-cs"/>
              </a:rPr>
              <a:t>organisations</a:t>
            </a:r>
            <a:r>
              <a:rPr lang="en-US" sz="2097" i="1" kern="1200" dirty="0">
                <a:solidFill>
                  <a:schemeClr val="bg1">
                    <a:lumMod val="50000"/>
                  </a:schemeClr>
                </a:solidFill>
                <a:latin typeface="+mn-lt"/>
                <a:ea typeface="+mn-ea"/>
                <a:cs typeface="+mn-cs"/>
              </a:rPr>
              <a:t> with deep-rooted community networks need to be commissioned to provide social prescribing services”</a:t>
            </a:r>
            <a:endParaRPr lang="en-GB" sz="2800" i="1" dirty="0">
              <a:solidFill>
                <a:schemeClr val="bg1">
                  <a:lumMod val="50000"/>
                </a:schemeClr>
              </a:solidFill>
            </a:endParaRPr>
          </a:p>
        </p:txBody>
      </p:sp>
      <p:sp>
        <p:nvSpPr>
          <p:cNvPr id="14" name="TextBox 13">
            <a:extLst>
              <a:ext uri="{FF2B5EF4-FFF2-40B4-BE49-F238E27FC236}">
                <a16:creationId xmlns:a16="http://schemas.microsoft.com/office/drawing/2014/main" id="{03D3C0F0-38BE-BB5D-A4A4-269FABC3F9D4}"/>
              </a:ext>
            </a:extLst>
          </p:cNvPr>
          <p:cNvSpPr txBox="1"/>
          <p:nvPr/>
        </p:nvSpPr>
        <p:spPr>
          <a:xfrm>
            <a:off x="878914" y="1167943"/>
            <a:ext cx="6555816" cy="4885953"/>
          </a:xfrm>
          <a:prstGeom prst="rect">
            <a:avLst/>
          </a:prstGeom>
          <a:noFill/>
        </p:spPr>
        <p:txBody>
          <a:bodyPr wrap="square">
            <a:spAutoFit/>
          </a:bodyPr>
          <a:lstStyle/>
          <a:p>
            <a:pPr marL="62861" marR="93849" defTabSz="637458">
              <a:spcBef>
                <a:spcPts val="288"/>
              </a:spcBef>
              <a:spcAft>
                <a:spcPts val="288"/>
              </a:spcAft>
            </a:pPr>
            <a:r>
              <a:rPr lang="en-US" sz="2304" b="1" kern="1200" dirty="0">
                <a:solidFill>
                  <a:schemeClr val="tx1"/>
                </a:solidFill>
                <a:latin typeface="+mn-lt"/>
                <a:ea typeface="+mn-ea"/>
                <a:cs typeface="+mn-cs"/>
              </a:rPr>
              <a:t>Local Infrastructure offers:</a:t>
            </a:r>
          </a:p>
          <a:p>
            <a:pPr marL="347440" marR="93849" indent="-284580" defTabSz="637458">
              <a:spcBef>
                <a:spcPts val="288"/>
              </a:spcBef>
              <a:spcAft>
                <a:spcPts val="288"/>
              </a:spcAft>
              <a:buFont typeface="Wingdings" panose="05000000000000000000" pitchFamily="2" charset="2"/>
              <a:buChar char="§"/>
            </a:pPr>
            <a:r>
              <a:rPr lang="en-US" sz="2304" kern="1200" dirty="0">
                <a:solidFill>
                  <a:schemeClr val="tx1"/>
                </a:solidFill>
                <a:latin typeface="+mn-lt"/>
                <a:ea typeface="+mn-ea"/>
                <a:cs typeface="+mn-cs"/>
              </a:rPr>
              <a:t>Intelligence and insight about the local sector</a:t>
            </a:r>
          </a:p>
          <a:p>
            <a:pPr marL="347440" marR="93849" indent="-284580" defTabSz="637458">
              <a:spcBef>
                <a:spcPts val="288"/>
              </a:spcBef>
              <a:spcAft>
                <a:spcPts val="288"/>
              </a:spcAft>
              <a:buFont typeface="Wingdings" panose="05000000000000000000" pitchFamily="2" charset="2"/>
              <a:buChar char="§"/>
            </a:pPr>
            <a:r>
              <a:rPr lang="en-US" sz="2304" kern="1200" dirty="0">
                <a:solidFill>
                  <a:schemeClr val="tx1"/>
                </a:solidFill>
                <a:latin typeface="+mn-lt"/>
                <a:ea typeface="+mn-ea"/>
                <a:cs typeface="+mn-cs"/>
              </a:rPr>
              <a:t>a direct route to connect with the broad and diverse local VCSE sector </a:t>
            </a:r>
          </a:p>
          <a:p>
            <a:pPr marL="347440" marR="93849" indent="-284580" defTabSz="637458">
              <a:spcBef>
                <a:spcPts val="288"/>
              </a:spcBef>
              <a:spcAft>
                <a:spcPts val="288"/>
              </a:spcAft>
              <a:buFont typeface="Wingdings" panose="05000000000000000000" pitchFamily="2" charset="2"/>
              <a:buChar char="§"/>
            </a:pPr>
            <a:r>
              <a:rPr lang="en-US" sz="2304" kern="1200" dirty="0">
                <a:solidFill>
                  <a:schemeClr val="tx1"/>
                </a:solidFill>
                <a:latin typeface="+mn-lt"/>
                <a:ea typeface="+mn-ea"/>
                <a:cs typeface="+mn-cs"/>
              </a:rPr>
              <a:t>Connections at system, place and </a:t>
            </a:r>
            <a:r>
              <a:rPr lang="en-US" sz="2304" kern="1200" dirty="0" err="1">
                <a:solidFill>
                  <a:schemeClr val="tx1"/>
                </a:solidFill>
                <a:latin typeface="+mn-lt"/>
                <a:ea typeface="+mn-ea"/>
                <a:cs typeface="+mn-cs"/>
              </a:rPr>
              <a:t>neighbourhood</a:t>
            </a:r>
            <a:endParaRPr lang="en-GB" sz="2304" kern="1200" dirty="0">
              <a:solidFill>
                <a:schemeClr val="tx1"/>
              </a:solidFill>
              <a:latin typeface="+mn-lt"/>
              <a:ea typeface="+mn-ea"/>
              <a:cs typeface="+mn-cs"/>
            </a:endParaRPr>
          </a:p>
          <a:p>
            <a:pPr marL="347440" marR="93849" indent="-284580" defTabSz="637458">
              <a:spcBef>
                <a:spcPts val="288"/>
              </a:spcBef>
              <a:spcAft>
                <a:spcPts val="288"/>
              </a:spcAft>
              <a:buFont typeface="Wingdings" panose="05000000000000000000" pitchFamily="2" charset="2"/>
              <a:buChar char="§"/>
            </a:pPr>
            <a:r>
              <a:rPr lang="en-US" sz="2304" kern="1200" dirty="0">
                <a:solidFill>
                  <a:schemeClr val="tx1"/>
                </a:solidFill>
                <a:latin typeface="+mn-lt"/>
                <a:ea typeface="+mn-ea"/>
                <a:cs typeface="+mn-cs"/>
              </a:rPr>
              <a:t>Forums and events to engage</a:t>
            </a:r>
          </a:p>
          <a:p>
            <a:pPr marL="347440" marR="93849" indent="-284580" defTabSz="637458">
              <a:spcBef>
                <a:spcPts val="288"/>
              </a:spcBef>
              <a:spcAft>
                <a:spcPts val="288"/>
              </a:spcAft>
              <a:buFont typeface="Wingdings" panose="05000000000000000000" pitchFamily="2" charset="2"/>
              <a:buChar char="§"/>
            </a:pPr>
            <a:r>
              <a:rPr lang="en-US" sz="2304" kern="0" dirty="0">
                <a:solidFill>
                  <a:schemeClr val="tx1"/>
                </a:solidFill>
                <a:latin typeface="+mn-lt"/>
                <a:ea typeface="+mn-ea"/>
                <a:cs typeface="+mn-cs"/>
              </a:rPr>
              <a:t>Opportunities to develop effective joint models through VCSE participation</a:t>
            </a:r>
          </a:p>
          <a:p>
            <a:pPr marL="347440" marR="93849" indent="-284580" defTabSz="637458">
              <a:spcBef>
                <a:spcPts val="288"/>
              </a:spcBef>
              <a:spcAft>
                <a:spcPts val="288"/>
              </a:spcAft>
              <a:buFont typeface="Wingdings" panose="05000000000000000000" pitchFamily="2" charset="2"/>
              <a:buChar char="§"/>
            </a:pPr>
            <a:r>
              <a:rPr lang="en-US" sz="2304" kern="0" dirty="0">
                <a:solidFill>
                  <a:schemeClr val="tx1"/>
                </a:solidFill>
                <a:latin typeface="+mn-lt"/>
                <a:ea typeface="+mn-ea"/>
                <a:cs typeface="+mn-cs"/>
              </a:rPr>
              <a:t>Intelligence to inform commissioning based on VCSE experience</a:t>
            </a:r>
          </a:p>
          <a:p>
            <a:pPr marL="347440" marR="93849" indent="-284580" defTabSz="637458">
              <a:spcBef>
                <a:spcPts val="288"/>
              </a:spcBef>
              <a:spcAft>
                <a:spcPts val="288"/>
              </a:spcAft>
              <a:buFont typeface="Wingdings" panose="05000000000000000000" pitchFamily="2" charset="2"/>
              <a:buChar char="§"/>
            </a:pPr>
            <a:r>
              <a:rPr lang="en-US" sz="2304" kern="0" dirty="0">
                <a:solidFill>
                  <a:schemeClr val="tx1"/>
                </a:solidFill>
                <a:latin typeface="+mn-lt"/>
                <a:ea typeface="+mn-ea"/>
                <a:cs typeface="+mn-cs"/>
              </a:rPr>
              <a:t>Skills and connections to drive effective collaboration within, and across the sector</a:t>
            </a:r>
            <a:endParaRPr lang="en-GB" sz="3200" dirty="0"/>
          </a:p>
        </p:txBody>
      </p:sp>
    </p:spTree>
    <p:extLst>
      <p:ext uri="{BB962C8B-B14F-4D97-AF65-F5344CB8AC3E}">
        <p14:creationId xmlns:p14="http://schemas.microsoft.com/office/powerpoint/2010/main" val="385273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sign with white text&#10;&#10;Description automatically generated">
            <a:extLst>
              <a:ext uri="{FF2B5EF4-FFF2-40B4-BE49-F238E27FC236}">
                <a16:creationId xmlns:a16="http://schemas.microsoft.com/office/drawing/2014/main" id="{3EDF4987-6629-041E-6F09-43F6FF1677E3}"/>
              </a:ext>
            </a:extLst>
          </p:cNvPr>
          <p:cNvPicPr>
            <a:picLocks noChangeAspect="1"/>
          </p:cNvPicPr>
          <p:nvPr/>
        </p:nvPicPr>
        <p:blipFill>
          <a:blip r:embed="rId3">
            <a:alphaModFix amt="80000"/>
            <a:extLst>
              <a:ext uri="{28A0092B-C50C-407E-A947-70E740481C1C}">
                <a14:useLocalDpi xmlns:a14="http://schemas.microsoft.com/office/drawing/2010/main" val="0"/>
              </a:ext>
            </a:extLst>
          </a:blip>
          <a:srcRect/>
          <a:stretch/>
        </p:blipFill>
        <p:spPr>
          <a:xfrm>
            <a:off x="6949116" y="643466"/>
            <a:ext cx="4379725" cy="3330859"/>
          </a:xfrm>
          <a:prstGeom prst="rect">
            <a:avLst/>
          </a:prstGeom>
        </p:spPr>
      </p:pic>
      <p:sp>
        <p:nvSpPr>
          <p:cNvPr id="2" name="TextBox 1">
            <a:extLst>
              <a:ext uri="{FF2B5EF4-FFF2-40B4-BE49-F238E27FC236}">
                <a16:creationId xmlns:a16="http://schemas.microsoft.com/office/drawing/2014/main" id="{EAE3A3AC-09F9-9D8B-354C-290B71CCE400}"/>
              </a:ext>
            </a:extLst>
          </p:cNvPr>
          <p:cNvSpPr txBox="1"/>
          <p:nvPr/>
        </p:nvSpPr>
        <p:spPr>
          <a:xfrm>
            <a:off x="863158" y="1444042"/>
            <a:ext cx="6042779" cy="3432350"/>
          </a:xfrm>
          <a:prstGeom prst="rect">
            <a:avLst/>
          </a:prstGeom>
          <a:noFill/>
        </p:spPr>
        <p:txBody>
          <a:bodyPr wrap="square">
            <a:spAutoFit/>
          </a:bodyPr>
          <a:lstStyle/>
          <a:p>
            <a:pPr marL="77197" marR="115252" defTabSz="782844">
              <a:spcBef>
                <a:spcPts val="172"/>
              </a:spcBef>
              <a:spcAft>
                <a:spcPts val="172"/>
              </a:spcAft>
            </a:pPr>
            <a:r>
              <a:rPr lang="en-US" sz="2254" b="1" kern="1200" dirty="0">
                <a:solidFill>
                  <a:schemeClr val="tx1"/>
                </a:solidFill>
                <a:latin typeface="+mn-lt"/>
                <a:ea typeface="+mn-ea"/>
                <a:cs typeface="+mn-cs"/>
              </a:rPr>
              <a:t>Local Infrastructure offers</a:t>
            </a:r>
          </a:p>
          <a:p>
            <a:pPr marL="370763" marR="115252" indent="-293566" defTabSz="782844">
              <a:spcBef>
                <a:spcPts val="294"/>
              </a:spcBef>
              <a:spcAft>
                <a:spcPts val="294"/>
              </a:spcAft>
              <a:buFont typeface="Wingdings" panose="05000000000000000000" pitchFamily="2" charset="2"/>
              <a:buChar char="§"/>
            </a:pPr>
            <a:r>
              <a:rPr lang="en-US" sz="2254" kern="1200" dirty="0">
                <a:solidFill>
                  <a:schemeClr val="tx1"/>
                </a:solidFill>
                <a:latin typeface="+mn-lt"/>
                <a:ea typeface="+mn-ea"/>
                <a:cs typeface="+mn-cs"/>
              </a:rPr>
              <a:t>Routes to build knowledge within the sector about the </a:t>
            </a:r>
            <a:r>
              <a:rPr lang="en-US" sz="2254" kern="1200" dirty="0" err="1">
                <a:solidFill>
                  <a:schemeClr val="tx1"/>
                </a:solidFill>
                <a:latin typeface="+mn-lt"/>
                <a:ea typeface="+mn-ea"/>
                <a:cs typeface="+mn-cs"/>
              </a:rPr>
              <a:t>programme</a:t>
            </a:r>
            <a:r>
              <a:rPr lang="en-US" sz="2254" kern="1200" dirty="0">
                <a:solidFill>
                  <a:schemeClr val="tx1"/>
                </a:solidFill>
                <a:latin typeface="+mn-lt"/>
                <a:ea typeface="+mn-ea"/>
                <a:cs typeface="+mn-cs"/>
              </a:rPr>
              <a:t>, and confidence to take on referrals</a:t>
            </a:r>
            <a:endParaRPr lang="en-GB" sz="2254" kern="1200" dirty="0">
              <a:solidFill>
                <a:schemeClr val="tx1"/>
              </a:solidFill>
              <a:latin typeface="+mn-lt"/>
              <a:ea typeface="+mn-ea"/>
              <a:cs typeface="+mn-cs"/>
            </a:endParaRPr>
          </a:p>
          <a:p>
            <a:pPr marL="370763" marR="115252" indent="-293566" defTabSz="782844">
              <a:spcBef>
                <a:spcPts val="294"/>
              </a:spcBef>
              <a:spcAft>
                <a:spcPts val="294"/>
              </a:spcAft>
              <a:buFont typeface="Wingdings" panose="05000000000000000000" pitchFamily="2" charset="2"/>
              <a:buChar char="§"/>
            </a:pPr>
            <a:r>
              <a:rPr lang="en-US" sz="2254" kern="1200" dirty="0">
                <a:solidFill>
                  <a:schemeClr val="tx1"/>
                </a:solidFill>
                <a:latin typeface="+mn-lt"/>
                <a:ea typeface="+mn-ea"/>
                <a:cs typeface="+mn-cs"/>
              </a:rPr>
              <a:t>Help to communicate to the community about the </a:t>
            </a:r>
            <a:r>
              <a:rPr lang="en-US" sz="2254" kern="1200" dirty="0" err="1">
                <a:solidFill>
                  <a:schemeClr val="tx1"/>
                </a:solidFill>
                <a:latin typeface="+mn-lt"/>
                <a:ea typeface="+mn-ea"/>
                <a:cs typeface="+mn-cs"/>
              </a:rPr>
              <a:t>programme</a:t>
            </a:r>
            <a:endParaRPr lang="en-GB" sz="2254" kern="1200" dirty="0">
              <a:solidFill>
                <a:schemeClr val="tx1"/>
              </a:solidFill>
              <a:latin typeface="+mn-lt"/>
              <a:ea typeface="+mn-ea"/>
              <a:cs typeface="+mn-cs"/>
            </a:endParaRPr>
          </a:p>
          <a:p>
            <a:pPr marL="370763" marR="115252" indent="-293566" defTabSz="782844">
              <a:spcBef>
                <a:spcPts val="294"/>
              </a:spcBef>
              <a:spcAft>
                <a:spcPts val="294"/>
              </a:spcAft>
              <a:buFont typeface="Wingdings" panose="05000000000000000000" pitchFamily="2" charset="2"/>
              <a:buChar char="§"/>
            </a:pPr>
            <a:r>
              <a:rPr lang="en-US" sz="2254" kern="1200" dirty="0">
                <a:solidFill>
                  <a:schemeClr val="tx1"/>
                </a:solidFill>
                <a:latin typeface="+mn-lt"/>
                <a:ea typeface="+mn-ea"/>
                <a:cs typeface="+mn-cs"/>
              </a:rPr>
              <a:t>Opportunities to bring VCSE leaders together to discuss the impact, and approaches to improve or broaden</a:t>
            </a:r>
            <a:endParaRPr lang="en-GB" sz="2300" dirty="0"/>
          </a:p>
        </p:txBody>
      </p:sp>
      <p:sp>
        <p:nvSpPr>
          <p:cNvPr id="5" name="TextBox 4">
            <a:extLst>
              <a:ext uri="{FF2B5EF4-FFF2-40B4-BE49-F238E27FC236}">
                <a16:creationId xmlns:a16="http://schemas.microsoft.com/office/drawing/2014/main" id="{F3E182FB-4A58-DC6A-4808-0EB3AEBD7300}"/>
              </a:ext>
            </a:extLst>
          </p:cNvPr>
          <p:cNvSpPr txBox="1"/>
          <p:nvPr/>
        </p:nvSpPr>
        <p:spPr>
          <a:xfrm>
            <a:off x="7279674" y="4457031"/>
            <a:ext cx="4049168" cy="1757502"/>
          </a:xfrm>
          <a:prstGeom prst="rect">
            <a:avLst/>
          </a:prstGeom>
          <a:noFill/>
        </p:spPr>
        <p:txBody>
          <a:bodyPr wrap="square">
            <a:spAutoFit/>
          </a:bodyPr>
          <a:lstStyle/>
          <a:p>
            <a:pPr defTabSz="782844">
              <a:spcBef>
                <a:spcPts val="1027"/>
              </a:spcBef>
              <a:spcAft>
                <a:spcPts val="514"/>
              </a:spcAft>
            </a:pPr>
            <a:r>
              <a:rPr lang="en-US" sz="2140" i="1" kern="1200">
                <a:solidFill>
                  <a:schemeClr val="bg1">
                    <a:lumMod val="50000"/>
                  </a:schemeClr>
                </a:solidFill>
                <a:latin typeface="+mn-lt"/>
                <a:ea typeface="+mn-ea"/>
                <a:cs typeface="+mn-cs"/>
              </a:rPr>
              <a:t>“This process should be as easy as possible… with awareness and understanding of this process in all agencies…Self-referral is also encouraged”</a:t>
            </a:r>
            <a:endParaRPr lang="en-GB" sz="2400" i="1">
              <a:solidFill>
                <a:schemeClr val="bg1">
                  <a:lumMod val="50000"/>
                </a:schemeClr>
              </a:solidFill>
            </a:endParaRPr>
          </a:p>
        </p:txBody>
      </p:sp>
    </p:spTree>
    <p:extLst>
      <p:ext uri="{BB962C8B-B14F-4D97-AF65-F5344CB8AC3E}">
        <p14:creationId xmlns:p14="http://schemas.microsoft.com/office/powerpoint/2010/main" val="101363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40094-7367-7B48-8C54-6744C49E9E9A}"/>
              </a:ext>
            </a:extLst>
          </p:cNvPr>
          <p:cNvPicPr>
            <a:picLocks noChangeAspect="1"/>
          </p:cNvPicPr>
          <p:nvPr/>
        </p:nvPicPr>
        <p:blipFill>
          <a:blip r:embed="rId3">
            <a:alphaModFix amt="80000"/>
            <a:extLst>
              <a:ext uri="{28A0092B-C50C-407E-A947-70E740481C1C}">
                <a14:useLocalDpi xmlns:a14="http://schemas.microsoft.com/office/drawing/2010/main" val="0"/>
              </a:ext>
            </a:extLst>
          </a:blip>
          <a:srcRect/>
          <a:stretch/>
        </p:blipFill>
        <p:spPr>
          <a:xfrm>
            <a:off x="7553919" y="643466"/>
            <a:ext cx="3131294" cy="3301938"/>
          </a:xfrm>
          <a:prstGeom prst="rect">
            <a:avLst/>
          </a:prstGeom>
        </p:spPr>
      </p:pic>
      <p:sp>
        <p:nvSpPr>
          <p:cNvPr id="2" name="TextBox 1">
            <a:extLst>
              <a:ext uri="{FF2B5EF4-FFF2-40B4-BE49-F238E27FC236}">
                <a16:creationId xmlns:a16="http://schemas.microsoft.com/office/drawing/2014/main" id="{EAE3A3AC-09F9-9D8B-354C-290B71CCE400}"/>
              </a:ext>
            </a:extLst>
          </p:cNvPr>
          <p:cNvSpPr txBox="1"/>
          <p:nvPr/>
        </p:nvSpPr>
        <p:spPr>
          <a:xfrm>
            <a:off x="1218074" y="1282390"/>
            <a:ext cx="6226627" cy="3734356"/>
          </a:xfrm>
          <a:prstGeom prst="rect">
            <a:avLst/>
          </a:prstGeom>
          <a:noFill/>
        </p:spPr>
        <p:txBody>
          <a:bodyPr wrap="square">
            <a:spAutoFit/>
          </a:bodyPr>
          <a:lstStyle/>
          <a:p>
            <a:pPr marL="67086" marR="100158" defTabSz="680314">
              <a:spcBef>
                <a:spcPts val="149"/>
              </a:spcBef>
              <a:spcAft>
                <a:spcPts val="149"/>
              </a:spcAft>
            </a:pPr>
            <a:r>
              <a:rPr lang="en-GB" sz="2300" b="1" kern="1200" dirty="0">
                <a:solidFill>
                  <a:schemeClr val="tx1"/>
                </a:solidFill>
                <a:latin typeface="+mn-lt"/>
                <a:ea typeface="+mn-ea"/>
                <a:cs typeface="+mn-cs"/>
              </a:rPr>
              <a:t>Local Infrastructure Offers</a:t>
            </a:r>
          </a:p>
          <a:p>
            <a:pPr marL="322204" marR="100158" indent="-255118" defTabSz="680314">
              <a:spcBef>
                <a:spcPts val="149"/>
              </a:spcBef>
              <a:spcAft>
                <a:spcPts val="149"/>
              </a:spcAft>
              <a:buFont typeface="Wingdings" panose="05000000000000000000" pitchFamily="2" charset="2"/>
              <a:buChar char="§"/>
            </a:pPr>
            <a:r>
              <a:rPr lang="en-GB" sz="2300" kern="1200" dirty="0">
                <a:solidFill>
                  <a:schemeClr val="tx1"/>
                </a:solidFill>
                <a:latin typeface="+mn-lt"/>
                <a:ea typeface="+mn-ea"/>
                <a:cs typeface="+mn-cs"/>
              </a:rPr>
              <a:t>An effective home for Link Workers which connects them directly to VCSE support and community development activity</a:t>
            </a:r>
          </a:p>
          <a:p>
            <a:pPr marL="322204" marR="100158" indent="-255118" defTabSz="680314">
              <a:spcBef>
                <a:spcPts val="149"/>
              </a:spcBef>
              <a:spcAft>
                <a:spcPts val="149"/>
              </a:spcAft>
              <a:buFont typeface="Wingdings" panose="05000000000000000000" pitchFamily="2" charset="2"/>
              <a:buChar char="§"/>
            </a:pPr>
            <a:r>
              <a:rPr lang="en-GB" sz="2300" kern="1200" dirty="0">
                <a:solidFill>
                  <a:schemeClr val="tx1"/>
                </a:solidFill>
                <a:latin typeface="+mn-lt"/>
                <a:ea typeface="+mn-ea"/>
                <a:cs typeface="+mn-cs"/>
              </a:rPr>
              <a:t>Opportunities to engage in events and forums which connect them with the local VCSE</a:t>
            </a:r>
          </a:p>
          <a:p>
            <a:pPr marL="322204" marR="100158" indent="-255118" defTabSz="680314">
              <a:spcBef>
                <a:spcPts val="149"/>
              </a:spcBef>
              <a:spcAft>
                <a:spcPts val="149"/>
              </a:spcAft>
              <a:buFont typeface="Wingdings" panose="05000000000000000000" pitchFamily="2" charset="2"/>
              <a:buChar char="§"/>
            </a:pPr>
            <a:r>
              <a:rPr lang="en-GB" sz="2300" kern="1200" dirty="0">
                <a:solidFill>
                  <a:schemeClr val="tx1"/>
                </a:solidFill>
                <a:latin typeface="+mn-lt"/>
                <a:ea typeface="+mn-ea"/>
                <a:cs typeface="+mn-cs"/>
              </a:rPr>
              <a:t>A route to inform local sector support and capacity building based on referral needs</a:t>
            </a:r>
          </a:p>
          <a:p>
            <a:pPr marL="322204" marR="100158" indent="-255118" defTabSz="680314">
              <a:spcBef>
                <a:spcPts val="149"/>
              </a:spcBef>
              <a:spcAft>
                <a:spcPts val="149"/>
              </a:spcAft>
              <a:buFont typeface="Wingdings" panose="05000000000000000000" pitchFamily="2" charset="2"/>
              <a:buChar char="§"/>
            </a:pPr>
            <a:r>
              <a:rPr lang="en-GB" sz="2300" kern="1200" dirty="0">
                <a:solidFill>
                  <a:schemeClr val="tx1"/>
                </a:solidFill>
                <a:latin typeface="+mn-lt"/>
                <a:ea typeface="+mn-ea"/>
                <a:cs typeface="+mn-cs"/>
              </a:rPr>
              <a:t>Access to a living “directory” of local community activity</a:t>
            </a:r>
            <a:endParaRPr lang="en-GB" sz="2300" dirty="0"/>
          </a:p>
        </p:txBody>
      </p:sp>
      <p:sp>
        <p:nvSpPr>
          <p:cNvPr id="5" name="TextBox 4">
            <a:extLst>
              <a:ext uri="{FF2B5EF4-FFF2-40B4-BE49-F238E27FC236}">
                <a16:creationId xmlns:a16="http://schemas.microsoft.com/office/drawing/2014/main" id="{F3E182FB-4A58-DC6A-4808-0EB3AEBD7300}"/>
              </a:ext>
            </a:extLst>
          </p:cNvPr>
          <p:cNvSpPr txBox="1"/>
          <p:nvPr/>
        </p:nvSpPr>
        <p:spPr>
          <a:xfrm>
            <a:off x="7553919" y="4062523"/>
            <a:ext cx="3420007" cy="2152010"/>
          </a:xfrm>
          <a:prstGeom prst="rect">
            <a:avLst/>
          </a:prstGeom>
          <a:noFill/>
        </p:spPr>
        <p:txBody>
          <a:bodyPr wrap="square">
            <a:spAutoFit/>
          </a:bodyPr>
          <a:lstStyle/>
          <a:p>
            <a:pPr defTabSz="680314">
              <a:spcBef>
                <a:spcPts val="893"/>
              </a:spcBef>
              <a:spcAft>
                <a:spcPts val="446"/>
              </a:spcAft>
            </a:pPr>
            <a:r>
              <a:rPr lang="en-US" sz="1920" i="1" kern="1200" dirty="0">
                <a:solidFill>
                  <a:schemeClr val="bg1">
                    <a:lumMod val="50000"/>
                  </a:schemeClr>
                </a:solidFill>
                <a:latin typeface="+mn-lt"/>
                <a:ea typeface="+mn-ea"/>
                <a:cs typeface="+mn-cs"/>
              </a:rPr>
              <a:t>It is crucial for link workers to start with ‘what matters to me’ and to value what motivates the person… and are able to work in a person-</a:t>
            </a:r>
            <a:r>
              <a:rPr lang="en-US" sz="1920" i="1" kern="1200" dirty="0" err="1">
                <a:solidFill>
                  <a:schemeClr val="bg1">
                    <a:lumMod val="50000"/>
                  </a:schemeClr>
                </a:solidFill>
                <a:latin typeface="+mn-lt"/>
                <a:ea typeface="+mn-ea"/>
                <a:cs typeface="+mn-cs"/>
              </a:rPr>
              <a:t>centred</a:t>
            </a:r>
            <a:r>
              <a:rPr lang="en-US" sz="1920" i="1" kern="1200" dirty="0">
                <a:solidFill>
                  <a:schemeClr val="bg1">
                    <a:lumMod val="50000"/>
                  </a:schemeClr>
                </a:solidFill>
                <a:latin typeface="+mn-lt"/>
                <a:ea typeface="+mn-ea"/>
                <a:cs typeface="+mn-cs"/>
              </a:rPr>
              <a:t>, </a:t>
            </a:r>
            <a:r>
              <a:rPr lang="en-US" sz="1920" i="1" kern="1200" dirty="0" err="1">
                <a:solidFill>
                  <a:schemeClr val="bg1">
                    <a:lumMod val="50000"/>
                  </a:schemeClr>
                </a:solidFill>
                <a:latin typeface="+mn-lt"/>
                <a:ea typeface="+mn-ea"/>
                <a:cs typeface="+mn-cs"/>
              </a:rPr>
              <a:t>non-judgemental</a:t>
            </a:r>
            <a:r>
              <a:rPr lang="en-US" sz="1920" i="1" kern="1200" dirty="0">
                <a:solidFill>
                  <a:schemeClr val="bg1">
                    <a:lumMod val="50000"/>
                  </a:schemeClr>
                </a:solidFill>
                <a:latin typeface="+mn-lt"/>
                <a:ea typeface="+mn-ea"/>
                <a:cs typeface="+mn-cs"/>
              </a:rPr>
              <a:t> way across whole, diverse communities. </a:t>
            </a:r>
            <a:endParaRPr lang="en-GB" sz="2400" i="1" dirty="0">
              <a:solidFill>
                <a:schemeClr val="bg1">
                  <a:lumMod val="50000"/>
                </a:schemeClr>
              </a:solidFill>
            </a:endParaRPr>
          </a:p>
        </p:txBody>
      </p:sp>
    </p:spTree>
    <p:extLst>
      <p:ext uri="{BB962C8B-B14F-4D97-AF65-F5344CB8AC3E}">
        <p14:creationId xmlns:p14="http://schemas.microsoft.com/office/powerpoint/2010/main" val="375984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854EE-1C4C-79A5-98D3-46174DAB3DDE}"/>
              </a:ext>
            </a:extLst>
          </p:cNvPr>
          <p:cNvPicPr>
            <a:picLocks noChangeAspect="1"/>
          </p:cNvPicPr>
          <p:nvPr/>
        </p:nvPicPr>
        <p:blipFill>
          <a:blip r:embed="rId3">
            <a:alphaModFix amt="80000"/>
            <a:extLst>
              <a:ext uri="{28A0092B-C50C-407E-A947-70E740481C1C}">
                <a14:useLocalDpi xmlns:a14="http://schemas.microsoft.com/office/drawing/2010/main" val="0"/>
              </a:ext>
            </a:extLst>
          </a:blip>
          <a:srcRect/>
          <a:stretch/>
        </p:blipFill>
        <p:spPr>
          <a:xfrm rot="5761739">
            <a:off x="7161263" y="390302"/>
            <a:ext cx="3431784" cy="3938111"/>
          </a:xfrm>
          <a:prstGeom prst="rect">
            <a:avLst/>
          </a:prstGeom>
        </p:spPr>
      </p:pic>
      <p:sp>
        <p:nvSpPr>
          <p:cNvPr id="7" name="TextBox 6">
            <a:extLst>
              <a:ext uri="{FF2B5EF4-FFF2-40B4-BE49-F238E27FC236}">
                <a16:creationId xmlns:a16="http://schemas.microsoft.com/office/drawing/2014/main" id="{32117D32-E719-0866-2A61-AF72F53BD633}"/>
              </a:ext>
            </a:extLst>
          </p:cNvPr>
          <p:cNvSpPr txBox="1"/>
          <p:nvPr/>
        </p:nvSpPr>
        <p:spPr>
          <a:xfrm>
            <a:off x="7360267" y="3985382"/>
            <a:ext cx="3655276" cy="2229151"/>
          </a:xfrm>
          <a:prstGeom prst="rect">
            <a:avLst/>
          </a:prstGeom>
          <a:noFill/>
        </p:spPr>
        <p:txBody>
          <a:bodyPr wrap="square">
            <a:spAutoFit/>
          </a:bodyPr>
          <a:lstStyle/>
          <a:p>
            <a:pPr defTabSz="807598">
              <a:spcAft>
                <a:spcPts val="552"/>
              </a:spcAft>
            </a:pPr>
            <a:r>
              <a:rPr lang="en-US" sz="1724" i="1" kern="1200">
                <a:solidFill>
                  <a:schemeClr val="bg1">
                    <a:lumMod val="50000"/>
                  </a:schemeClr>
                </a:solidFill>
                <a:latin typeface="+mn-lt"/>
                <a:ea typeface="+mn-ea"/>
                <a:cs typeface="+mn-cs"/>
              </a:rPr>
              <a:t>“It is essential to ensure that local voluntary </a:t>
            </a:r>
            <a:r>
              <a:rPr lang="en-US" sz="1724" i="1" kern="1200" err="1">
                <a:solidFill>
                  <a:schemeClr val="bg1">
                    <a:lumMod val="50000"/>
                  </a:schemeClr>
                </a:solidFill>
                <a:latin typeface="+mn-lt"/>
                <a:ea typeface="+mn-ea"/>
                <a:cs typeface="+mn-cs"/>
              </a:rPr>
              <a:t>organisations</a:t>
            </a:r>
            <a:r>
              <a:rPr lang="en-US" sz="1724" i="1" kern="1200">
                <a:solidFill>
                  <a:schemeClr val="bg1">
                    <a:lumMod val="50000"/>
                  </a:schemeClr>
                </a:solidFill>
                <a:latin typeface="+mn-lt"/>
                <a:ea typeface="+mn-ea"/>
                <a:cs typeface="+mn-cs"/>
              </a:rPr>
              <a:t>, community groups and social enterprises are locally sustainable and can plan ahead… It is necessary to ensure that community groups have support with all relevant aspects to ensure both people and link workers are safe”</a:t>
            </a:r>
            <a:endParaRPr lang="en-GB" sz="1952" i="1">
              <a:solidFill>
                <a:schemeClr val="bg1">
                  <a:lumMod val="50000"/>
                </a:schemeClr>
              </a:solidFill>
            </a:endParaRPr>
          </a:p>
        </p:txBody>
      </p:sp>
      <p:sp>
        <p:nvSpPr>
          <p:cNvPr id="2" name="TextBox 1">
            <a:extLst>
              <a:ext uri="{FF2B5EF4-FFF2-40B4-BE49-F238E27FC236}">
                <a16:creationId xmlns:a16="http://schemas.microsoft.com/office/drawing/2014/main" id="{EAE3A3AC-09F9-9D8B-354C-290B71CCE400}"/>
              </a:ext>
            </a:extLst>
          </p:cNvPr>
          <p:cNvSpPr txBox="1"/>
          <p:nvPr/>
        </p:nvSpPr>
        <p:spPr>
          <a:xfrm>
            <a:off x="1176457" y="1364639"/>
            <a:ext cx="6183810" cy="4763930"/>
          </a:xfrm>
          <a:prstGeom prst="rect">
            <a:avLst/>
          </a:prstGeom>
          <a:noFill/>
        </p:spPr>
        <p:txBody>
          <a:bodyPr wrap="square">
            <a:spAutoFit/>
          </a:bodyPr>
          <a:lstStyle/>
          <a:p>
            <a:pPr marL="79638" marR="118896" defTabSz="807598">
              <a:spcBef>
                <a:spcPts val="177"/>
              </a:spcBef>
              <a:spcAft>
                <a:spcPts val="177"/>
              </a:spcAft>
            </a:pPr>
            <a:r>
              <a:rPr lang="en-GB" sz="2077" b="1" kern="1200">
                <a:solidFill>
                  <a:schemeClr val="tx1"/>
                </a:solidFill>
                <a:latin typeface="+mn-lt"/>
                <a:ea typeface="+mn-ea"/>
                <a:cs typeface="+mn-cs"/>
              </a:rPr>
              <a:t>Local Infrastructure offers</a:t>
            </a:r>
          </a:p>
          <a:p>
            <a:pPr marL="382487" marR="118896" indent="-302849" defTabSz="807598">
              <a:spcBef>
                <a:spcPts val="177"/>
              </a:spcBef>
              <a:spcAft>
                <a:spcPts val="177"/>
              </a:spcAft>
              <a:buFont typeface="Wingdings" panose="05000000000000000000" pitchFamily="2" charset="2"/>
              <a:buChar char="§"/>
            </a:pPr>
            <a:r>
              <a:rPr lang="en-GB" sz="2208" kern="1200">
                <a:solidFill>
                  <a:schemeClr val="tx1"/>
                </a:solidFill>
                <a:latin typeface="Calibri" panose="020F0502020204030204" pitchFamily="34" charset="0"/>
                <a:ea typeface="+mn-ea"/>
                <a:cs typeface="Times New Roman" panose="02020603050405020304" pitchFamily="18" charset="0"/>
              </a:rPr>
              <a:t>Support to build VCSE capacity in response to needs arising from referrals</a:t>
            </a:r>
          </a:p>
          <a:p>
            <a:pPr marL="382487" marR="118896" indent="-302849" defTabSz="807598">
              <a:spcBef>
                <a:spcPts val="177"/>
              </a:spcBef>
              <a:spcAft>
                <a:spcPts val="177"/>
              </a:spcAft>
              <a:buFont typeface="Wingdings" panose="05000000000000000000" pitchFamily="2" charset="2"/>
              <a:buChar char="§"/>
            </a:pPr>
            <a:r>
              <a:rPr lang="en-GB" sz="2208" kern="1200">
                <a:solidFill>
                  <a:schemeClr val="tx1"/>
                </a:solidFill>
                <a:latin typeface="Calibri" panose="020F0502020204030204" pitchFamily="34" charset="0"/>
                <a:ea typeface="+mn-ea"/>
                <a:cs typeface="Times New Roman" panose="02020603050405020304" pitchFamily="18" charset="0"/>
              </a:rPr>
              <a:t>Training an support </a:t>
            </a:r>
            <a:r>
              <a:rPr lang="en-US" sz="2208" kern="1200">
                <a:solidFill>
                  <a:schemeClr val="tx1"/>
                </a:solidFill>
                <a:latin typeface="Calibri" panose="020F0502020204030204" pitchFamily="34" charset="0"/>
                <a:ea typeface="+mn-ea"/>
                <a:cs typeface="Times New Roman" panose="02020603050405020304" pitchFamily="18" charset="0"/>
              </a:rPr>
              <a:t>to have e to effectively manage referrals, including the development of good governance, safeguarding, cybersecurity, financial management</a:t>
            </a:r>
            <a:endParaRPr lang="en-GB" sz="2208" kern="1200">
              <a:solidFill>
                <a:schemeClr val="tx1"/>
              </a:solidFill>
              <a:latin typeface="Calibri" panose="020F0502020204030204" pitchFamily="34" charset="0"/>
              <a:ea typeface="+mn-ea"/>
              <a:cs typeface="Times New Roman" panose="02020603050405020304" pitchFamily="18" charset="0"/>
            </a:endParaRPr>
          </a:p>
          <a:p>
            <a:pPr marL="382487" marR="118896" indent="-302849" defTabSz="807598">
              <a:spcBef>
                <a:spcPts val="177"/>
              </a:spcBef>
              <a:spcAft>
                <a:spcPts val="177"/>
              </a:spcAft>
              <a:buFont typeface="Wingdings" panose="05000000000000000000" pitchFamily="2" charset="2"/>
              <a:buChar char="§"/>
            </a:pPr>
            <a:r>
              <a:rPr lang="en-GB" sz="2208" kern="1200">
                <a:solidFill>
                  <a:schemeClr val="tx1"/>
                </a:solidFill>
                <a:latin typeface="Calibri" panose="020F0502020204030204" pitchFamily="34" charset="0"/>
                <a:ea typeface="+mn-ea"/>
                <a:cs typeface="Times New Roman" panose="02020603050405020304" pitchFamily="18" charset="0"/>
              </a:rPr>
              <a:t>Support to access funding support and help to lever funding from outside the area </a:t>
            </a:r>
          </a:p>
          <a:p>
            <a:pPr marL="382487" marR="118896" indent="-302849" defTabSz="807598">
              <a:spcBef>
                <a:spcPts val="177"/>
              </a:spcBef>
              <a:spcAft>
                <a:spcPts val="177"/>
              </a:spcAft>
              <a:buFont typeface="Wingdings" panose="05000000000000000000" pitchFamily="2" charset="2"/>
              <a:buChar char="§"/>
            </a:pPr>
            <a:r>
              <a:rPr lang="en-US" sz="2208" kern="1200">
                <a:solidFill>
                  <a:schemeClr val="tx1"/>
                </a:solidFill>
                <a:latin typeface="Calibri" panose="020F0502020204030204" pitchFamily="34" charset="0"/>
                <a:ea typeface="+mn-ea"/>
                <a:cs typeface="Times New Roman" panose="02020603050405020304" pitchFamily="18" charset="0"/>
              </a:rPr>
              <a:t>Supporting residents to set up new community activity and peer support</a:t>
            </a:r>
          </a:p>
          <a:p>
            <a:pPr marL="382487" marR="118896" indent="-302849" defTabSz="807598">
              <a:spcBef>
                <a:spcPts val="177"/>
              </a:spcBef>
              <a:spcAft>
                <a:spcPts val="177"/>
              </a:spcAft>
              <a:buFont typeface="Wingdings" panose="05000000000000000000" pitchFamily="2" charset="2"/>
              <a:buChar char="§"/>
            </a:pPr>
            <a:r>
              <a:rPr lang="en-US" sz="2208" kern="1200">
                <a:solidFill>
                  <a:schemeClr val="tx1"/>
                </a:solidFill>
                <a:latin typeface="Calibri" panose="020F0502020204030204" pitchFamily="34" charset="0"/>
                <a:ea typeface="+mn-ea"/>
                <a:cs typeface="Times New Roman" panose="02020603050405020304" pitchFamily="18" charset="0"/>
              </a:rPr>
              <a:t>Developing Volunteering opportunities and practice</a:t>
            </a:r>
            <a:endParaRPr lang="en-GB" sz="24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27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E3A3AC-09F9-9D8B-354C-290B71CCE400}"/>
              </a:ext>
            </a:extLst>
          </p:cNvPr>
          <p:cNvSpPr txBox="1"/>
          <p:nvPr/>
        </p:nvSpPr>
        <p:spPr>
          <a:xfrm>
            <a:off x="643467" y="1650414"/>
            <a:ext cx="5864981" cy="3354574"/>
          </a:xfrm>
          <a:prstGeom prst="rect">
            <a:avLst/>
          </a:prstGeom>
          <a:noFill/>
        </p:spPr>
        <p:txBody>
          <a:bodyPr wrap="square">
            <a:spAutoFit/>
          </a:bodyPr>
          <a:lstStyle/>
          <a:p>
            <a:pPr marL="410810" marR="127701" indent="-325275" defTabSz="867400">
              <a:spcBef>
                <a:spcPts val="190"/>
              </a:spcBef>
              <a:spcAft>
                <a:spcPts val="190"/>
              </a:spcAft>
              <a:buFont typeface="Wingdings" panose="05000000000000000000" pitchFamily="2" charset="2"/>
              <a:buChar char="§"/>
            </a:pPr>
            <a:r>
              <a:rPr lang="en-GB" sz="2231" kern="1200" dirty="0">
                <a:solidFill>
                  <a:schemeClr val="tx1"/>
                </a:solidFill>
                <a:latin typeface="+mn-lt"/>
                <a:ea typeface="+mn-ea"/>
                <a:cs typeface="+mn-cs"/>
              </a:rPr>
              <a:t>Support to develop data sharing policies between VCSE organisations and statutory partners</a:t>
            </a:r>
          </a:p>
          <a:p>
            <a:pPr marL="410810" marR="127701" indent="-325275" defTabSz="867400">
              <a:spcBef>
                <a:spcPts val="190"/>
              </a:spcBef>
              <a:spcAft>
                <a:spcPts val="190"/>
              </a:spcAft>
              <a:buFont typeface="Wingdings" panose="05000000000000000000" pitchFamily="2" charset="2"/>
              <a:buChar char="§"/>
            </a:pPr>
            <a:r>
              <a:rPr lang="en-GB" sz="2231" kern="1200" dirty="0">
                <a:solidFill>
                  <a:schemeClr val="tx1"/>
                </a:solidFill>
                <a:latin typeface="+mn-lt"/>
                <a:ea typeface="+mn-ea"/>
                <a:cs typeface="+mn-cs"/>
              </a:rPr>
              <a:t>Support and training to develop capacity of VCSEs to work with individuals to gather personal feedback</a:t>
            </a:r>
          </a:p>
          <a:p>
            <a:pPr marL="410810" marR="127701" indent="-325275" defTabSz="867400">
              <a:spcBef>
                <a:spcPts val="190"/>
              </a:spcBef>
              <a:spcAft>
                <a:spcPts val="190"/>
              </a:spcAft>
              <a:buFont typeface="Wingdings" panose="05000000000000000000" pitchFamily="2" charset="2"/>
              <a:buChar char="§"/>
            </a:pPr>
            <a:r>
              <a:rPr lang="en-GB" sz="2231" kern="1200" dirty="0">
                <a:solidFill>
                  <a:schemeClr val="tx1"/>
                </a:solidFill>
                <a:latin typeface="+mn-lt"/>
                <a:ea typeface="+mn-ea"/>
                <a:cs typeface="+mn-cs"/>
              </a:rPr>
              <a:t>Ability to connect quickly with the sector to check the temp</a:t>
            </a:r>
            <a:r>
              <a:rPr lang="en-GB" sz="2399" kern="1200" dirty="0">
                <a:solidFill>
                  <a:schemeClr val="tx1"/>
                </a:solidFill>
                <a:latin typeface="+mn-lt"/>
                <a:ea typeface="+mn-ea"/>
                <a:cs typeface="+mn-cs"/>
              </a:rPr>
              <a:t>erature, identify opportunities and needs</a:t>
            </a:r>
            <a:endParaRPr lang="en-GB" sz="2187" dirty="0"/>
          </a:p>
        </p:txBody>
      </p:sp>
      <p:sp>
        <p:nvSpPr>
          <p:cNvPr id="5" name="TextBox 4">
            <a:extLst>
              <a:ext uri="{FF2B5EF4-FFF2-40B4-BE49-F238E27FC236}">
                <a16:creationId xmlns:a16="http://schemas.microsoft.com/office/drawing/2014/main" id="{F3E182FB-4A58-DC6A-4808-0EB3AEBD7300}"/>
              </a:ext>
            </a:extLst>
          </p:cNvPr>
          <p:cNvSpPr txBox="1"/>
          <p:nvPr/>
        </p:nvSpPr>
        <p:spPr>
          <a:xfrm>
            <a:off x="7163439" y="4376509"/>
            <a:ext cx="4385094" cy="1811245"/>
          </a:xfrm>
          <a:prstGeom prst="rect">
            <a:avLst/>
          </a:prstGeom>
          <a:noFill/>
        </p:spPr>
        <p:txBody>
          <a:bodyPr wrap="square">
            <a:spAutoFit/>
          </a:bodyPr>
          <a:lstStyle/>
          <a:p>
            <a:pPr defTabSz="867400">
              <a:spcBef>
                <a:spcPts val="1138"/>
              </a:spcBef>
              <a:spcAft>
                <a:spcPts val="569"/>
              </a:spcAft>
            </a:pPr>
            <a:r>
              <a:rPr lang="en-US" sz="1851" i="1" kern="1200" dirty="0">
                <a:solidFill>
                  <a:schemeClr val="bg1">
                    <a:lumMod val="50000"/>
                  </a:schemeClr>
                </a:solidFill>
                <a:latin typeface="+mn-lt"/>
                <a:ea typeface="+mn-ea"/>
                <a:cs typeface="+mn-cs"/>
              </a:rPr>
              <a:t>“NHS England has worked with a wide range of stakeholders to develop a Common Outcomes Framework for measuring the impact of social prescribing on the person, on the health and care system, on community groups”</a:t>
            </a:r>
            <a:endParaRPr lang="en-GB" sz="1815" i="1" dirty="0">
              <a:solidFill>
                <a:schemeClr val="bg1">
                  <a:lumMod val="50000"/>
                </a:schemeClr>
              </a:solidFill>
            </a:endParaRPr>
          </a:p>
        </p:txBody>
      </p:sp>
      <p:pic>
        <p:nvPicPr>
          <p:cNvPr id="3" name="Picture 2" descr="A pink and white paper with white text&#10;&#10;Description automatically generated">
            <a:extLst>
              <a:ext uri="{FF2B5EF4-FFF2-40B4-BE49-F238E27FC236}">
                <a16:creationId xmlns:a16="http://schemas.microsoft.com/office/drawing/2014/main" id="{ECB8DC66-9087-2841-2242-56517CAB4CB7}"/>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a:stretch/>
        </p:blipFill>
        <p:spPr>
          <a:xfrm rot="14433749">
            <a:off x="7418279" y="409751"/>
            <a:ext cx="3769498" cy="4290484"/>
          </a:xfrm>
          <a:prstGeom prst="rect">
            <a:avLst/>
          </a:prstGeom>
        </p:spPr>
      </p:pic>
    </p:spTree>
    <p:extLst>
      <p:ext uri="{BB962C8B-B14F-4D97-AF65-F5344CB8AC3E}">
        <p14:creationId xmlns:p14="http://schemas.microsoft.com/office/powerpoint/2010/main" val="415416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ab55e9-0097-4cca-8878-d7a47ac54d1a" xsi:nil="true"/>
    <lcf76f155ced4ddcb4097134ff3c332f xmlns="7d8828e8-fa0f-4032-b8c8-473168ac04e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22A5ABD0546246BC22E4BC64A60956" ma:contentTypeVersion="17" ma:contentTypeDescription="Create a new document." ma:contentTypeScope="" ma:versionID="9c6d3533bbc1b0992b063cda3e1ee773">
  <xsd:schema xmlns:xsd="http://www.w3.org/2001/XMLSchema" xmlns:xs="http://www.w3.org/2001/XMLSchema" xmlns:p="http://schemas.microsoft.com/office/2006/metadata/properties" xmlns:ns2="c4ab55e9-0097-4cca-8878-d7a47ac54d1a" xmlns:ns3="7d8828e8-fa0f-4032-b8c8-473168ac04e3" targetNamespace="http://schemas.microsoft.com/office/2006/metadata/properties" ma:root="true" ma:fieldsID="356251dc885085c20d30e29c5a34d228" ns2:_="" ns3:_="">
    <xsd:import namespace="c4ab55e9-0097-4cca-8878-d7a47ac54d1a"/>
    <xsd:import namespace="7d8828e8-fa0f-4032-b8c8-473168ac04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b55e9-0097-4cca-8878-d7a47ac54d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ed4d2182-6eeb-42f8-85b8-6d505cca9d5c}" ma:internalName="TaxCatchAll" ma:showField="CatchAllData" ma:web="c4ab55e9-0097-4cca-8878-d7a47ac54d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828e8-fa0f-4032-b8c8-473168ac04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aa430f-8d0d-439a-80f0-a8aaa524be1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205D2-4541-42A0-9A9B-D0D8F2F15DA1}">
  <ds:schemaRefs>
    <ds:schemaRef ds:uri="http://purl.org/dc/dcmitype/"/>
    <ds:schemaRef ds:uri="http://schemas.microsoft.com/office/infopath/2007/PartnerControls"/>
    <ds:schemaRef ds:uri="7d8828e8-fa0f-4032-b8c8-473168ac04e3"/>
    <ds:schemaRef ds:uri="http://purl.org/dc/elements/1.1/"/>
    <ds:schemaRef ds:uri="http://schemas.microsoft.com/office/2006/documentManagement/types"/>
    <ds:schemaRef ds:uri="http://purl.org/dc/terms/"/>
    <ds:schemaRef ds:uri="http://schemas.openxmlformats.org/package/2006/metadata/core-properties"/>
    <ds:schemaRef ds:uri="c4ab55e9-0097-4cca-8878-d7a47ac54d1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7D58ADB-AB62-4696-8A6D-E0C4052151E4}">
  <ds:schemaRefs>
    <ds:schemaRef ds:uri="http://schemas.microsoft.com/sharepoint/v3/contenttype/forms"/>
  </ds:schemaRefs>
</ds:datastoreItem>
</file>

<file path=customXml/itemProps3.xml><?xml version="1.0" encoding="utf-8"?>
<ds:datastoreItem xmlns:ds="http://schemas.openxmlformats.org/officeDocument/2006/customXml" ds:itemID="{D973E4EC-0052-4590-9CD8-FBC80893A6EA}"/>
</file>

<file path=docProps/app.xml><?xml version="1.0" encoding="utf-8"?>
<Properties xmlns="http://schemas.openxmlformats.org/officeDocument/2006/extended-properties" xmlns:vt="http://schemas.openxmlformats.org/officeDocument/2006/docPropsVTypes">
  <Template>TM03090434[[fn=Wood Type]]</Template>
  <TotalTime>0</TotalTime>
  <Words>1936</Words>
  <Application>Microsoft Office PowerPoint</Application>
  <PresentationFormat>Widescreen</PresentationFormat>
  <Paragraphs>138</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Wingdings</vt:lpstr>
      <vt:lpstr>Office Theme</vt:lpstr>
      <vt:lpstr>How [LIO Name] can help deliver impactful social prescribing</vt:lpstr>
      <vt:lpstr>The social prescribing ecosystem</vt:lpstr>
      <vt:lpstr>Local VCSE Infrastructure and Social Prescribing</vt:lpstr>
      <vt:lpstr>[Area]’s VCSE Sector</vt:lpstr>
      <vt:lpstr>PowerPoint Presentation</vt:lpstr>
      <vt:lpstr>PowerPoint Presentation</vt:lpstr>
      <vt:lpstr>PowerPoint Presentation</vt:lpstr>
      <vt:lpstr>PowerPoint Presentation</vt:lpstr>
      <vt:lpstr>PowerPoint Presentation</vt:lpstr>
      <vt:lpstr>Case Study</vt:lpstr>
      <vt:lpstr>Further reading and resources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Emily Lewis</dc:creator>
  <cp:lastModifiedBy>Conor Smith</cp:lastModifiedBy>
  <cp:revision>2</cp:revision>
  <dcterms:created xsi:type="dcterms:W3CDTF">2023-01-09T09:24:28Z</dcterms:created>
  <dcterms:modified xsi:type="dcterms:W3CDTF">2023-08-18T15:16:07Z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0x0101008522A5ABD0546246BC22E4BC64A60956</vt:lpwstr>
  </property>
  <property fmtid="{D5CDD505-2E9C-101B-9397-08002B2CF9AE}" pid="3" name="MediaServiceImageTags">
    <vt:lpwstr/>
  </property>
</Properties>
</file>