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3" r:id="rId2"/>
  </p:sldMasterIdLst>
  <p:notesMasterIdLst>
    <p:notesMasterId r:id="rId8"/>
  </p:notesMasterIdLst>
  <p:sldIdLst>
    <p:sldId id="272" r:id="rId3"/>
    <p:sldId id="273" r:id="rId4"/>
    <p:sldId id="274" r:id="rId5"/>
    <p:sldId id="259" r:id="rId6"/>
    <p:sldId id="260" r:id="rId7"/>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7">
          <p15:clr>
            <a:srgbClr val="A4A3A4"/>
          </p15:clr>
        </p15:guide>
        <p15:guide id="2" pos="168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r2p6wovKaY83pxq2jVOrgFGvi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A2899A-237C-41E5-AA61-F8CF2AF13229}">
  <a:tblStyle styleId="{20A2899A-237C-41E5-AA61-F8CF2AF1322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380" y="64"/>
      </p:cViewPr>
      <p:guideLst>
        <p:guide orient="horz" pos="1587"/>
        <p:guide pos="16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34" Type="http://schemas.openxmlformats.org/officeDocument/2006/relationships/viewProps" Target="viewProps.xml"/><Relationship Id="rId7" Type="http://schemas.openxmlformats.org/officeDocument/2006/relationships/slide" Target="slides/slide5.xml"/><Relationship Id="rId33"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32" Type="http://customschemas.google.com/relationships/presentationmetadata" Target="metadata"/><Relationship Id="rId5" Type="http://schemas.openxmlformats.org/officeDocument/2006/relationships/slide" Target="slides/slide3.xml"/><Relationship Id="rId36" Type="http://schemas.openxmlformats.org/officeDocument/2006/relationships/tableStyles" Target="tableStyles.xml"/><Relationship Id="rId4" Type="http://schemas.openxmlformats.org/officeDocument/2006/relationships/slide" Target="slides/slide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6686" y="1143000"/>
            <a:ext cx="4364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r>
              <a:rPr lang="en-US" sz="1000" dirty="0">
                <a:solidFill>
                  <a:srgbClr val="002060"/>
                </a:solidFill>
                <a:latin typeface="Arial"/>
                <a:ea typeface="Arial"/>
                <a:cs typeface="Arial"/>
                <a:sym typeface="Arial"/>
              </a:rPr>
              <a:t>I have removed good from good DE&amp;I practice scale.</a:t>
            </a:r>
            <a:endParaRPr sz="1000" dirty="0">
              <a:solidFill>
                <a:srgbClr val="002060"/>
              </a:solidFill>
              <a:latin typeface="Arial"/>
              <a:ea typeface="Arial"/>
              <a:cs typeface="Arial"/>
              <a:sym typeface="Arial"/>
            </a:endParaRPr>
          </a:p>
          <a:p>
            <a:pPr marL="457200" lvl="0" indent="0" algn="l" rtl="0">
              <a:lnSpc>
                <a:spcPct val="115000"/>
              </a:lnSpc>
              <a:spcBef>
                <a:spcPts val="0"/>
              </a:spcBef>
              <a:spcAft>
                <a:spcPts val="0"/>
              </a:spcAft>
              <a:buSzPts val="1400"/>
              <a:buNone/>
            </a:pPr>
            <a:endParaRPr sz="1000" dirty="0">
              <a:solidFill>
                <a:srgbClr val="002060"/>
              </a:solidFill>
              <a:latin typeface="Arial"/>
              <a:ea typeface="Arial"/>
              <a:cs typeface="Arial"/>
              <a:sym typeface="Arial"/>
            </a:endParaRPr>
          </a:p>
        </p:txBody>
      </p:sp>
      <p:sp>
        <p:nvSpPr>
          <p:cNvPr id="281" name="Google Shape;281;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065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r>
              <a:rPr lang="en-US" sz="1000" dirty="0">
                <a:solidFill>
                  <a:srgbClr val="002060"/>
                </a:solidFill>
                <a:latin typeface="Arial"/>
                <a:ea typeface="Arial"/>
                <a:cs typeface="Arial"/>
                <a:sym typeface="Arial"/>
              </a:rPr>
              <a:t>I have removed good from good DE&amp;I practice scale.</a:t>
            </a:r>
            <a:endParaRPr sz="1000" dirty="0">
              <a:solidFill>
                <a:srgbClr val="002060"/>
              </a:solidFill>
              <a:latin typeface="Arial"/>
              <a:ea typeface="Arial"/>
              <a:cs typeface="Arial"/>
              <a:sym typeface="Arial"/>
            </a:endParaRPr>
          </a:p>
          <a:p>
            <a:pPr marL="457200" lvl="0" indent="0" algn="l" rtl="0">
              <a:lnSpc>
                <a:spcPct val="115000"/>
              </a:lnSpc>
              <a:spcBef>
                <a:spcPts val="0"/>
              </a:spcBef>
              <a:spcAft>
                <a:spcPts val="0"/>
              </a:spcAft>
              <a:buSzPts val="1400"/>
              <a:buNone/>
            </a:pPr>
            <a:endParaRPr sz="1000" dirty="0">
              <a:solidFill>
                <a:srgbClr val="002060"/>
              </a:solidFill>
              <a:latin typeface="Arial"/>
              <a:ea typeface="Arial"/>
              <a:cs typeface="Arial"/>
              <a:sym typeface="Arial"/>
            </a:endParaRPr>
          </a:p>
        </p:txBody>
      </p:sp>
      <p:sp>
        <p:nvSpPr>
          <p:cNvPr id="281" name="Google Shape;281;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21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r>
              <a:rPr lang="en-US" sz="1000" dirty="0">
                <a:solidFill>
                  <a:srgbClr val="002060"/>
                </a:solidFill>
                <a:latin typeface="Arial"/>
                <a:ea typeface="Arial"/>
                <a:cs typeface="Arial"/>
                <a:sym typeface="Arial"/>
              </a:rPr>
              <a:t>I have removed good from good DE&amp;I practice scale.</a:t>
            </a:r>
            <a:endParaRPr sz="1000" dirty="0">
              <a:solidFill>
                <a:srgbClr val="002060"/>
              </a:solidFill>
              <a:latin typeface="Arial"/>
              <a:ea typeface="Arial"/>
              <a:cs typeface="Arial"/>
              <a:sym typeface="Arial"/>
            </a:endParaRPr>
          </a:p>
          <a:p>
            <a:pPr marL="457200" lvl="0" indent="0" algn="l" rtl="0">
              <a:lnSpc>
                <a:spcPct val="115000"/>
              </a:lnSpc>
              <a:spcBef>
                <a:spcPts val="0"/>
              </a:spcBef>
              <a:spcAft>
                <a:spcPts val="0"/>
              </a:spcAft>
              <a:buSzPts val="1400"/>
              <a:buNone/>
            </a:pPr>
            <a:endParaRPr sz="1000" dirty="0">
              <a:solidFill>
                <a:srgbClr val="002060"/>
              </a:solidFill>
              <a:latin typeface="Arial"/>
              <a:ea typeface="Arial"/>
              <a:cs typeface="Arial"/>
              <a:sym typeface="Arial"/>
            </a:endParaRPr>
          </a:p>
        </p:txBody>
      </p:sp>
      <p:sp>
        <p:nvSpPr>
          <p:cNvPr id="281" name="Google Shape;281;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91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r>
              <a:rPr lang="en-US" sz="1000" dirty="0">
                <a:solidFill>
                  <a:srgbClr val="002060"/>
                </a:solidFill>
                <a:latin typeface="Arial"/>
                <a:ea typeface="Arial"/>
                <a:cs typeface="Arial"/>
                <a:sym typeface="Arial"/>
              </a:rPr>
              <a:t>I have removed good from good DE&amp;I practice scale.</a:t>
            </a:r>
            <a:endParaRPr sz="1000" dirty="0">
              <a:solidFill>
                <a:srgbClr val="002060"/>
              </a:solidFill>
              <a:latin typeface="Arial"/>
              <a:ea typeface="Arial"/>
              <a:cs typeface="Arial"/>
              <a:sym typeface="Arial"/>
            </a:endParaRPr>
          </a:p>
          <a:p>
            <a:pPr marL="457200" lvl="0" indent="0" algn="l" rtl="0">
              <a:lnSpc>
                <a:spcPct val="115000"/>
              </a:lnSpc>
              <a:spcBef>
                <a:spcPts val="0"/>
              </a:spcBef>
              <a:spcAft>
                <a:spcPts val="0"/>
              </a:spcAft>
              <a:buSzPts val="1400"/>
              <a:buNone/>
            </a:pPr>
            <a:endParaRPr sz="1000" dirty="0">
              <a:solidFill>
                <a:srgbClr val="002060"/>
              </a:solidFill>
              <a:latin typeface="Arial"/>
              <a:ea typeface="Arial"/>
              <a:cs typeface="Arial"/>
              <a:sym typeface="Arial"/>
            </a:endParaRPr>
          </a:p>
        </p:txBody>
      </p:sp>
      <p:sp>
        <p:nvSpPr>
          <p:cNvPr id="281" name="Google Shape;281;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Have changed D&amp;I to DE&amp;I</a:t>
            </a:r>
            <a:endParaRPr dirty="0"/>
          </a:p>
          <a:p>
            <a:pPr marL="0" lvl="0" indent="0" algn="l" rtl="0">
              <a:lnSpc>
                <a:spcPct val="100000"/>
              </a:lnSpc>
              <a:spcBef>
                <a:spcPts val="0"/>
              </a:spcBef>
              <a:spcAft>
                <a:spcPts val="0"/>
              </a:spcAft>
              <a:buSzPts val="1400"/>
              <a:buNone/>
            </a:pPr>
            <a:r>
              <a:rPr lang="en-US" dirty="0"/>
              <a:t>Have good be removed from DE&amp;I practices - assume just auditing DE&amp;I practices whether good or bad</a:t>
            </a:r>
            <a:endParaRPr dirty="0"/>
          </a:p>
        </p:txBody>
      </p:sp>
      <p:sp>
        <p:nvSpPr>
          <p:cNvPr id="289" name="Google Shape;289;p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735075" y="402500"/>
            <a:ext cx="9221700" cy="1461300"/>
          </a:xfrm>
          <a:prstGeom prst="rect">
            <a:avLst/>
          </a:prstGeom>
          <a:noFill/>
          <a:ln>
            <a:noFill/>
          </a:ln>
        </p:spPr>
        <p:txBody>
          <a:bodyPr spcFirstLastPara="1" wrap="square" lIns="58025" tIns="29000" rIns="58025" bIns="29000" anchor="ctr" anchorCtr="0">
            <a:normAutofit/>
          </a:bodyPr>
          <a:lstStyle>
            <a:lvl1pPr lvl="0" algn="l">
              <a:lnSpc>
                <a:spcPct val="90000"/>
              </a:lnSpc>
              <a:spcBef>
                <a:spcPts val="0"/>
              </a:spcBef>
              <a:spcAft>
                <a:spcPts val="0"/>
              </a:spcAft>
              <a:buClr>
                <a:schemeClr val="lt1"/>
              </a:buClr>
              <a:buSzPts val="4200"/>
              <a:buFont typeface="Arial"/>
              <a:buNone/>
              <a:defRPr>
                <a:latin typeface="Arial"/>
                <a:ea typeface="Arial"/>
                <a:cs typeface="Arial"/>
                <a:sym typeface="Aria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98" name="Google Shape;98;p23"/>
          <p:cNvSpPr txBox="1">
            <a:spLocks noGrp="1"/>
          </p:cNvSpPr>
          <p:nvPr>
            <p:ph type="body" idx="1"/>
          </p:nvPr>
        </p:nvSpPr>
        <p:spPr>
          <a:xfrm>
            <a:off x="735075" y="2012500"/>
            <a:ext cx="4544100" cy="4796700"/>
          </a:xfrm>
          <a:prstGeom prst="rect">
            <a:avLst/>
          </a:prstGeom>
          <a:noFill/>
          <a:ln>
            <a:noFill/>
          </a:ln>
        </p:spPr>
        <p:txBody>
          <a:bodyPr spcFirstLastPara="1" wrap="square" lIns="58025" tIns="29000" rIns="58025" bIns="29000" anchor="t" anchorCtr="0">
            <a:normAutofit/>
          </a:bodyPr>
          <a:lstStyle>
            <a:lvl1pPr marL="457200" lvl="0" indent="-400050" algn="l">
              <a:lnSpc>
                <a:spcPct val="90000"/>
              </a:lnSpc>
              <a:spcBef>
                <a:spcPts val="1000"/>
              </a:spcBef>
              <a:spcAft>
                <a:spcPts val="0"/>
              </a:spcAft>
              <a:buClr>
                <a:schemeClr val="lt1"/>
              </a:buClr>
              <a:buSzPts val="2700"/>
              <a:buChar char="•"/>
              <a:defRPr>
                <a:latin typeface="Arial"/>
                <a:ea typeface="Arial"/>
                <a:cs typeface="Arial"/>
                <a:sym typeface="Arial"/>
              </a:defRPr>
            </a:lvl1pPr>
            <a:lvl2pPr marL="914400" lvl="1" indent="-374650" algn="l">
              <a:lnSpc>
                <a:spcPct val="90000"/>
              </a:lnSpc>
              <a:spcBef>
                <a:spcPts val="500"/>
              </a:spcBef>
              <a:spcAft>
                <a:spcPts val="0"/>
              </a:spcAft>
              <a:buClr>
                <a:schemeClr val="lt1"/>
              </a:buClr>
              <a:buSzPts val="2300"/>
              <a:buChar char="•"/>
              <a:defRPr>
                <a:latin typeface="Arial"/>
                <a:ea typeface="Arial"/>
                <a:cs typeface="Arial"/>
                <a:sym typeface="Arial"/>
              </a:defRPr>
            </a:lvl2pPr>
            <a:lvl3pPr marL="1371600" lvl="2" indent="-349250" algn="l">
              <a:lnSpc>
                <a:spcPct val="90000"/>
              </a:lnSpc>
              <a:spcBef>
                <a:spcPts val="500"/>
              </a:spcBef>
              <a:spcAft>
                <a:spcPts val="0"/>
              </a:spcAft>
              <a:buClr>
                <a:schemeClr val="lt1"/>
              </a:buClr>
              <a:buSzPts val="1900"/>
              <a:buChar char="•"/>
              <a:defRPr>
                <a:latin typeface="Arial"/>
                <a:ea typeface="Arial"/>
                <a:cs typeface="Arial"/>
                <a:sym typeface="Arial"/>
              </a:defRPr>
            </a:lvl3pPr>
            <a:lvl4pPr marL="1828800" lvl="3" indent="-336550" algn="l">
              <a:lnSpc>
                <a:spcPct val="90000"/>
              </a:lnSpc>
              <a:spcBef>
                <a:spcPts val="500"/>
              </a:spcBef>
              <a:spcAft>
                <a:spcPts val="0"/>
              </a:spcAft>
              <a:buClr>
                <a:schemeClr val="lt1"/>
              </a:buClr>
              <a:buSzPts val="1700"/>
              <a:buChar char="•"/>
              <a:defRPr>
                <a:latin typeface="Arial"/>
                <a:ea typeface="Arial"/>
                <a:cs typeface="Arial"/>
                <a:sym typeface="Arial"/>
              </a:defRPr>
            </a:lvl4pPr>
            <a:lvl5pPr marL="2286000" lvl="4" indent="-336550" algn="l">
              <a:lnSpc>
                <a:spcPct val="90000"/>
              </a:lnSpc>
              <a:spcBef>
                <a:spcPts val="500"/>
              </a:spcBef>
              <a:spcAft>
                <a:spcPts val="0"/>
              </a:spcAft>
              <a:buClr>
                <a:schemeClr val="lt1"/>
              </a:buClr>
              <a:buSzPts val="1700"/>
              <a:buChar char="•"/>
              <a:defRPr>
                <a:latin typeface="Arial"/>
                <a:ea typeface="Arial"/>
                <a:cs typeface="Arial"/>
                <a:sym typeface="Arial"/>
              </a:defRPr>
            </a:lvl5pPr>
            <a:lvl6pPr marL="2743200" lvl="5" indent="-298450" algn="l">
              <a:lnSpc>
                <a:spcPct val="90000"/>
              </a:lnSpc>
              <a:spcBef>
                <a:spcPts val="500"/>
              </a:spcBef>
              <a:spcAft>
                <a:spcPts val="0"/>
              </a:spcAft>
              <a:buClr>
                <a:schemeClr val="lt1"/>
              </a:buClr>
              <a:buSzPts val="1100"/>
              <a:buChar char="•"/>
              <a:defRPr/>
            </a:lvl6pPr>
            <a:lvl7pPr marL="3200400" lvl="6" indent="-298450" algn="l">
              <a:lnSpc>
                <a:spcPct val="90000"/>
              </a:lnSpc>
              <a:spcBef>
                <a:spcPts val="500"/>
              </a:spcBef>
              <a:spcAft>
                <a:spcPts val="0"/>
              </a:spcAft>
              <a:buClr>
                <a:schemeClr val="lt1"/>
              </a:buClr>
              <a:buSzPts val="1100"/>
              <a:buChar char="•"/>
              <a:defRPr/>
            </a:lvl7pPr>
            <a:lvl8pPr marL="3657600" lvl="7" indent="-298450" algn="l">
              <a:lnSpc>
                <a:spcPct val="90000"/>
              </a:lnSpc>
              <a:spcBef>
                <a:spcPts val="500"/>
              </a:spcBef>
              <a:spcAft>
                <a:spcPts val="0"/>
              </a:spcAft>
              <a:buClr>
                <a:schemeClr val="lt1"/>
              </a:buClr>
              <a:buSzPts val="1100"/>
              <a:buChar char="•"/>
              <a:defRPr/>
            </a:lvl8pPr>
            <a:lvl9pPr marL="4114800" lvl="8" indent="-298450" algn="l">
              <a:lnSpc>
                <a:spcPct val="90000"/>
              </a:lnSpc>
              <a:spcBef>
                <a:spcPts val="500"/>
              </a:spcBef>
              <a:spcAft>
                <a:spcPts val="0"/>
              </a:spcAft>
              <a:buClr>
                <a:schemeClr val="lt1"/>
              </a:buClr>
              <a:buSzPts val="1100"/>
              <a:buChar char="•"/>
              <a:defRPr/>
            </a:lvl9pPr>
          </a:lstStyle>
          <a:p>
            <a:endParaRPr/>
          </a:p>
        </p:txBody>
      </p:sp>
      <p:sp>
        <p:nvSpPr>
          <p:cNvPr id="99" name="Google Shape;99;p23"/>
          <p:cNvSpPr txBox="1">
            <a:spLocks noGrp="1"/>
          </p:cNvSpPr>
          <p:nvPr>
            <p:ph type="body" idx="2"/>
          </p:nvPr>
        </p:nvSpPr>
        <p:spPr>
          <a:xfrm>
            <a:off x="5412825" y="2012500"/>
            <a:ext cx="4544100" cy="4796700"/>
          </a:xfrm>
          <a:prstGeom prst="rect">
            <a:avLst/>
          </a:prstGeom>
          <a:noFill/>
          <a:ln>
            <a:noFill/>
          </a:ln>
        </p:spPr>
        <p:txBody>
          <a:bodyPr spcFirstLastPara="1" wrap="square" lIns="58025" tIns="29000" rIns="58025" bIns="29000" anchor="t" anchorCtr="0">
            <a:normAutofit/>
          </a:bodyPr>
          <a:lstStyle>
            <a:lvl1pPr marL="457200" lvl="0" indent="-400050" algn="l">
              <a:lnSpc>
                <a:spcPct val="90000"/>
              </a:lnSpc>
              <a:spcBef>
                <a:spcPts val="1000"/>
              </a:spcBef>
              <a:spcAft>
                <a:spcPts val="0"/>
              </a:spcAft>
              <a:buClr>
                <a:schemeClr val="lt1"/>
              </a:buClr>
              <a:buSzPts val="2700"/>
              <a:buChar char="•"/>
              <a:defRPr>
                <a:latin typeface="Arial"/>
                <a:ea typeface="Arial"/>
                <a:cs typeface="Arial"/>
                <a:sym typeface="Arial"/>
              </a:defRPr>
            </a:lvl1pPr>
            <a:lvl2pPr marL="914400" lvl="1" indent="-374650" algn="l">
              <a:lnSpc>
                <a:spcPct val="90000"/>
              </a:lnSpc>
              <a:spcBef>
                <a:spcPts val="500"/>
              </a:spcBef>
              <a:spcAft>
                <a:spcPts val="0"/>
              </a:spcAft>
              <a:buClr>
                <a:schemeClr val="lt1"/>
              </a:buClr>
              <a:buSzPts val="2300"/>
              <a:buChar char="•"/>
              <a:defRPr>
                <a:latin typeface="Arial"/>
                <a:ea typeface="Arial"/>
                <a:cs typeface="Arial"/>
                <a:sym typeface="Arial"/>
              </a:defRPr>
            </a:lvl2pPr>
            <a:lvl3pPr marL="1371600" lvl="2" indent="-349250" algn="l">
              <a:lnSpc>
                <a:spcPct val="90000"/>
              </a:lnSpc>
              <a:spcBef>
                <a:spcPts val="500"/>
              </a:spcBef>
              <a:spcAft>
                <a:spcPts val="0"/>
              </a:spcAft>
              <a:buClr>
                <a:schemeClr val="lt1"/>
              </a:buClr>
              <a:buSzPts val="1900"/>
              <a:buChar char="•"/>
              <a:defRPr>
                <a:latin typeface="Arial"/>
                <a:ea typeface="Arial"/>
                <a:cs typeface="Arial"/>
                <a:sym typeface="Arial"/>
              </a:defRPr>
            </a:lvl3pPr>
            <a:lvl4pPr marL="1828800" lvl="3" indent="-336550" algn="l">
              <a:lnSpc>
                <a:spcPct val="90000"/>
              </a:lnSpc>
              <a:spcBef>
                <a:spcPts val="500"/>
              </a:spcBef>
              <a:spcAft>
                <a:spcPts val="0"/>
              </a:spcAft>
              <a:buClr>
                <a:schemeClr val="lt1"/>
              </a:buClr>
              <a:buSzPts val="1700"/>
              <a:buChar char="•"/>
              <a:defRPr>
                <a:latin typeface="Arial"/>
                <a:ea typeface="Arial"/>
                <a:cs typeface="Arial"/>
                <a:sym typeface="Arial"/>
              </a:defRPr>
            </a:lvl4pPr>
            <a:lvl5pPr marL="2286000" lvl="4" indent="-336550" algn="l">
              <a:lnSpc>
                <a:spcPct val="90000"/>
              </a:lnSpc>
              <a:spcBef>
                <a:spcPts val="500"/>
              </a:spcBef>
              <a:spcAft>
                <a:spcPts val="0"/>
              </a:spcAft>
              <a:buClr>
                <a:schemeClr val="lt1"/>
              </a:buClr>
              <a:buSzPts val="1700"/>
              <a:buChar char="•"/>
              <a:defRPr>
                <a:latin typeface="Arial"/>
                <a:ea typeface="Arial"/>
                <a:cs typeface="Arial"/>
                <a:sym typeface="Arial"/>
              </a:defRPr>
            </a:lvl5pPr>
            <a:lvl6pPr marL="2743200" lvl="5" indent="-298450" algn="l">
              <a:lnSpc>
                <a:spcPct val="90000"/>
              </a:lnSpc>
              <a:spcBef>
                <a:spcPts val="500"/>
              </a:spcBef>
              <a:spcAft>
                <a:spcPts val="0"/>
              </a:spcAft>
              <a:buClr>
                <a:schemeClr val="lt1"/>
              </a:buClr>
              <a:buSzPts val="1100"/>
              <a:buChar char="•"/>
              <a:defRPr/>
            </a:lvl6pPr>
            <a:lvl7pPr marL="3200400" lvl="6" indent="-298450" algn="l">
              <a:lnSpc>
                <a:spcPct val="90000"/>
              </a:lnSpc>
              <a:spcBef>
                <a:spcPts val="500"/>
              </a:spcBef>
              <a:spcAft>
                <a:spcPts val="0"/>
              </a:spcAft>
              <a:buClr>
                <a:schemeClr val="lt1"/>
              </a:buClr>
              <a:buSzPts val="1100"/>
              <a:buChar char="•"/>
              <a:defRPr/>
            </a:lvl7pPr>
            <a:lvl8pPr marL="3657600" lvl="7" indent="-298450" algn="l">
              <a:lnSpc>
                <a:spcPct val="90000"/>
              </a:lnSpc>
              <a:spcBef>
                <a:spcPts val="500"/>
              </a:spcBef>
              <a:spcAft>
                <a:spcPts val="0"/>
              </a:spcAft>
              <a:buClr>
                <a:schemeClr val="lt1"/>
              </a:buClr>
              <a:buSzPts val="1100"/>
              <a:buChar char="•"/>
              <a:defRPr/>
            </a:lvl8pPr>
            <a:lvl9pPr marL="4114800" lvl="8" indent="-298450" algn="l">
              <a:lnSpc>
                <a:spcPct val="90000"/>
              </a:lnSpc>
              <a:spcBef>
                <a:spcPts val="500"/>
              </a:spcBef>
              <a:spcAft>
                <a:spcPts val="0"/>
              </a:spcAft>
              <a:buClr>
                <a:schemeClr val="lt1"/>
              </a:buClr>
              <a:buSzPts val="1100"/>
              <a:buChar char="•"/>
              <a:defRPr/>
            </a:lvl9pPr>
          </a:lstStyle>
          <a:p>
            <a:endParaRPr/>
          </a:p>
        </p:txBody>
      </p:sp>
      <p:sp>
        <p:nvSpPr>
          <p:cNvPr id="100" name="Google Shape;100;p23"/>
          <p:cNvSpPr txBox="1">
            <a:spLocks noGrp="1"/>
          </p:cNvSpPr>
          <p:nvPr>
            <p:ph type="dt" idx="10"/>
          </p:nvPr>
        </p:nvSpPr>
        <p:spPr>
          <a:xfrm>
            <a:off x="735075" y="7007001"/>
            <a:ext cx="2405700" cy="4026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01" name="Google Shape;101;p23"/>
          <p:cNvSpPr txBox="1">
            <a:spLocks noGrp="1"/>
          </p:cNvSpPr>
          <p:nvPr>
            <p:ph type="ftr" idx="11"/>
          </p:nvPr>
        </p:nvSpPr>
        <p:spPr>
          <a:xfrm>
            <a:off x="3541725" y="7007001"/>
            <a:ext cx="3608400" cy="4026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02" name="Google Shape;102;p23"/>
          <p:cNvSpPr txBox="1">
            <a:spLocks noGrp="1"/>
          </p:cNvSpPr>
          <p:nvPr>
            <p:ph type="sldNum" idx="12"/>
          </p:nvPr>
        </p:nvSpPr>
        <p:spPr>
          <a:xfrm>
            <a:off x="7551225" y="7007001"/>
            <a:ext cx="2405700" cy="4026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53"/>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68" name="Google Shape;168;p53"/>
          <p:cNvSpPr txBox="1">
            <a:spLocks noGrp="1"/>
          </p:cNvSpPr>
          <p:nvPr>
            <p:ph type="body" idx="1"/>
          </p:nvPr>
        </p:nvSpPr>
        <p:spPr>
          <a:xfrm rot="5400000">
            <a:off x="1009800" y="433500"/>
            <a:ext cx="3326400" cy="4811400"/>
          </a:xfrm>
          <a:prstGeom prst="rect">
            <a:avLst/>
          </a:prstGeom>
          <a:noFill/>
          <a:ln>
            <a:noFill/>
          </a:ln>
        </p:spPr>
        <p:txBody>
          <a:bodyPr spcFirstLastPara="1" wrap="square" lIns="58025" tIns="29000" rIns="58025" bIns="29000" anchor="t" anchorCtr="0">
            <a:normAutofit/>
          </a:bodyPr>
          <a:lstStyle>
            <a:lvl1pPr marL="457200" lvl="0" indent="-298450" algn="l">
              <a:lnSpc>
                <a:spcPct val="100000"/>
              </a:lnSpc>
              <a:spcBef>
                <a:spcPts val="200"/>
              </a:spcBef>
              <a:spcAft>
                <a:spcPts val="0"/>
              </a:spcAft>
              <a:buClr>
                <a:schemeClr val="dk1"/>
              </a:buClr>
              <a:buSzPts val="1100"/>
              <a:buChar char="•"/>
              <a:defRPr/>
            </a:lvl1pPr>
            <a:lvl2pPr marL="914400" lvl="1" indent="-298450" algn="l">
              <a:lnSpc>
                <a:spcPct val="100000"/>
              </a:lnSpc>
              <a:spcBef>
                <a:spcPts val="200"/>
              </a:spcBef>
              <a:spcAft>
                <a:spcPts val="0"/>
              </a:spcAft>
              <a:buClr>
                <a:schemeClr val="dk1"/>
              </a:buClr>
              <a:buSzPts val="1100"/>
              <a:buChar char="–"/>
              <a:defRPr/>
            </a:lvl2pPr>
            <a:lvl3pPr marL="1371600" lvl="2" indent="-298450" algn="l">
              <a:lnSpc>
                <a:spcPct val="100000"/>
              </a:lnSpc>
              <a:spcBef>
                <a:spcPts val="200"/>
              </a:spcBef>
              <a:spcAft>
                <a:spcPts val="0"/>
              </a:spcAft>
              <a:buClr>
                <a:schemeClr val="dk1"/>
              </a:buClr>
              <a:buSzPts val="1100"/>
              <a:buChar char="•"/>
              <a:defRPr/>
            </a:lvl3pPr>
            <a:lvl4pPr marL="1828800" lvl="3" indent="-298450" algn="l">
              <a:lnSpc>
                <a:spcPct val="100000"/>
              </a:lnSpc>
              <a:spcBef>
                <a:spcPts val="200"/>
              </a:spcBef>
              <a:spcAft>
                <a:spcPts val="0"/>
              </a:spcAft>
              <a:buClr>
                <a:schemeClr val="dk1"/>
              </a:buClr>
              <a:buSzPts val="1100"/>
              <a:buChar char="–"/>
              <a:defRPr/>
            </a:lvl4pPr>
            <a:lvl5pPr marL="2286000" lvl="4" indent="-298450" algn="l">
              <a:lnSpc>
                <a:spcPct val="100000"/>
              </a:lnSpc>
              <a:spcBef>
                <a:spcPts val="200"/>
              </a:spcBef>
              <a:spcAft>
                <a:spcPts val="0"/>
              </a:spcAft>
              <a:buClr>
                <a:schemeClr val="dk1"/>
              </a:buClr>
              <a:buSzPts val="1100"/>
              <a:buChar char="»"/>
              <a:defRPr/>
            </a:lvl5pPr>
            <a:lvl6pPr marL="2743200" lvl="5" indent="-298450" algn="l">
              <a:lnSpc>
                <a:spcPct val="100000"/>
              </a:lnSpc>
              <a:spcBef>
                <a:spcPts val="200"/>
              </a:spcBef>
              <a:spcAft>
                <a:spcPts val="0"/>
              </a:spcAft>
              <a:buClr>
                <a:schemeClr val="dk1"/>
              </a:buClr>
              <a:buSzPts val="1100"/>
              <a:buChar char="•"/>
              <a:defRPr/>
            </a:lvl6pPr>
            <a:lvl7pPr marL="3200400" lvl="6" indent="-298450" algn="l">
              <a:lnSpc>
                <a:spcPct val="100000"/>
              </a:lnSpc>
              <a:spcBef>
                <a:spcPts val="200"/>
              </a:spcBef>
              <a:spcAft>
                <a:spcPts val="0"/>
              </a:spcAft>
              <a:buClr>
                <a:schemeClr val="dk1"/>
              </a:buClr>
              <a:buSzPts val="1100"/>
              <a:buChar char="•"/>
              <a:defRPr/>
            </a:lvl7pPr>
            <a:lvl8pPr marL="3657600" lvl="7" indent="-298450" algn="l">
              <a:lnSpc>
                <a:spcPct val="100000"/>
              </a:lnSpc>
              <a:spcBef>
                <a:spcPts val="200"/>
              </a:spcBef>
              <a:spcAft>
                <a:spcPts val="0"/>
              </a:spcAft>
              <a:buClr>
                <a:schemeClr val="dk1"/>
              </a:buClr>
              <a:buSzPts val="1100"/>
              <a:buChar char="•"/>
              <a:defRPr/>
            </a:lvl8pPr>
            <a:lvl9pPr marL="4114800" lvl="8" indent="-298450" algn="l">
              <a:lnSpc>
                <a:spcPct val="100000"/>
              </a:lnSpc>
              <a:spcBef>
                <a:spcPts val="200"/>
              </a:spcBef>
              <a:spcAft>
                <a:spcPts val="0"/>
              </a:spcAft>
              <a:buClr>
                <a:schemeClr val="dk1"/>
              </a:buClr>
              <a:buSzPts val="1100"/>
              <a:buChar char="•"/>
              <a:defRPr/>
            </a:lvl9pPr>
          </a:lstStyle>
          <a:p>
            <a:endParaRPr/>
          </a:p>
        </p:txBody>
      </p:sp>
      <p:sp>
        <p:nvSpPr>
          <p:cNvPr id="169" name="Google Shape;169;p53"/>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70" name="Google Shape;170;p53"/>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71" name="Google Shape;171;p53"/>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54"/>
          <p:cNvSpPr txBox="1">
            <a:spLocks noGrp="1"/>
          </p:cNvSpPr>
          <p:nvPr>
            <p:ph type="title"/>
          </p:nvPr>
        </p:nvSpPr>
        <p:spPr>
          <a:xfrm rot="5400000">
            <a:off x="2327250" y="1750584"/>
            <a:ext cx="4300200" cy="12027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74" name="Google Shape;174;p54"/>
          <p:cNvSpPr txBox="1">
            <a:spLocks noGrp="1"/>
          </p:cNvSpPr>
          <p:nvPr>
            <p:ph type="body" idx="1"/>
          </p:nvPr>
        </p:nvSpPr>
        <p:spPr>
          <a:xfrm rot="5400000">
            <a:off x="-123000" y="592284"/>
            <a:ext cx="4300200" cy="3519300"/>
          </a:xfrm>
          <a:prstGeom prst="rect">
            <a:avLst/>
          </a:prstGeom>
          <a:noFill/>
          <a:ln>
            <a:noFill/>
          </a:ln>
        </p:spPr>
        <p:txBody>
          <a:bodyPr spcFirstLastPara="1" wrap="square" lIns="58025" tIns="29000" rIns="58025" bIns="29000" anchor="t" anchorCtr="0">
            <a:normAutofit/>
          </a:bodyPr>
          <a:lstStyle>
            <a:lvl1pPr marL="457200" lvl="0" indent="-298450" algn="l">
              <a:lnSpc>
                <a:spcPct val="100000"/>
              </a:lnSpc>
              <a:spcBef>
                <a:spcPts val="200"/>
              </a:spcBef>
              <a:spcAft>
                <a:spcPts val="0"/>
              </a:spcAft>
              <a:buClr>
                <a:schemeClr val="dk1"/>
              </a:buClr>
              <a:buSzPts val="1100"/>
              <a:buChar char="•"/>
              <a:defRPr/>
            </a:lvl1pPr>
            <a:lvl2pPr marL="914400" lvl="1" indent="-298450" algn="l">
              <a:lnSpc>
                <a:spcPct val="100000"/>
              </a:lnSpc>
              <a:spcBef>
                <a:spcPts val="200"/>
              </a:spcBef>
              <a:spcAft>
                <a:spcPts val="0"/>
              </a:spcAft>
              <a:buClr>
                <a:schemeClr val="dk1"/>
              </a:buClr>
              <a:buSzPts val="1100"/>
              <a:buChar char="–"/>
              <a:defRPr/>
            </a:lvl2pPr>
            <a:lvl3pPr marL="1371600" lvl="2" indent="-298450" algn="l">
              <a:lnSpc>
                <a:spcPct val="100000"/>
              </a:lnSpc>
              <a:spcBef>
                <a:spcPts val="200"/>
              </a:spcBef>
              <a:spcAft>
                <a:spcPts val="0"/>
              </a:spcAft>
              <a:buClr>
                <a:schemeClr val="dk1"/>
              </a:buClr>
              <a:buSzPts val="1100"/>
              <a:buChar char="•"/>
              <a:defRPr/>
            </a:lvl3pPr>
            <a:lvl4pPr marL="1828800" lvl="3" indent="-298450" algn="l">
              <a:lnSpc>
                <a:spcPct val="100000"/>
              </a:lnSpc>
              <a:spcBef>
                <a:spcPts val="200"/>
              </a:spcBef>
              <a:spcAft>
                <a:spcPts val="0"/>
              </a:spcAft>
              <a:buClr>
                <a:schemeClr val="dk1"/>
              </a:buClr>
              <a:buSzPts val="1100"/>
              <a:buChar char="–"/>
              <a:defRPr/>
            </a:lvl4pPr>
            <a:lvl5pPr marL="2286000" lvl="4" indent="-298450" algn="l">
              <a:lnSpc>
                <a:spcPct val="100000"/>
              </a:lnSpc>
              <a:spcBef>
                <a:spcPts val="200"/>
              </a:spcBef>
              <a:spcAft>
                <a:spcPts val="0"/>
              </a:spcAft>
              <a:buClr>
                <a:schemeClr val="dk1"/>
              </a:buClr>
              <a:buSzPts val="1100"/>
              <a:buChar char="»"/>
              <a:defRPr/>
            </a:lvl5pPr>
            <a:lvl6pPr marL="2743200" lvl="5" indent="-298450" algn="l">
              <a:lnSpc>
                <a:spcPct val="100000"/>
              </a:lnSpc>
              <a:spcBef>
                <a:spcPts val="200"/>
              </a:spcBef>
              <a:spcAft>
                <a:spcPts val="0"/>
              </a:spcAft>
              <a:buClr>
                <a:schemeClr val="dk1"/>
              </a:buClr>
              <a:buSzPts val="1100"/>
              <a:buChar char="•"/>
              <a:defRPr/>
            </a:lvl6pPr>
            <a:lvl7pPr marL="3200400" lvl="6" indent="-298450" algn="l">
              <a:lnSpc>
                <a:spcPct val="100000"/>
              </a:lnSpc>
              <a:spcBef>
                <a:spcPts val="200"/>
              </a:spcBef>
              <a:spcAft>
                <a:spcPts val="0"/>
              </a:spcAft>
              <a:buClr>
                <a:schemeClr val="dk1"/>
              </a:buClr>
              <a:buSzPts val="1100"/>
              <a:buChar char="•"/>
              <a:defRPr/>
            </a:lvl7pPr>
            <a:lvl8pPr marL="3657600" lvl="7" indent="-298450" algn="l">
              <a:lnSpc>
                <a:spcPct val="100000"/>
              </a:lnSpc>
              <a:spcBef>
                <a:spcPts val="200"/>
              </a:spcBef>
              <a:spcAft>
                <a:spcPts val="0"/>
              </a:spcAft>
              <a:buClr>
                <a:schemeClr val="dk1"/>
              </a:buClr>
              <a:buSzPts val="1100"/>
              <a:buChar char="•"/>
              <a:defRPr/>
            </a:lvl8pPr>
            <a:lvl9pPr marL="4114800" lvl="8" indent="-298450" algn="l">
              <a:lnSpc>
                <a:spcPct val="100000"/>
              </a:lnSpc>
              <a:spcBef>
                <a:spcPts val="200"/>
              </a:spcBef>
              <a:spcAft>
                <a:spcPts val="0"/>
              </a:spcAft>
              <a:buClr>
                <a:schemeClr val="dk1"/>
              </a:buClr>
              <a:buSzPts val="1100"/>
              <a:buChar char="•"/>
              <a:defRPr/>
            </a:lvl9pPr>
          </a:lstStyle>
          <a:p>
            <a:endParaRPr/>
          </a:p>
        </p:txBody>
      </p:sp>
      <p:sp>
        <p:nvSpPr>
          <p:cNvPr id="175" name="Google Shape;175;p54"/>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76" name="Google Shape;176;p54"/>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77" name="Google Shape;177;p54"/>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15" name="Google Shape;115;p22"/>
          <p:cNvSpPr txBox="1">
            <a:spLocks noGrp="1"/>
          </p:cNvSpPr>
          <p:nvPr>
            <p:ph type="body" idx="1"/>
          </p:nvPr>
        </p:nvSpPr>
        <p:spPr>
          <a:xfrm>
            <a:off x="267300" y="1176000"/>
            <a:ext cx="2361300" cy="3326400"/>
          </a:xfrm>
          <a:prstGeom prst="rect">
            <a:avLst/>
          </a:prstGeom>
          <a:noFill/>
          <a:ln>
            <a:noFill/>
          </a:ln>
        </p:spPr>
        <p:txBody>
          <a:bodyPr spcFirstLastPara="1" wrap="square" lIns="58025" tIns="29000" rIns="58025" bIns="29000" anchor="t" anchorCtr="0">
            <a:normAutofit/>
          </a:bodyPr>
          <a:lstStyle>
            <a:lvl1pPr marL="457200" lvl="0" indent="-342900" algn="l">
              <a:lnSpc>
                <a:spcPct val="100000"/>
              </a:lnSpc>
              <a:spcBef>
                <a:spcPts val="40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1150" algn="l">
              <a:lnSpc>
                <a:spcPct val="100000"/>
              </a:lnSpc>
              <a:spcBef>
                <a:spcPts val="300"/>
              </a:spcBef>
              <a:spcAft>
                <a:spcPts val="0"/>
              </a:spcAft>
              <a:buClr>
                <a:schemeClr val="dk1"/>
              </a:buClr>
              <a:buSzPts val="1300"/>
              <a:buChar char="•"/>
              <a:defRPr sz="13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116" name="Google Shape;116;p22"/>
          <p:cNvSpPr txBox="1">
            <a:spLocks noGrp="1"/>
          </p:cNvSpPr>
          <p:nvPr>
            <p:ph type="body" idx="2"/>
          </p:nvPr>
        </p:nvSpPr>
        <p:spPr>
          <a:xfrm>
            <a:off x="2717550" y="1176000"/>
            <a:ext cx="2361300" cy="3326400"/>
          </a:xfrm>
          <a:prstGeom prst="rect">
            <a:avLst/>
          </a:prstGeom>
          <a:noFill/>
          <a:ln>
            <a:noFill/>
          </a:ln>
        </p:spPr>
        <p:txBody>
          <a:bodyPr spcFirstLastPara="1" wrap="square" lIns="58025" tIns="29000" rIns="58025" bIns="29000" anchor="t" anchorCtr="0">
            <a:normAutofit/>
          </a:bodyPr>
          <a:lstStyle>
            <a:lvl1pPr marL="457200" lvl="0" indent="-342900" algn="l">
              <a:lnSpc>
                <a:spcPct val="100000"/>
              </a:lnSpc>
              <a:spcBef>
                <a:spcPts val="40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1150" algn="l">
              <a:lnSpc>
                <a:spcPct val="100000"/>
              </a:lnSpc>
              <a:spcBef>
                <a:spcPts val="300"/>
              </a:spcBef>
              <a:spcAft>
                <a:spcPts val="0"/>
              </a:spcAft>
              <a:buClr>
                <a:schemeClr val="dk1"/>
              </a:buClr>
              <a:buSzPts val="1300"/>
              <a:buChar char="•"/>
              <a:defRPr sz="13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117" name="Google Shape;117;p22"/>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18" name="Google Shape;118;p22"/>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19" name="Google Shape;119;p22"/>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46"/>
          <p:cNvSpPr txBox="1">
            <a:spLocks noGrp="1"/>
          </p:cNvSpPr>
          <p:nvPr>
            <p:ph type="ctrTitle"/>
          </p:nvPr>
        </p:nvSpPr>
        <p:spPr>
          <a:xfrm>
            <a:off x="400950" y="1565667"/>
            <a:ext cx="4544100" cy="10803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22" name="Google Shape;122;p46"/>
          <p:cNvSpPr txBox="1">
            <a:spLocks noGrp="1"/>
          </p:cNvSpPr>
          <p:nvPr>
            <p:ph type="subTitle" idx="1"/>
          </p:nvPr>
        </p:nvSpPr>
        <p:spPr>
          <a:xfrm>
            <a:off x="801900" y="2856000"/>
            <a:ext cx="3742200" cy="1287900"/>
          </a:xfrm>
          <a:prstGeom prst="rect">
            <a:avLst/>
          </a:prstGeom>
          <a:noFill/>
          <a:ln>
            <a:noFill/>
          </a:ln>
        </p:spPr>
        <p:txBody>
          <a:bodyPr spcFirstLastPara="1" wrap="square" lIns="58025" tIns="29000" rIns="58025" bIns="29000" anchor="t" anchorCtr="0">
            <a:normAutofit/>
          </a:bodyPr>
          <a:lstStyle>
            <a:lvl1pPr lvl="0" algn="ctr">
              <a:lnSpc>
                <a:spcPct val="100000"/>
              </a:lnSpc>
              <a:spcBef>
                <a:spcPts val="400"/>
              </a:spcBef>
              <a:spcAft>
                <a:spcPts val="0"/>
              </a:spcAft>
              <a:buClr>
                <a:srgbClr val="888888"/>
              </a:buClr>
              <a:buSzPts val="2000"/>
              <a:buNone/>
              <a:defRPr>
                <a:solidFill>
                  <a:srgbClr val="888888"/>
                </a:solidFill>
              </a:defRPr>
            </a:lvl1pPr>
            <a:lvl2pPr lvl="1" algn="ctr">
              <a:lnSpc>
                <a:spcPct val="100000"/>
              </a:lnSpc>
              <a:spcBef>
                <a:spcPts val="400"/>
              </a:spcBef>
              <a:spcAft>
                <a:spcPts val="0"/>
              </a:spcAft>
              <a:buClr>
                <a:srgbClr val="888888"/>
              </a:buClr>
              <a:buSzPts val="1800"/>
              <a:buNone/>
              <a:defRPr>
                <a:solidFill>
                  <a:srgbClr val="888888"/>
                </a:solidFill>
              </a:defRPr>
            </a:lvl2pPr>
            <a:lvl3pPr lvl="2" algn="ctr">
              <a:lnSpc>
                <a:spcPct val="100000"/>
              </a:lnSpc>
              <a:spcBef>
                <a:spcPts val="300"/>
              </a:spcBef>
              <a:spcAft>
                <a:spcPts val="0"/>
              </a:spcAft>
              <a:buClr>
                <a:srgbClr val="888888"/>
              </a:buClr>
              <a:buSzPts val="15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a:endParaRPr/>
          </a:p>
        </p:txBody>
      </p:sp>
      <p:sp>
        <p:nvSpPr>
          <p:cNvPr id="123" name="Google Shape;123;p46"/>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24" name="Google Shape;124;p46"/>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25" name="Google Shape;125;p46"/>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47"/>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28" name="Google Shape;128;p47"/>
          <p:cNvSpPr txBox="1">
            <a:spLocks noGrp="1"/>
          </p:cNvSpPr>
          <p:nvPr>
            <p:ph type="body" idx="1"/>
          </p:nvPr>
        </p:nvSpPr>
        <p:spPr>
          <a:xfrm>
            <a:off x="267300" y="1176000"/>
            <a:ext cx="4811400" cy="3326400"/>
          </a:xfrm>
          <a:prstGeom prst="rect">
            <a:avLst/>
          </a:prstGeom>
          <a:noFill/>
          <a:ln>
            <a:noFill/>
          </a:ln>
        </p:spPr>
        <p:txBody>
          <a:bodyPr spcFirstLastPara="1" wrap="square" lIns="58025" tIns="29000" rIns="58025" bIns="29000" anchor="t" anchorCtr="0">
            <a:normAutofit/>
          </a:bodyPr>
          <a:lstStyle>
            <a:lvl1pPr marL="457200" lvl="0" indent="-298450" algn="l">
              <a:lnSpc>
                <a:spcPct val="100000"/>
              </a:lnSpc>
              <a:spcBef>
                <a:spcPts val="200"/>
              </a:spcBef>
              <a:spcAft>
                <a:spcPts val="0"/>
              </a:spcAft>
              <a:buClr>
                <a:schemeClr val="dk1"/>
              </a:buClr>
              <a:buSzPts val="1100"/>
              <a:buChar char="•"/>
              <a:defRPr/>
            </a:lvl1pPr>
            <a:lvl2pPr marL="914400" lvl="1" indent="-298450" algn="l">
              <a:lnSpc>
                <a:spcPct val="100000"/>
              </a:lnSpc>
              <a:spcBef>
                <a:spcPts val="200"/>
              </a:spcBef>
              <a:spcAft>
                <a:spcPts val="0"/>
              </a:spcAft>
              <a:buClr>
                <a:schemeClr val="dk1"/>
              </a:buClr>
              <a:buSzPts val="1100"/>
              <a:buChar char="–"/>
              <a:defRPr/>
            </a:lvl2pPr>
            <a:lvl3pPr marL="1371600" lvl="2" indent="-298450" algn="l">
              <a:lnSpc>
                <a:spcPct val="100000"/>
              </a:lnSpc>
              <a:spcBef>
                <a:spcPts val="200"/>
              </a:spcBef>
              <a:spcAft>
                <a:spcPts val="0"/>
              </a:spcAft>
              <a:buClr>
                <a:schemeClr val="dk1"/>
              </a:buClr>
              <a:buSzPts val="1100"/>
              <a:buChar char="•"/>
              <a:defRPr/>
            </a:lvl3pPr>
            <a:lvl4pPr marL="1828800" lvl="3" indent="-298450" algn="l">
              <a:lnSpc>
                <a:spcPct val="100000"/>
              </a:lnSpc>
              <a:spcBef>
                <a:spcPts val="200"/>
              </a:spcBef>
              <a:spcAft>
                <a:spcPts val="0"/>
              </a:spcAft>
              <a:buClr>
                <a:schemeClr val="dk1"/>
              </a:buClr>
              <a:buSzPts val="1100"/>
              <a:buChar char="–"/>
              <a:defRPr/>
            </a:lvl4pPr>
            <a:lvl5pPr marL="2286000" lvl="4" indent="-298450" algn="l">
              <a:lnSpc>
                <a:spcPct val="100000"/>
              </a:lnSpc>
              <a:spcBef>
                <a:spcPts val="200"/>
              </a:spcBef>
              <a:spcAft>
                <a:spcPts val="0"/>
              </a:spcAft>
              <a:buClr>
                <a:schemeClr val="dk1"/>
              </a:buClr>
              <a:buSzPts val="1100"/>
              <a:buChar char="»"/>
              <a:defRPr/>
            </a:lvl5pPr>
            <a:lvl6pPr marL="2743200" lvl="5" indent="-298450" algn="l">
              <a:lnSpc>
                <a:spcPct val="100000"/>
              </a:lnSpc>
              <a:spcBef>
                <a:spcPts val="200"/>
              </a:spcBef>
              <a:spcAft>
                <a:spcPts val="0"/>
              </a:spcAft>
              <a:buClr>
                <a:schemeClr val="dk1"/>
              </a:buClr>
              <a:buSzPts val="1100"/>
              <a:buChar char="•"/>
              <a:defRPr/>
            </a:lvl6pPr>
            <a:lvl7pPr marL="3200400" lvl="6" indent="-298450" algn="l">
              <a:lnSpc>
                <a:spcPct val="100000"/>
              </a:lnSpc>
              <a:spcBef>
                <a:spcPts val="200"/>
              </a:spcBef>
              <a:spcAft>
                <a:spcPts val="0"/>
              </a:spcAft>
              <a:buClr>
                <a:schemeClr val="dk1"/>
              </a:buClr>
              <a:buSzPts val="1100"/>
              <a:buChar char="•"/>
              <a:defRPr/>
            </a:lvl7pPr>
            <a:lvl8pPr marL="3657600" lvl="7" indent="-298450" algn="l">
              <a:lnSpc>
                <a:spcPct val="100000"/>
              </a:lnSpc>
              <a:spcBef>
                <a:spcPts val="200"/>
              </a:spcBef>
              <a:spcAft>
                <a:spcPts val="0"/>
              </a:spcAft>
              <a:buClr>
                <a:schemeClr val="dk1"/>
              </a:buClr>
              <a:buSzPts val="1100"/>
              <a:buChar char="•"/>
              <a:defRPr/>
            </a:lvl8pPr>
            <a:lvl9pPr marL="4114800" lvl="8" indent="-298450" algn="l">
              <a:lnSpc>
                <a:spcPct val="100000"/>
              </a:lnSpc>
              <a:spcBef>
                <a:spcPts val="200"/>
              </a:spcBef>
              <a:spcAft>
                <a:spcPts val="0"/>
              </a:spcAft>
              <a:buClr>
                <a:schemeClr val="dk1"/>
              </a:buClr>
              <a:buSzPts val="1100"/>
              <a:buChar char="•"/>
              <a:defRPr/>
            </a:lvl9pPr>
          </a:lstStyle>
          <a:p>
            <a:endParaRPr/>
          </a:p>
        </p:txBody>
      </p:sp>
      <p:sp>
        <p:nvSpPr>
          <p:cNvPr id="129" name="Google Shape;129;p47"/>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0" name="Google Shape;130;p47"/>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1" name="Google Shape;131;p47"/>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48"/>
          <p:cNvSpPr txBox="1">
            <a:spLocks noGrp="1"/>
          </p:cNvSpPr>
          <p:nvPr>
            <p:ph type="title"/>
          </p:nvPr>
        </p:nvSpPr>
        <p:spPr>
          <a:xfrm>
            <a:off x="422297" y="3238667"/>
            <a:ext cx="4544100" cy="1000800"/>
          </a:xfrm>
          <a:prstGeom prst="rect">
            <a:avLst/>
          </a:prstGeom>
          <a:noFill/>
          <a:ln>
            <a:noFill/>
          </a:ln>
        </p:spPr>
        <p:txBody>
          <a:bodyPr spcFirstLastPara="1" wrap="square" lIns="58025" tIns="29000" rIns="58025" bIns="29000" anchor="t" anchorCtr="0">
            <a:normAutofit/>
          </a:bodyPr>
          <a:lstStyle>
            <a:lvl1pPr lvl="0" algn="l">
              <a:lnSpc>
                <a:spcPct val="100000"/>
              </a:lnSpc>
              <a:spcBef>
                <a:spcPts val="0"/>
              </a:spcBef>
              <a:spcAft>
                <a:spcPts val="0"/>
              </a:spcAft>
              <a:buClr>
                <a:schemeClr val="dk1"/>
              </a:buClr>
              <a:buSzPts val="2500"/>
              <a:buFont typeface="Calibri"/>
              <a:buNone/>
              <a:defRPr sz="2500" b="1"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4" name="Google Shape;134;p48"/>
          <p:cNvSpPr txBox="1">
            <a:spLocks noGrp="1"/>
          </p:cNvSpPr>
          <p:nvPr>
            <p:ph type="body" idx="1"/>
          </p:nvPr>
        </p:nvSpPr>
        <p:spPr>
          <a:xfrm>
            <a:off x="422297" y="2136167"/>
            <a:ext cx="4544100" cy="1102500"/>
          </a:xfrm>
          <a:prstGeom prst="rect">
            <a:avLst/>
          </a:prstGeom>
          <a:noFill/>
          <a:ln>
            <a:noFill/>
          </a:ln>
        </p:spPr>
        <p:txBody>
          <a:bodyPr spcFirstLastPara="1" wrap="square" lIns="58025" tIns="29000" rIns="58025" bIns="29000" anchor="b" anchorCtr="0">
            <a:normAutofit/>
          </a:bodyPr>
          <a:lstStyle>
            <a:lvl1pPr marL="457200" lvl="0" indent="-228600" algn="l">
              <a:lnSpc>
                <a:spcPct val="100000"/>
              </a:lnSpc>
              <a:spcBef>
                <a:spcPts val="300"/>
              </a:spcBef>
              <a:spcAft>
                <a:spcPts val="0"/>
              </a:spcAft>
              <a:buClr>
                <a:srgbClr val="888888"/>
              </a:buClr>
              <a:buSzPts val="1300"/>
              <a:buNone/>
              <a:defRPr sz="1300">
                <a:solidFill>
                  <a:srgbClr val="888888"/>
                </a:solidFill>
              </a:defRPr>
            </a:lvl1pPr>
            <a:lvl2pPr marL="914400" lvl="1" indent="-228600" algn="l">
              <a:lnSpc>
                <a:spcPct val="100000"/>
              </a:lnSpc>
              <a:spcBef>
                <a:spcPts val="200"/>
              </a:spcBef>
              <a:spcAft>
                <a:spcPts val="0"/>
              </a:spcAft>
              <a:buClr>
                <a:srgbClr val="888888"/>
              </a:buClr>
              <a:buSzPts val="1100"/>
              <a:buNone/>
              <a:defRPr sz="1100">
                <a:solidFill>
                  <a:srgbClr val="888888"/>
                </a:solidFill>
              </a:defRPr>
            </a:lvl2pPr>
            <a:lvl3pPr marL="1371600" lvl="2" indent="-228600" algn="l">
              <a:lnSpc>
                <a:spcPct val="100000"/>
              </a:lnSpc>
              <a:spcBef>
                <a:spcPts val="200"/>
              </a:spcBef>
              <a:spcAft>
                <a:spcPts val="0"/>
              </a:spcAft>
              <a:buClr>
                <a:srgbClr val="888888"/>
              </a:buClr>
              <a:buSzPts val="1000"/>
              <a:buNone/>
              <a:defRPr sz="1000">
                <a:solidFill>
                  <a:srgbClr val="888888"/>
                </a:solidFill>
              </a:defRPr>
            </a:lvl3pPr>
            <a:lvl4pPr marL="1828800" lvl="3" indent="-228600" algn="l">
              <a:lnSpc>
                <a:spcPct val="100000"/>
              </a:lnSpc>
              <a:spcBef>
                <a:spcPts val="200"/>
              </a:spcBef>
              <a:spcAft>
                <a:spcPts val="0"/>
              </a:spcAft>
              <a:buClr>
                <a:srgbClr val="888888"/>
              </a:buClr>
              <a:buSzPts val="900"/>
              <a:buNone/>
              <a:defRPr sz="900">
                <a:solidFill>
                  <a:srgbClr val="888888"/>
                </a:solidFill>
              </a:defRPr>
            </a:lvl4pPr>
            <a:lvl5pPr marL="2286000" lvl="4" indent="-228600" algn="l">
              <a:lnSpc>
                <a:spcPct val="100000"/>
              </a:lnSpc>
              <a:spcBef>
                <a:spcPts val="200"/>
              </a:spcBef>
              <a:spcAft>
                <a:spcPts val="0"/>
              </a:spcAft>
              <a:buClr>
                <a:srgbClr val="888888"/>
              </a:buClr>
              <a:buSzPts val="900"/>
              <a:buNone/>
              <a:defRPr sz="900">
                <a:solidFill>
                  <a:srgbClr val="888888"/>
                </a:solidFill>
              </a:defRPr>
            </a:lvl5pPr>
            <a:lvl6pPr marL="2743200" lvl="5" indent="-228600" algn="l">
              <a:lnSpc>
                <a:spcPct val="100000"/>
              </a:lnSpc>
              <a:spcBef>
                <a:spcPts val="200"/>
              </a:spcBef>
              <a:spcAft>
                <a:spcPts val="0"/>
              </a:spcAft>
              <a:buClr>
                <a:srgbClr val="888888"/>
              </a:buClr>
              <a:buSzPts val="900"/>
              <a:buNone/>
              <a:defRPr sz="900">
                <a:solidFill>
                  <a:srgbClr val="888888"/>
                </a:solidFill>
              </a:defRPr>
            </a:lvl6pPr>
            <a:lvl7pPr marL="3200400" lvl="6" indent="-228600" algn="l">
              <a:lnSpc>
                <a:spcPct val="100000"/>
              </a:lnSpc>
              <a:spcBef>
                <a:spcPts val="200"/>
              </a:spcBef>
              <a:spcAft>
                <a:spcPts val="0"/>
              </a:spcAft>
              <a:buClr>
                <a:srgbClr val="888888"/>
              </a:buClr>
              <a:buSzPts val="900"/>
              <a:buNone/>
              <a:defRPr sz="900">
                <a:solidFill>
                  <a:srgbClr val="888888"/>
                </a:solidFill>
              </a:defRPr>
            </a:lvl7pPr>
            <a:lvl8pPr marL="3657600" lvl="7" indent="-228600" algn="l">
              <a:lnSpc>
                <a:spcPct val="100000"/>
              </a:lnSpc>
              <a:spcBef>
                <a:spcPts val="200"/>
              </a:spcBef>
              <a:spcAft>
                <a:spcPts val="0"/>
              </a:spcAft>
              <a:buClr>
                <a:srgbClr val="888888"/>
              </a:buClr>
              <a:buSzPts val="900"/>
              <a:buNone/>
              <a:defRPr sz="900">
                <a:solidFill>
                  <a:srgbClr val="888888"/>
                </a:solidFill>
              </a:defRPr>
            </a:lvl8pPr>
            <a:lvl9pPr marL="4114800" lvl="8" indent="-228600" algn="l">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135" name="Google Shape;135;p48"/>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6" name="Google Shape;136;p48"/>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7" name="Google Shape;137;p48"/>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49"/>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0" name="Google Shape;140;p49"/>
          <p:cNvSpPr txBox="1">
            <a:spLocks noGrp="1"/>
          </p:cNvSpPr>
          <p:nvPr>
            <p:ph type="body" idx="1"/>
          </p:nvPr>
        </p:nvSpPr>
        <p:spPr>
          <a:xfrm>
            <a:off x="267300" y="1128167"/>
            <a:ext cx="2361900" cy="470400"/>
          </a:xfrm>
          <a:prstGeom prst="rect">
            <a:avLst/>
          </a:prstGeom>
          <a:noFill/>
          <a:ln>
            <a:noFill/>
          </a:ln>
        </p:spPr>
        <p:txBody>
          <a:bodyPr spcFirstLastPara="1" wrap="square" lIns="58025" tIns="29000" rIns="58025" bIns="29000" anchor="b" anchorCtr="0">
            <a:normAutofit/>
          </a:bodyPr>
          <a:lstStyle>
            <a:lvl1pPr marL="457200" lvl="0" indent="-228600" algn="l">
              <a:lnSpc>
                <a:spcPct val="100000"/>
              </a:lnSpc>
              <a:spcBef>
                <a:spcPts val="300"/>
              </a:spcBef>
              <a:spcAft>
                <a:spcPts val="0"/>
              </a:spcAft>
              <a:buClr>
                <a:schemeClr val="dk1"/>
              </a:buClr>
              <a:buSzPts val="1500"/>
              <a:buNone/>
              <a:defRPr sz="15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100"/>
              <a:buNone/>
              <a:defRPr sz="1100" b="1"/>
            </a:lvl3pPr>
            <a:lvl4pPr marL="1828800" lvl="3" indent="-228600" algn="l">
              <a:lnSpc>
                <a:spcPct val="100000"/>
              </a:lnSpc>
              <a:spcBef>
                <a:spcPts val="200"/>
              </a:spcBef>
              <a:spcAft>
                <a:spcPts val="0"/>
              </a:spcAft>
              <a:buClr>
                <a:schemeClr val="dk1"/>
              </a:buClr>
              <a:buSzPts val="1000"/>
              <a:buNone/>
              <a:defRPr sz="1000" b="1"/>
            </a:lvl4pPr>
            <a:lvl5pPr marL="2286000" lvl="4" indent="-228600" algn="l">
              <a:lnSpc>
                <a:spcPct val="100000"/>
              </a:lnSpc>
              <a:spcBef>
                <a:spcPts val="200"/>
              </a:spcBef>
              <a:spcAft>
                <a:spcPts val="0"/>
              </a:spcAft>
              <a:buClr>
                <a:schemeClr val="dk1"/>
              </a:buClr>
              <a:buSzPts val="1000"/>
              <a:buNone/>
              <a:defRPr sz="1000" b="1"/>
            </a:lvl5pPr>
            <a:lvl6pPr marL="2743200" lvl="5" indent="-228600" algn="l">
              <a:lnSpc>
                <a:spcPct val="100000"/>
              </a:lnSpc>
              <a:spcBef>
                <a:spcPts val="200"/>
              </a:spcBef>
              <a:spcAft>
                <a:spcPts val="0"/>
              </a:spcAft>
              <a:buClr>
                <a:schemeClr val="dk1"/>
              </a:buClr>
              <a:buSzPts val="1000"/>
              <a:buNone/>
              <a:defRPr sz="1000" b="1"/>
            </a:lvl6pPr>
            <a:lvl7pPr marL="3200400" lvl="6" indent="-228600" algn="l">
              <a:lnSpc>
                <a:spcPct val="100000"/>
              </a:lnSpc>
              <a:spcBef>
                <a:spcPts val="200"/>
              </a:spcBef>
              <a:spcAft>
                <a:spcPts val="0"/>
              </a:spcAft>
              <a:buClr>
                <a:schemeClr val="dk1"/>
              </a:buClr>
              <a:buSzPts val="1000"/>
              <a:buNone/>
              <a:defRPr sz="1000" b="1"/>
            </a:lvl7pPr>
            <a:lvl8pPr marL="3657600" lvl="7" indent="-228600" algn="l">
              <a:lnSpc>
                <a:spcPct val="100000"/>
              </a:lnSpc>
              <a:spcBef>
                <a:spcPts val="200"/>
              </a:spcBef>
              <a:spcAft>
                <a:spcPts val="0"/>
              </a:spcAft>
              <a:buClr>
                <a:schemeClr val="dk1"/>
              </a:buClr>
              <a:buSzPts val="1000"/>
              <a:buNone/>
              <a:defRPr sz="1000" b="1"/>
            </a:lvl8pPr>
            <a:lvl9pPr marL="4114800" lvl="8" indent="-228600" algn="l">
              <a:lnSpc>
                <a:spcPct val="100000"/>
              </a:lnSpc>
              <a:spcBef>
                <a:spcPts val="200"/>
              </a:spcBef>
              <a:spcAft>
                <a:spcPts val="0"/>
              </a:spcAft>
              <a:buClr>
                <a:schemeClr val="dk1"/>
              </a:buClr>
              <a:buSzPts val="1000"/>
              <a:buNone/>
              <a:defRPr sz="1000" b="1"/>
            </a:lvl9pPr>
          </a:lstStyle>
          <a:p>
            <a:endParaRPr/>
          </a:p>
        </p:txBody>
      </p:sp>
      <p:sp>
        <p:nvSpPr>
          <p:cNvPr id="141" name="Google Shape;141;p49"/>
          <p:cNvSpPr txBox="1">
            <a:spLocks noGrp="1"/>
          </p:cNvSpPr>
          <p:nvPr>
            <p:ph type="body" idx="2"/>
          </p:nvPr>
        </p:nvSpPr>
        <p:spPr>
          <a:xfrm>
            <a:off x="267300" y="1598333"/>
            <a:ext cx="2361900" cy="2903700"/>
          </a:xfrm>
          <a:prstGeom prst="rect">
            <a:avLst/>
          </a:prstGeom>
          <a:noFill/>
          <a:ln>
            <a:noFill/>
          </a:ln>
        </p:spPr>
        <p:txBody>
          <a:bodyPr spcFirstLastPara="1" wrap="square" lIns="58025" tIns="29000" rIns="58025" bIns="29000" anchor="t" anchorCtr="0">
            <a:normAutofit/>
          </a:bodyPr>
          <a:lstStyle>
            <a:lvl1pPr marL="457200" lvl="0" indent="-323850" algn="l">
              <a:lnSpc>
                <a:spcPct val="100000"/>
              </a:lnSpc>
              <a:spcBef>
                <a:spcPts val="300"/>
              </a:spcBef>
              <a:spcAft>
                <a:spcPts val="0"/>
              </a:spcAft>
              <a:buClr>
                <a:schemeClr val="dk1"/>
              </a:buClr>
              <a:buSzPts val="1500"/>
              <a:buChar char="•"/>
              <a:defRPr sz="1500"/>
            </a:lvl1pPr>
            <a:lvl2pPr marL="914400" lvl="1" indent="-311150" algn="l">
              <a:lnSpc>
                <a:spcPct val="100000"/>
              </a:lnSpc>
              <a:spcBef>
                <a:spcPts val="300"/>
              </a:spcBef>
              <a:spcAft>
                <a:spcPts val="0"/>
              </a:spcAft>
              <a:buClr>
                <a:schemeClr val="dk1"/>
              </a:buClr>
              <a:buSzPts val="1300"/>
              <a:buChar char="–"/>
              <a:defRPr sz="1300"/>
            </a:lvl2pPr>
            <a:lvl3pPr marL="1371600" lvl="2" indent="-298450" algn="l">
              <a:lnSpc>
                <a:spcPct val="100000"/>
              </a:lnSpc>
              <a:spcBef>
                <a:spcPts val="200"/>
              </a:spcBef>
              <a:spcAft>
                <a:spcPts val="0"/>
              </a:spcAft>
              <a:buClr>
                <a:schemeClr val="dk1"/>
              </a:buClr>
              <a:buSzPts val="1100"/>
              <a:buChar char="•"/>
              <a:defRPr sz="11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42" name="Google Shape;142;p49"/>
          <p:cNvSpPr txBox="1">
            <a:spLocks noGrp="1"/>
          </p:cNvSpPr>
          <p:nvPr>
            <p:ph type="body" idx="3"/>
          </p:nvPr>
        </p:nvSpPr>
        <p:spPr>
          <a:xfrm>
            <a:off x="2715694" y="1128167"/>
            <a:ext cx="2363100" cy="470400"/>
          </a:xfrm>
          <a:prstGeom prst="rect">
            <a:avLst/>
          </a:prstGeom>
          <a:noFill/>
          <a:ln>
            <a:noFill/>
          </a:ln>
        </p:spPr>
        <p:txBody>
          <a:bodyPr spcFirstLastPara="1" wrap="square" lIns="58025" tIns="29000" rIns="58025" bIns="29000" anchor="b" anchorCtr="0">
            <a:normAutofit/>
          </a:bodyPr>
          <a:lstStyle>
            <a:lvl1pPr marL="457200" lvl="0" indent="-228600" algn="l">
              <a:lnSpc>
                <a:spcPct val="100000"/>
              </a:lnSpc>
              <a:spcBef>
                <a:spcPts val="300"/>
              </a:spcBef>
              <a:spcAft>
                <a:spcPts val="0"/>
              </a:spcAft>
              <a:buClr>
                <a:schemeClr val="dk1"/>
              </a:buClr>
              <a:buSzPts val="1500"/>
              <a:buNone/>
              <a:defRPr sz="15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100"/>
              <a:buNone/>
              <a:defRPr sz="1100" b="1"/>
            </a:lvl3pPr>
            <a:lvl4pPr marL="1828800" lvl="3" indent="-228600" algn="l">
              <a:lnSpc>
                <a:spcPct val="100000"/>
              </a:lnSpc>
              <a:spcBef>
                <a:spcPts val="200"/>
              </a:spcBef>
              <a:spcAft>
                <a:spcPts val="0"/>
              </a:spcAft>
              <a:buClr>
                <a:schemeClr val="dk1"/>
              </a:buClr>
              <a:buSzPts val="1000"/>
              <a:buNone/>
              <a:defRPr sz="1000" b="1"/>
            </a:lvl4pPr>
            <a:lvl5pPr marL="2286000" lvl="4" indent="-228600" algn="l">
              <a:lnSpc>
                <a:spcPct val="100000"/>
              </a:lnSpc>
              <a:spcBef>
                <a:spcPts val="200"/>
              </a:spcBef>
              <a:spcAft>
                <a:spcPts val="0"/>
              </a:spcAft>
              <a:buClr>
                <a:schemeClr val="dk1"/>
              </a:buClr>
              <a:buSzPts val="1000"/>
              <a:buNone/>
              <a:defRPr sz="1000" b="1"/>
            </a:lvl5pPr>
            <a:lvl6pPr marL="2743200" lvl="5" indent="-228600" algn="l">
              <a:lnSpc>
                <a:spcPct val="100000"/>
              </a:lnSpc>
              <a:spcBef>
                <a:spcPts val="200"/>
              </a:spcBef>
              <a:spcAft>
                <a:spcPts val="0"/>
              </a:spcAft>
              <a:buClr>
                <a:schemeClr val="dk1"/>
              </a:buClr>
              <a:buSzPts val="1000"/>
              <a:buNone/>
              <a:defRPr sz="1000" b="1"/>
            </a:lvl6pPr>
            <a:lvl7pPr marL="3200400" lvl="6" indent="-228600" algn="l">
              <a:lnSpc>
                <a:spcPct val="100000"/>
              </a:lnSpc>
              <a:spcBef>
                <a:spcPts val="200"/>
              </a:spcBef>
              <a:spcAft>
                <a:spcPts val="0"/>
              </a:spcAft>
              <a:buClr>
                <a:schemeClr val="dk1"/>
              </a:buClr>
              <a:buSzPts val="1000"/>
              <a:buNone/>
              <a:defRPr sz="1000" b="1"/>
            </a:lvl7pPr>
            <a:lvl8pPr marL="3657600" lvl="7" indent="-228600" algn="l">
              <a:lnSpc>
                <a:spcPct val="100000"/>
              </a:lnSpc>
              <a:spcBef>
                <a:spcPts val="200"/>
              </a:spcBef>
              <a:spcAft>
                <a:spcPts val="0"/>
              </a:spcAft>
              <a:buClr>
                <a:schemeClr val="dk1"/>
              </a:buClr>
              <a:buSzPts val="1000"/>
              <a:buNone/>
              <a:defRPr sz="1000" b="1"/>
            </a:lvl8pPr>
            <a:lvl9pPr marL="4114800" lvl="8" indent="-228600" algn="l">
              <a:lnSpc>
                <a:spcPct val="100000"/>
              </a:lnSpc>
              <a:spcBef>
                <a:spcPts val="200"/>
              </a:spcBef>
              <a:spcAft>
                <a:spcPts val="0"/>
              </a:spcAft>
              <a:buClr>
                <a:schemeClr val="dk1"/>
              </a:buClr>
              <a:buSzPts val="1000"/>
              <a:buNone/>
              <a:defRPr sz="1000" b="1"/>
            </a:lvl9pPr>
          </a:lstStyle>
          <a:p>
            <a:endParaRPr/>
          </a:p>
        </p:txBody>
      </p:sp>
      <p:sp>
        <p:nvSpPr>
          <p:cNvPr id="143" name="Google Shape;143;p49"/>
          <p:cNvSpPr txBox="1">
            <a:spLocks noGrp="1"/>
          </p:cNvSpPr>
          <p:nvPr>
            <p:ph type="body" idx="4"/>
          </p:nvPr>
        </p:nvSpPr>
        <p:spPr>
          <a:xfrm>
            <a:off x="2715694" y="1598333"/>
            <a:ext cx="2363100" cy="2903700"/>
          </a:xfrm>
          <a:prstGeom prst="rect">
            <a:avLst/>
          </a:prstGeom>
          <a:noFill/>
          <a:ln>
            <a:noFill/>
          </a:ln>
        </p:spPr>
        <p:txBody>
          <a:bodyPr spcFirstLastPara="1" wrap="square" lIns="58025" tIns="29000" rIns="58025" bIns="29000" anchor="t" anchorCtr="0">
            <a:normAutofit/>
          </a:bodyPr>
          <a:lstStyle>
            <a:lvl1pPr marL="457200" lvl="0" indent="-323850" algn="l">
              <a:lnSpc>
                <a:spcPct val="100000"/>
              </a:lnSpc>
              <a:spcBef>
                <a:spcPts val="300"/>
              </a:spcBef>
              <a:spcAft>
                <a:spcPts val="0"/>
              </a:spcAft>
              <a:buClr>
                <a:schemeClr val="dk1"/>
              </a:buClr>
              <a:buSzPts val="1500"/>
              <a:buChar char="•"/>
              <a:defRPr sz="1500"/>
            </a:lvl1pPr>
            <a:lvl2pPr marL="914400" lvl="1" indent="-311150" algn="l">
              <a:lnSpc>
                <a:spcPct val="100000"/>
              </a:lnSpc>
              <a:spcBef>
                <a:spcPts val="300"/>
              </a:spcBef>
              <a:spcAft>
                <a:spcPts val="0"/>
              </a:spcAft>
              <a:buClr>
                <a:schemeClr val="dk1"/>
              </a:buClr>
              <a:buSzPts val="1300"/>
              <a:buChar char="–"/>
              <a:defRPr sz="1300"/>
            </a:lvl2pPr>
            <a:lvl3pPr marL="1371600" lvl="2" indent="-298450" algn="l">
              <a:lnSpc>
                <a:spcPct val="100000"/>
              </a:lnSpc>
              <a:spcBef>
                <a:spcPts val="200"/>
              </a:spcBef>
              <a:spcAft>
                <a:spcPts val="0"/>
              </a:spcAft>
              <a:buClr>
                <a:schemeClr val="dk1"/>
              </a:buClr>
              <a:buSzPts val="1100"/>
              <a:buChar char="•"/>
              <a:defRPr sz="11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44" name="Google Shape;144;p49"/>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5" name="Google Shape;145;p49"/>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6" name="Google Shape;146;p49"/>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50"/>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9" name="Google Shape;149;p50"/>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0" name="Google Shape;150;p50"/>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1" name="Google Shape;151;p50"/>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51"/>
          <p:cNvSpPr txBox="1">
            <a:spLocks noGrp="1"/>
          </p:cNvSpPr>
          <p:nvPr>
            <p:ph type="title"/>
          </p:nvPr>
        </p:nvSpPr>
        <p:spPr>
          <a:xfrm>
            <a:off x="267300" y="200667"/>
            <a:ext cx="1758900" cy="854100"/>
          </a:xfrm>
          <a:prstGeom prst="rect">
            <a:avLst/>
          </a:prstGeom>
          <a:noFill/>
          <a:ln>
            <a:noFill/>
          </a:ln>
        </p:spPr>
        <p:txBody>
          <a:bodyPr spcFirstLastPara="1" wrap="square" lIns="58025" tIns="29000" rIns="58025" bIns="29000"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4" name="Google Shape;154;p51"/>
          <p:cNvSpPr txBox="1">
            <a:spLocks noGrp="1"/>
          </p:cNvSpPr>
          <p:nvPr>
            <p:ph type="body" idx="1"/>
          </p:nvPr>
        </p:nvSpPr>
        <p:spPr>
          <a:xfrm>
            <a:off x="2090138" y="200667"/>
            <a:ext cx="2988600" cy="4301400"/>
          </a:xfrm>
          <a:prstGeom prst="rect">
            <a:avLst/>
          </a:prstGeom>
          <a:noFill/>
          <a:ln>
            <a:noFill/>
          </a:ln>
        </p:spPr>
        <p:txBody>
          <a:bodyPr spcFirstLastPara="1" wrap="square" lIns="58025" tIns="29000" rIns="58025" bIns="290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40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155" name="Google Shape;155;p51"/>
          <p:cNvSpPr txBox="1">
            <a:spLocks noGrp="1"/>
          </p:cNvSpPr>
          <p:nvPr>
            <p:ph type="body" idx="2"/>
          </p:nvPr>
        </p:nvSpPr>
        <p:spPr>
          <a:xfrm>
            <a:off x="267300" y="1054667"/>
            <a:ext cx="1758900" cy="3447600"/>
          </a:xfrm>
          <a:prstGeom prst="rect">
            <a:avLst/>
          </a:prstGeom>
          <a:noFill/>
          <a:ln>
            <a:noFill/>
          </a:ln>
        </p:spPr>
        <p:txBody>
          <a:bodyPr spcFirstLastPara="1" wrap="square" lIns="58025" tIns="29000" rIns="58025" bIns="29000"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600"/>
              <a:buNone/>
              <a:defRPr sz="6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156" name="Google Shape;156;p51"/>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7" name="Google Shape;157;p51"/>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8" name="Google Shape;158;p51"/>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52"/>
          <p:cNvSpPr txBox="1">
            <a:spLocks noGrp="1"/>
          </p:cNvSpPr>
          <p:nvPr>
            <p:ph type="title"/>
          </p:nvPr>
        </p:nvSpPr>
        <p:spPr>
          <a:xfrm>
            <a:off x="1047853" y="3528000"/>
            <a:ext cx="3207600" cy="416400"/>
          </a:xfrm>
          <a:prstGeom prst="rect">
            <a:avLst/>
          </a:prstGeom>
          <a:noFill/>
          <a:ln>
            <a:noFill/>
          </a:ln>
        </p:spPr>
        <p:txBody>
          <a:bodyPr spcFirstLastPara="1" wrap="square" lIns="58025" tIns="29000" rIns="58025" bIns="29000"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61" name="Google Shape;161;p52"/>
          <p:cNvSpPr>
            <a:spLocks noGrp="1"/>
          </p:cNvSpPr>
          <p:nvPr>
            <p:ph type="pic" idx="2"/>
          </p:nvPr>
        </p:nvSpPr>
        <p:spPr>
          <a:xfrm>
            <a:off x="1047853" y="450333"/>
            <a:ext cx="3207600" cy="3024000"/>
          </a:xfrm>
          <a:prstGeom prst="rect">
            <a:avLst/>
          </a:prstGeom>
          <a:noFill/>
          <a:ln>
            <a:noFill/>
          </a:ln>
        </p:spPr>
      </p:sp>
      <p:sp>
        <p:nvSpPr>
          <p:cNvPr id="162" name="Google Shape;162;p52"/>
          <p:cNvSpPr txBox="1">
            <a:spLocks noGrp="1"/>
          </p:cNvSpPr>
          <p:nvPr>
            <p:ph type="body" idx="1"/>
          </p:nvPr>
        </p:nvSpPr>
        <p:spPr>
          <a:xfrm>
            <a:off x="1047853" y="3944500"/>
            <a:ext cx="3207600" cy="591600"/>
          </a:xfrm>
          <a:prstGeom prst="rect">
            <a:avLst/>
          </a:prstGeom>
          <a:noFill/>
          <a:ln>
            <a:noFill/>
          </a:ln>
        </p:spPr>
        <p:txBody>
          <a:bodyPr spcFirstLastPara="1" wrap="square" lIns="58025" tIns="29000" rIns="58025" bIns="29000"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600"/>
              <a:buNone/>
              <a:defRPr sz="6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163" name="Google Shape;163;p52"/>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64" name="Google Shape;164;p52"/>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65" name="Google Shape;165;p52"/>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735075" y="402500"/>
            <a:ext cx="9221700" cy="1461300"/>
          </a:xfrm>
          <a:prstGeom prst="rect">
            <a:avLst/>
          </a:prstGeom>
          <a:noFill/>
          <a:ln>
            <a:noFill/>
          </a:ln>
        </p:spPr>
        <p:txBody>
          <a:bodyPr spcFirstLastPara="1" wrap="square" lIns="58025" tIns="29000" rIns="58025" bIns="29000" anchor="ctr" anchorCtr="0">
            <a:normAutofit/>
          </a:bodyPr>
          <a:lstStyle>
            <a:lvl1pPr marR="0" lvl="0" algn="l" rtl="0">
              <a:lnSpc>
                <a:spcPct val="90000"/>
              </a:lnSpc>
              <a:spcBef>
                <a:spcPts val="0"/>
              </a:spcBef>
              <a:spcAft>
                <a:spcPts val="0"/>
              </a:spcAft>
              <a:buClr>
                <a:schemeClr val="lt1"/>
              </a:buClr>
              <a:buSzPts val="4200"/>
              <a:buFont typeface="Calibri"/>
              <a:buNone/>
              <a:defRPr sz="4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735075" y="2012500"/>
            <a:ext cx="9221700" cy="4796700"/>
          </a:xfrm>
          <a:prstGeom prst="rect">
            <a:avLst/>
          </a:prstGeom>
          <a:noFill/>
          <a:ln>
            <a:noFill/>
          </a:ln>
        </p:spPr>
        <p:txBody>
          <a:bodyPr spcFirstLastPara="1" wrap="square" lIns="58025" tIns="29000" rIns="58025" bIns="29000" anchor="t" anchorCtr="0">
            <a:normAutofit/>
          </a:bodyPr>
          <a:lstStyle>
            <a:lvl1pPr marL="457200" marR="0" lvl="0" indent="-400050" algn="l" rtl="0">
              <a:lnSpc>
                <a:spcPct val="90000"/>
              </a:lnSpc>
              <a:spcBef>
                <a:spcPts val="1000"/>
              </a:spcBef>
              <a:spcAft>
                <a:spcPts val="0"/>
              </a:spcAft>
              <a:buClr>
                <a:schemeClr val="lt1"/>
              </a:buClr>
              <a:buSzPts val="2700"/>
              <a:buFont typeface="Arial"/>
              <a:buChar char="•"/>
              <a:defRPr sz="2700" b="0" i="0" u="none" strike="noStrike" cap="none">
                <a:solidFill>
                  <a:schemeClr val="lt1"/>
                </a:solidFill>
                <a:latin typeface="Calibri"/>
                <a:ea typeface="Calibri"/>
                <a:cs typeface="Calibri"/>
                <a:sym typeface="Calibri"/>
              </a:defRPr>
            </a:lvl1pPr>
            <a:lvl2pPr marL="914400" marR="0" lvl="1" indent="-374650" algn="l" rtl="0">
              <a:lnSpc>
                <a:spcPct val="9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lt1"/>
              </a:buClr>
              <a:buSzPts val="1700"/>
              <a:buFont typeface="Arial"/>
              <a:buChar char="•"/>
              <a:defRPr sz="1700" b="0" i="0" u="none" strike="noStrike" cap="none">
                <a:solidFill>
                  <a:schemeClr val="lt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735075" y="7007001"/>
            <a:ext cx="2405700" cy="402600"/>
          </a:xfrm>
          <a:prstGeom prst="rect">
            <a:avLst/>
          </a:prstGeom>
          <a:noFill/>
          <a:ln>
            <a:noFill/>
          </a:ln>
        </p:spPr>
        <p:txBody>
          <a:bodyPr spcFirstLastPara="1" wrap="square" lIns="58025" tIns="29000" rIns="58025" bIns="29000" anchor="ctr" anchorCtr="0">
            <a:noAutofit/>
          </a:bodyPr>
          <a:lstStyle>
            <a:lvl1pPr marR="0" lvl="0"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541725" y="7007001"/>
            <a:ext cx="3608400" cy="402600"/>
          </a:xfrm>
          <a:prstGeom prst="rect">
            <a:avLst/>
          </a:prstGeom>
          <a:noFill/>
          <a:ln>
            <a:noFill/>
          </a:ln>
        </p:spPr>
        <p:txBody>
          <a:bodyPr spcFirstLastPara="1" wrap="square" lIns="58025" tIns="29000" rIns="58025" bIns="29000" anchor="ctr" anchorCtr="0">
            <a:noAutofit/>
          </a:bodyPr>
          <a:lstStyle>
            <a:lvl1pPr marR="0" lvl="0" algn="ctr"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chemeClr val="lt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7551225" y="7007001"/>
            <a:ext cx="2405700" cy="402600"/>
          </a:xfrm>
          <a:prstGeom prst="rect">
            <a:avLst/>
          </a:prstGeom>
          <a:noFill/>
          <a:ln>
            <a:noFill/>
          </a:ln>
        </p:spPr>
        <p:txBody>
          <a:bodyPr spcFirstLastPara="1" wrap="square" lIns="58025" tIns="29000" rIns="58025" bIns="290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267300" y="201834"/>
            <a:ext cx="4811400" cy="840000"/>
          </a:xfrm>
          <a:prstGeom prst="rect">
            <a:avLst/>
          </a:prstGeom>
          <a:noFill/>
          <a:ln>
            <a:noFill/>
          </a:ln>
        </p:spPr>
        <p:txBody>
          <a:bodyPr spcFirstLastPara="1" wrap="square" lIns="58025" tIns="29000" rIns="58025" bIns="29000" anchor="ctr" anchorCtr="0">
            <a:normAutofit/>
          </a:bodyPr>
          <a:lstStyle>
            <a:lvl1pPr marR="0" lvl="0" algn="ctr"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5" name="Google Shape;105;p20"/>
          <p:cNvSpPr txBox="1">
            <a:spLocks noGrp="1"/>
          </p:cNvSpPr>
          <p:nvPr>
            <p:ph type="body" idx="1"/>
          </p:nvPr>
        </p:nvSpPr>
        <p:spPr>
          <a:xfrm>
            <a:off x="267300" y="1176000"/>
            <a:ext cx="4811400" cy="3326400"/>
          </a:xfrm>
          <a:prstGeom prst="rect">
            <a:avLst/>
          </a:prstGeom>
          <a:noFill/>
          <a:ln>
            <a:noFill/>
          </a:ln>
        </p:spPr>
        <p:txBody>
          <a:bodyPr spcFirstLastPara="1" wrap="square" lIns="58025" tIns="29000" rIns="58025" bIns="29000" anchor="t" anchorCtr="0">
            <a:norm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267300" y="4671333"/>
            <a:ext cx="1247400" cy="268200"/>
          </a:xfrm>
          <a:prstGeom prst="rect">
            <a:avLst/>
          </a:prstGeom>
          <a:noFill/>
          <a:ln>
            <a:noFill/>
          </a:ln>
        </p:spPr>
        <p:txBody>
          <a:bodyPr spcFirstLastPara="1" wrap="square" lIns="58025" tIns="29000" rIns="58025" bIns="29000"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1826550" y="4671333"/>
            <a:ext cx="1692900" cy="268200"/>
          </a:xfrm>
          <a:prstGeom prst="rect">
            <a:avLst/>
          </a:prstGeom>
          <a:noFill/>
          <a:ln>
            <a:noFill/>
          </a:ln>
        </p:spPr>
        <p:txBody>
          <a:bodyPr spcFirstLastPara="1" wrap="square" lIns="58025" tIns="29000" rIns="58025" bIns="29000"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3831300" y="4671333"/>
            <a:ext cx="1247400" cy="268200"/>
          </a:xfrm>
          <a:prstGeom prst="rect">
            <a:avLst/>
          </a:prstGeom>
          <a:noFill/>
          <a:ln>
            <a:noFill/>
          </a:ln>
        </p:spPr>
        <p:txBody>
          <a:bodyPr spcFirstLastPara="1" wrap="square" lIns="58025" tIns="29000" rIns="58025" bIns="290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4" name="Google Shape;284;p4" descr="A picture containing fabric, colorful, device&#10;&#10;Description automatically generated"/>
          <p:cNvPicPr preferRelativeResize="0"/>
          <p:nvPr/>
        </p:nvPicPr>
        <p:blipFill rotWithShape="1">
          <a:blip r:embed="rId3">
            <a:alphaModFix/>
          </a:blip>
          <a:srcRect l="42914" r="19063"/>
          <a:stretch/>
        </p:blipFill>
        <p:spPr>
          <a:xfrm>
            <a:off x="24901" y="-325"/>
            <a:ext cx="1372776" cy="7560000"/>
          </a:xfrm>
          <a:prstGeom prst="rect">
            <a:avLst/>
          </a:prstGeom>
          <a:noFill/>
          <a:ln>
            <a:noFill/>
          </a:ln>
        </p:spPr>
      </p:pic>
      <p:sp>
        <p:nvSpPr>
          <p:cNvPr id="285" name="Google Shape;285;p4"/>
          <p:cNvSpPr txBox="1"/>
          <p:nvPr/>
        </p:nvSpPr>
        <p:spPr>
          <a:xfrm rot="-5400614">
            <a:off x="-2673576" y="3395241"/>
            <a:ext cx="6720000" cy="769530"/>
          </a:xfrm>
          <a:prstGeom prst="rect">
            <a:avLst/>
          </a:prstGeom>
          <a:noFill/>
          <a:ln>
            <a:noFill/>
          </a:ln>
        </p:spPr>
        <p:txBody>
          <a:bodyPr spcFirstLastPara="1" wrap="square" lIns="58025" tIns="29000" rIns="58025" bIns="29000" anchor="t" anchorCtr="0">
            <a:spAutoFit/>
          </a:bodyPr>
          <a:lstStyle/>
          <a:p>
            <a:pPr marL="0" marR="0" lvl="0" indent="0" algn="ctr" rtl="0">
              <a:lnSpc>
                <a:spcPct val="110303"/>
              </a:lnSpc>
              <a:spcBef>
                <a:spcPts val="0"/>
              </a:spcBef>
              <a:spcAft>
                <a:spcPts val="0"/>
              </a:spcAft>
              <a:buClr>
                <a:srgbClr val="000000"/>
              </a:buClr>
              <a:buSzPts val="4200"/>
              <a:buFont typeface="Arial"/>
              <a:buNone/>
            </a:pPr>
            <a:r>
              <a:rPr lang="en-US" sz="4200" b="1" i="0" u="none" strike="noStrike" cap="none" dirty="0">
                <a:solidFill>
                  <a:schemeClr val="lt1"/>
                </a:solidFill>
                <a:latin typeface="Arial"/>
                <a:ea typeface="Arial"/>
                <a:cs typeface="Arial"/>
                <a:sym typeface="Arial"/>
              </a:rPr>
              <a:t>EEDI Toolkit</a:t>
            </a:r>
            <a:endParaRPr sz="900" b="0" i="0" u="none" strike="noStrike" cap="none" dirty="0">
              <a:solidFill>
                <a:srgbClr val="000000"/>
              </a:solidFill>
              <a:latin typeface="Arial"/>
              <a:ea typeface="Arial"/>
              <a:cs typeface="Arial"/>
              <a:sym typeface="Arial"/>
            </a:endParaRPr>
          </a:p>
        </p:txBody>
      </p:sp>
      <p:pic>
        <p:nvPicPr>
          <p:cNvPr id="286" name="Google Shape;286;p4" descr=".png"/>
          <p:cNvPicPr preferRelativeResize="0"/>
          <p:nvPr/>
        </p:nvPicPr>
        <p:blipFill rotWithShape="1">
          <a:blip r:embed="rId4">
            <a:alphaModFix/>
          </a:blip>
          <a:srcRect/>
          <a:stretch/>
        </p:blipFill>
        <p:spPr>
          <a:xfrm>
            <a:off x="9196156" y="6731705"/>
            <a:ext cx="1397651" cy="712140"/>
          </a:xfrm>
          <a:prstGeom prst="rect">
            <a:avLst/>
          </a:prstGeom>
          <a:noFill/>
          <a:ln>
            <a:noFill/>
          </a:ln>
        </p:spPr>
      </p:pic>
      <p:sp>
        <p:nvSpPr>
          <p:cNvPr id="3" name="Text Placeholder 2">
            <a:extLst>
              <a:ext uri="{FF2B5EF4-FFF2-40B4-BE49-F238E27FC236}">
                <a16:creationId xmlns:a16="http://schemas.microsoft.com/office/drawing/2014/main" id="{D490EF31-76EF-4CEF-5C4C-01E83CFB39CF}"/>
              </a:ext>
            </a:extLst>
          </p:cNvPr>
          <p:cNvSpPr>
            <a:spLocks noGrp="1"/>
          </p:cNvSpPr>
          <p:nvPr>
            <p:ph type="body" idx="1"/>
          </p:nvPr>
        </p:nvSpPr>
        <p:spPr>
          <a:xfrm>
            <a:off x="2128467" y="472276"/>
            <a:ext cx="8230023" cy="5855696"/>
          </a:xfrm>
        </p:spPr>
        <p:txBody>
          <a:bodyPr>
            <a:normAutofit fontScale="77500" lnSpcReduction="20000"/>
          </a:bodyPr>
          <a:lstStyle/>
          <a:p>
            <a:pPr marL="114300" indent="0">
              <a:buNone/>
            </a:pPr>
            <a:r>
              <a:rPr lang="en-US" sz="2100" b="1" dirty="0">
                <a:latin typeface="+mn-lt"/>
              </a:rPr>
              <a:t>Strategy</a:t>
            </a:r>
          </a:p>
          <a:p>
            <a:pPr marL="114300" indent="0">
              <a:buNone/>
            </a:pPr>
            <a:endParaRPr lang="en-US" dirty="0">
              <a:latin typeface="+mn-lt"/>
            </a:endParaRPr>
          </a:p>
          <a:p>
            <a:pPr marL="114300" indent="0">
              <a:buNone/>
            </a:pPr>
            <a:r>
              <a:rPr lang="en-US" b="1" dirty="0">
                <a:latin typeface="+mn-lt"/>
              </a:rPr>
              <a:t>Tool 1: GDEIB Audit </a:t>
            </a:r>
          </a:p>
          <a:p>
            <a:pPr marL="114300" indent="0">
              <a:buNone/>
            </a:pPr>
            <a:endParaRPr lang="en-US" b="1" dirty="0">
              <a:latin typeface="+mn-lt"/>
            </a:endParaRPr>
          </a:p>
          <a:p>
            <a:pPr marL="114300" indent="0">
              <a:buNone/>
            </a:pPr>
            <a:r>
              <a:rPr lang="en-US" dirty="0">
                <a:latin typeface="+mn-lt"/>
              </a:rPr>
              <a:t>When planning any change programme, the first vital step is to understand where you are now and decide where you want to be. The GDEIB Audit is a free tool that helps you identify where you are on a good EEDI maturity matrix so that you have a true starting point for </a:t>
            </a:r>
            <a:r>
              <a:rPr lang="en-US">
                <a:latin typeface="+mn-lt"/>
              </a:rPr>
              <a:t>your journey </a:t>
            </a:r>
            <a:endParaRPr lang="en-US" dirty="0">
              <a:latin typeface="+mn-lt"/>
            </a:endParaRPr>
          </a:p>
          <a:p>
            <a:pPr marL="114300" indent="0">
              <a:buNone/>
            </a:pPr>
            <a:endParaRPr lang="en-US" dirty="0">
              <a:latin typeface="+mn-lt"/>
            </a:endParaRPr>
          </a:p>
          <a:p>
            <a:pPr marL="114300" indent="0">
              <a:buNone/>
            </a:pPr>
            <a:r>
              <a:rPr lang="en-US" b="1" dirty="0">
                <a:latin typeface="+mn-lt"/>
              </a:rPr>
              <a:t>Tool 2: Board buy-in </a:t>
            </a:r>
          </a:p>
          <a:p>
            <a:pPr marL="114300" indent="0">
              <a:buNone/>
            </a:pPr>
            <a:endParaRPr lang="en-US" b="1" dirty="0">
              <a:latin typeface="+mn-lt"/>
            </a:endParaRPr>
          </a:p>
          <a:p>
            <a:pPr marL="114300" indent="0">
              <a:buNone/>
            </a:pPr>
            <a:r>
              <a:rPr lang="en-US" dirty="0">
                <a:latin typeface="+mn-lt"/>
              </a:rPr>
              <a:t>Traditionally business leaders and company boards have viewed D&amp;I as a Human Resource issue, at best; independent of the board’s core activities and not a strategic imperative</a:t>
            </a:r>
          </a:p>
          <a:p>
            <a:pPr marL="114300" indent="0">
              <a:buNone/>
            </a:pPr>
            <a:r>
              <a:rPr lang="en-US" dirty="0">
                <a:latin typeface="+mn-lt"/>
              </a:rPr>
              <a:t>that has a major impact on business performance.</a:t>
            </a:r>
          </a:p>
          <a:p>
            <a:pPr marL="114300" indent="0">
              <a:buNone/>
            </a:pPr>
            <a:r>
              <a:rPr lang="en-US" dirty="0">
                <a:latin typeface="+mn-lt"/>
              </a:rPr>
              <a:t>However, there has been a great deal of research which highlights the vast number of advantages gained when D&amp;I is embedded into everyday business.</a:t>
            </a:r>
          </a:p>
          <a:p>
            <a:pPr marL="114300" indent="0">
              <a:buNone/>
            </a:pPr>
            <a:r>
              <a:rPr lang="en-US" dirty="0">
                <a:latin typeface="+mn-lt"/>
              </a:rPr>
              <a:t>There is evidence that companies in the top quartile for racial and ethnic diversity are 35% more likely to outperform competitors. Furthermore, it’s been reported that diverse organisations can expect to see</a:t>
            </a:r>
          </a:p>
          <a:p>
            <a:pPr marL="114300" indent="0">
              <a:buNone/>
            </a:pPr>
            <a:endParaRPr lang="en-US" dirty="0">
              <a:latin typeface="+mn-lt"/>
            </a:endParaRPr>
          </a:p>
          <a:p>
            <a:pPr marL="114300" indent="0">
              <a:buNone/>
            </a:pPr>
            <a:r>
              <a:rPr lang="en-US" b="1" dirty="0">
                <a:latin typeface="+mn-lt"/>
              </a:rPr>
              <a:t>Tool 3: Policy </a:t>
            </a:r>
          </a:p>
          <a:p>
            <a:pPr marL="114300" indent="0">
              <a:buNone/>
            </a:pPr>
            <a:endParaRPr lang="en-US" b="1" dirty="0">
              <a:latin typeface="+mn-lt"/>
            </a:endParaRPr>
          </a:p>
          <a:p>
            <a:pPr marL="114300" indent="0">
              <a:buNone/>
            </a:pPr>
            <a:r>
              <a:rPr lang="en-US" dirty="0">
                <a:latin typeface="+mn-lt"/>
              </a:rPr>
              <a:t>Your D&amp;I policy is a written document that sets out your organisation’s commitment to tackle discrimination and demonstrates your commitment to promote equality, diversity &amp; inclusion through maximising on the potential of your people.</a:t>
            </a:r>
          </a:p>
          <a:p>
            <a:pPr marL="114300" indent="0">
              <a:buNone/>
            </a:pPr>
            <a:r>
              <a:rPr lang="en-US" dirty="0">
                <a:latin typeface="+mn-lt"/>
              </a:rPr>
              <a:t>Having a D&amp;I policy publicly shows your organisation’s commitment to your employees, to your customers and to other stakeholders. This is also increasingly important in public-sector procurement, where evidence of your commitment to D&amp;I is required as part of the tendering process.</a:t>
            </a:r>
          </a:p>
          <a:p>
            <a:pPr marL="114300" indent="0">
              <a:buNone/>
            </a:pPr>
            <a:endParaRPr lang="en-GB" dirty="0"/>
          </a:p>
        </p:txBody>
      </p:sp>
    </p:spTree>
    <p:extLst>
      <p:ext uri="{BB962C8B-B14F-4D97-AF65-F5344CB8AC3E}">
        <p14:creationId xmlns:p14="http://schemas.microsoft.com/office/powerpoint/2010/main" val="278419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4" name="Google Shape;284;p4" descr="A picture containing fabric, colorful, device&#10;&#10;Description automatically generated"/>
          <p:cNvPicPr preferRelativeResize="0"/>
          <p:nvPr/>
        </p:nvPicPr>
        <p:blipFill rotWithShape="1">
          <a:blip r:embed="rId3">
            <a:alphaModFix/>
          </a:blip>
          <a:srcRect l="42914" r="19063"/>
          <a:stretch/>
        </p:blipFill>
        <p:spPr>
          <a:xfrm>
            <a:off x="24901" y="-325"/>
            <a:ext cx="1372776" cy="7560000"/>
          </a:xfrm>
          <a:prstGeom prst="rect">
            <a:avLst/>
          </a:prstGeom>
          <a:noFill/>
          <a:ln>
            <a:noFill/>
          </a:ln>
        </p:spPr>
      </p:pic>
      <p:sp>
        <p:nvSpPr>
          <p:cNvPr id="285" name="Google Shape;285;p4"/>
          <p:cNvSpPr txBox="1"/>
          <p:nvPr/>
        </p:nvSpPr>
        <p:spPr>
          <a:xfrm rot="-5400614">
            <a:off x="-2673576" y="3395241"/>
            <a:ext cx="6720000" cy="769530"/>
          </a:xfrm>
          <a:prstGeom prst="rect">
            <a:avLst/>
          </a:prstGeom>
          <a:noFill/>
          <a:ln>
            <a:noFill/>
          </a:ln>
        </p:spPr>
        <p:txBody>
          <a:bodyPr spcFirstLastPara="1" wrap="square" lIns="58025" tIns="29000" rIns="58025" bIns="29000" anchor="t" anchorCtr="0">
            <a:spAutoFit/>
          </a:bodyPr>
          <a:lstStyle/>
          <a:p>
            <a:pPr marL="0" marR="0" lvl="0" indent="0" algn="ctr" rtl="0">
              <a:lnSpc>
                <a:spcPct val="110303"/>
              </a:lnSpc>
              <a:spcBef>
                <a:spcPts val="0"/>
              </a:spcBef>
              <a:spcAft>
                <a:spcPts val="0"/>
              </a:spcAft>
              <a:buClr>
                <a:srgbClr val="000000"/>
              </a:buClr>
              <a:buSzPts val="4200"/>
              <a:buFont typeface="Arial"/>
              <a:buNone/>
            </a:pPr>
            <a:r>
              <a:rPr lang="en-US" sz="4200" b="1" i="0" u="none" strike="noStrike" cap="none" dirty="0">
                <a:solidFill>
                  <a:schemeClr val="lt1"/>
                </a:solidFill>
                <a:latin typeface="Arial"/>
                <a:ea typeface="Arial"/>
                <a:cs typeface="Arial"/>
                <a:sym typeface="Arial"/>
              </a:rPr>
              <a:t>EEDI Toolkit</a:t>
            </a:r>
            <a:endParaRPr sz="900" b="0" i="0" u="none" strike="noStrike" cap="none" dirty="0">
              <a:solidFill>
                <a:srgbClr val="000000"/>
              </a:solidFill>
              <a:latin typeface="Arial"/>
              <a:ea typeface="Arial"/>
              <a:cs typeface="Arial"/>
              <a:sym typeface="Arial"/>
            </a:endParaRPr>
          </a:p>
        </p:txBody>
      </p:sp>
      <p:pic>
        <p:nvPicPr>
          <p:cNvPr id="286" name="Google Shape;286;p4" descr=".png"/>
          <p:cNvPicPr preferRelativeResize="0"/>
          <p:nvPr/>
        </p:nvPicPr>
        <p:blipFill rotWithShape="1">
          <a:blip r:embed="rId4">
            <a:alphaModFix/>
          </a:blip>
          <a:srcRect/>
          <a:stretch/>
        </p:blipFill>
        <p:spPr>
          <a:xfrm>
            <a:off x="9196156" y="6731705"/>
            <a:ext cx="1397651" cy="712140"/>
          </a:xfrm>
          <a:prstGeom prst="rect">
            <a:avLst/>
          </a:prstGeom>
          <a:noFill/>
          <a:ln>
            <a:noFill/>
          </a:ln>
        </p:spPr>
      </p:pic>
      <p:sp>
        <p:nvSpPr>
          <p:cNvPr id="3" name="Text Placeholder 2">
            <a:extLst>
              <a:ext uri="{FF2B5EF4-FFF2-40B4-BE49-F238E27FC236}">
                <a16:creationId xmlns:a16="http://schemas.microsoft.com/office/drawing/2014/main" id="{D490EF31-76EF-4CEF-5C4C-01E83CFB39CF}"/>
              </a:ext>
            </a:extLst>
          </p:cNvPr>
          <p:cNvSpPr>
            <a:spLocks noGrp="1"/>
          </p:cNvSpPr>
          <p:nvPr>
            <p:ph type="body" idx="1"/>
          </p:nvPr>
        </p:nvSpPr>
        <p:spPr>
          <a:xfrm>
            <a:off x="1844985" y="472276"/>
            <a:ext cx="8513506" cy="6325034"/>
          </a:xfrm>
        </p:spPr>
        <p:txBody>
          <a:bodyPr>
            <a:normAutofit fontScale="85000" lnSpcReduction="20000"/>
          </a:bodyPr>
          <a:lstStyle/>
          <a:p>
            <a:pPr marL="114300" indent="0">
              <a:lnSpc>
                <a:spcPct val="107000"/>
              </a:lnSpc>
              <a:spcAft>
                <a:spcPts val="800"/>
              </a:spcAft>
              <a:buNone/>
            </a:pPr>
            <a:r>
              <a:rPr lang="en-GB" sz="1900" b="1" kern="100" dirty="0">
                <a:effectLst/>
                <a:latin typeface="Arial" panose="020B0604020202020204" pitchFamily="34" charset="0"/>
                <a:ea typeface="Aptos" panose="020B0004020202020204" pitchFamily="34" charset="0"/>
                <a:cs typeface="Times New Roman" panose="02020603050405020304" pitchFamily="18" charset="0"/>
              </a:rPr>
              <a:t>People </a:t>
            </a:r>
            <a:endParaRPr lang="en-GB" sz="19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b="1" kern="100" dirty="0">
                <a:effectLst/>
                <a:latin typeface="Arial" panose="020B0604020202020204" pitchFamily="34" charset="0"/>
                <a:ea typeface="Aptos" panose="020B0004020202020204" pitchFamily="34" charset="0"/>
                <a:cs typeface="Times New Roman" panose="02020603050405020304" pitchFamily="18" charset="0"/>
              </a:rPr>
              <a:t>Tool 4: Inclusive leadership </a:t>
            </a:r>
            <a:endParaRPr lang="en-GB" sz="17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kern="100" dirty="0">
                <a:effectLst/>
                <a:latin typeface="Arial" panose="020B0604020202020204" pitchFamily="34" charset="0"/>
                <a:ea typeface="Aptos" panose="020B0004020202020204" pitchFamily="34" charset="0"/>
                <a:cs typeface="Times New Roman" panose="02020603050405020304" pitchFamily="18" charset="0"/>
              </a:rPr>
              <a:t>To create a culture that truly embraces Diversity &amp; Inclusion, it is critical that managers at all levels lead by example. To do so they must fully understand and role model Inclusive Leadership. Inclusive Leadership is a hot topic in the world of learning and development. It provides a clear focus on creating high-performing teams by leveraging the potential of every member of your organisation, whether or not they hold a protected characteristic. This approach has the proven potential to improve performance and innovation, create a competitive edge, attract and retain talented people with diversity of thought, creativity and innovative ideas and breed a culture of inclusion.</a:t>
            </a:r>
          </a:p>
          <a:p>
            <a:pPr marL="114300" indent="0">
              <a:lnSpc>
                <a:spcPct val="107000"/>
              </a:lnSpc>
              <a:spcAft>
                <a:spcPts val="800"/>
              </a:spcAft>
              <a:buNone/>
            </a:pPr>
            <a:endParaRPr lang="en-GB" sz="1700" b="1"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b="1" kern="100" dirty="0">
                <a:effectLst/>
                <a:latin typeface="Arial" panose="020B0604020202020204" pitchFamily="34" charset="0"/>
                <a:ea typeface="Aptos" panose="020B0004020202020204" pitchFamily="34" charset="0"/>
                <a:cs typeface="Times New Roman" panose="02020603050405020304" pitchFamily="18" charset="0"/>
              </a:rPr>
              <a:t>Tool 5: Inclusion Ambassadors</a:t>
            </a:r>
            <a:endParaRPr lang="en-GB" sz="17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kern="100" dirty="0">
                <a:effectLst/>
                <a:latin typeface="Arial" panose="020B0604020202020204" pitchFamily="34" charset="0"/>
                <a:ea typeface="Aptos" panose="020B0004020202020204" pitchFamily="34" charset="0"/>
                <a:cs typeface="Times New Roman" panose="02020603050405020304" pitchFamily="18" charset="0"/>
              </a:rPr>
              <a:t>Inclusion Ambassadors are appointed to mainstream the important diversity work being actioned, to support others to build a culture of inclusion. They are the live conduit for disseminating information, they drive behavioural and cultural change across the organisation and link diversity and inclusion with day-to-day activities. Ambassadors raise awareness of the consequences of deliberate and unintended acts of harassment and bullying, they facilitate awareness and provide support and signposting to those who need it. Modelling inclusive behaviours is a fundamental part of their role to build both business and team relations, and in consequence, enhance employee engagement.</a:t>
            </a:r>
          </a:p>
          <a:p>
            <a:pPr marL="114300" indent="0">
              <a:lnSpc>
                <a:spcPct val="107000"/>
              </a:lnSpc>
              <a:spcAft>
                <a:spcPts val="800"/>
              </a:spcAft>
              <a:buNone/>
            </a:pPr>
            <a:endParaRPr lang="en-GB" sz="17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b="1" kern="100" dirty="0">
                <a:effectLst/>
                <a:latin typeface="Arial" panose="020B0604020202020204" pitchFamily="34" charset="0"/>
                <a:ea typeface="Aptos" panose="020B0004020202020204" pitchFamily="34" charset="0"/>
                <a:cs typeface="Times New Roman" panose="02020603050405020304" pitchFamily="18" charset="0"/>
              </a:rPr>
              <a:t>Tool 6: Engaging Teams</a:t>
            </a:r>
            <a:endParaRPr lang="en-GB" sz="17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en-GB" sz="1700" kern="100" dirty="0">
                <a:effectLst/>
                <a:latin typeface="Arial" panose="020B0604020202020204" pitchFamily="34" charset="0"/>
                <a:ea typeface="Aptos" panose="020B0004020202020204" pitchFamily="34" charset="0"/>
                <a:cs typeface="Times New Roman" panose="02020603050405020304" pitchFamily="18" charset="0"/>
              </a:rPr>
              <a:t>As an organisation it is important you ensure all staff have had D&amp;I training and understand, at a minimum, their personal and organisational legal obligations. This is part of your journey to creating a truly inclusive organisation. It is also the only way of protecting the business from costly prosecutions. So, this is something worth taking seriously.</a:t>
            </a:r>
          </a:p>
          <a:p>
            <a:pPr marL="114300" indent="0">
              <a:buNone/>
            </a:pPr>
            <a:endParaRPr lang="en-GB" dirty="0"/>
          </a:p>
        </p:txBody>
      </p:sp>
    </p:spTree>
    <p:extLst>
      <p:ext uri="{BB962C8B-B14F-4D97-AF65-F5344CB8AC3E}">
        <p14:creationId xmlns:p14="http://schemas.microsoft.com/office/powerpoint/2010/main" val="215427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4" name="Google Shape;284;p4" descr="A picture containing fabric, colorful, device&#10;&#10;Description automatically generated"/>
          <p:cNvPicPr preferRelativeResize="0"/>
          <p:nvPr/>
        </p:nvPicPr>
        <p:blipFill rotWithShape="1">
          <a:blip r:embed="rId3">
            <a:alphaModFix/>
          </a:blip>
          <a:srcRect l="42914" r="19063"/>
          <a:stretch/>
        </p:blipFill>
        <p:spPr>
          <a:xfrm>
            <a:off x="24901" y="-325"/>
            <a:ext cx="1372776" cy="7560000"/>
          </a:xfrm>
          <a:prstGeom prst="rect">
            <a:avLst/>
          </a:prstGeom>
          <a:noFill/>
          <a:ln>
            <a:noFill/>
          </a:ln>
        </p:spPr>
      </p:pic>
      <p:sp>
        <p:nvSpPr>
          <p:cNvPr id="285" name="Google Shape;285;p4"/>
          <p:cNvSpPr txBox="1"/>
          <p:nvPr/>
        </p:nvSpPr>
        <p:spPr>
          <a:xfrm rot="-5400614">
            <a:off x="-2673576" y="3395241"/>
            <a:ext cx="6720000" cy="769530"/>
          </a:xfrm>
          <a:prstGeom prst="rect">
            <a:avLst/>
          </a:prstGeom>
          <a:noFill/>
          <a:ln>
            <a:noFill/>
          </a:ln>
        </p:spPr>
        <p:txBody>
          <a:bodyPr spcFirstLastPara="1" wrap="square" lIns="58025" tIns="29000" rIns="58025" bIns="29000" anchor="t" anchorCtr="0">
            <a:spAutoFit/>
          </a:bodyPr>
          <a:lstStyle/>
          <a:p>
            <a:pPr marL="0" marR="0" lvl="0" indent="0" algn="ctr" rtl="0">
              <a:lnSpc>
                <a:spcPct val="110303"/>
              </a:lnSpc>
              <a:spcBef>
                <a:spcPts val="0"/>
              </a:spcBef>
              <a:spcAft>
                <a:spcPts val="0"/>
              </a:spcAft>
              <a:buClr>
                <a:srgbClr val="000000"/>
              </a:buClr>
              <a:buSzPts val="4200"/>
              <a:buFont typeface="Arial"/>
              <a:buNone/>
            </a:pPr>
            <a:r>
              <a:rPr lang="en-US" sz="4200" b="1" i="0" u="none" strike="noStrike" cap="none" dirty="0">
                <a:solidFill>
                  <a:schemeClr val="lt1"/>
                </a:solidFill>
                <a:latin typeface="Arial"/>
                <a:ea typeface="Arial"/>
                <a:cs typeface="Arial"/>
                <a:sym typeface="Arial"/>
              </a:rPr>
              <a:t>EEDI Toolkit</a:t>
            </a:r>
            <a:endParaRPr sz="900" b="0" i="0" u="none" strike="noStrike" cap="none" dirty="0">
              <a:solidFill>
                <a:srgbClr val="000000"/>
              </a:solidFill>
              <a:latin typeface="Arial"/>
              <a:ea typeface="Arial"/>
              <a:cs typeface="Arial"/>
              <a:sym typeface="Arial"/>
            </a:endParaRPr>
          </a:p>
        </p:txBody>
      </p:sp>
      <p:pic>
        <p:nvPicPr>
          <p:cNvPr id="286" name="Google Shape;286;p4" descr=".png"/>
          <p:cNvPicPr preferRelativeResize="0"/>
          <p:nvPr/>
        </p:nvPicPr>
        <p:blipFill rotWithShape="1">
          <a:blip r:embed="rId4">
            <a:alphaModFix/>
          </a:blip>
          <a:srcRect/>
          <a:stretch/>
        </p:blipFill>
        <p:spPr>
          <a:xfrm>
            <a:off x="9196156" y="6731705"/>
            <a:ext cx="1397651" cy="712140"/>
          </a:xfrm>
          <a:prstGeom prst="rect">
            <a:avLst/>
          </a:prstGeom>
          <a:noFill/>
          <a:ln>
            <a:noFill/>
          </a:ln>
        </p:spPr>
      </p:pic>
      <p:sp>
        <p:nvSpPr>
          <p:cNvPr id="3" name="Text Placeholder 2">
            <a:extLst>
              <a:ext uri="{FF2B5EF4-FFF2-40B4-BE49-F238E27FC236}">
                <a16:creationId xmlns:a16="http://schemas.microsoft.com/office/drawing/2014/main" id="{D490EF31-76EF-4CEF-5C4C-01E83CFB39CF}"/>
              </a:ext>
            </a:extLst>
          </p:cNvPr>
          <p:cNvSpPr>
            <a:spLocks noGrp="1"/>
          </p:cNvSpPr>
          <p:nvPr>
            <p:ph type="body" idx="1"/>
          </p:nvPr>
        </p:nvSpPr>
        <p:spPr>
          <a:xfrm>
            <a:off x="1844985" y="472276"/>
            <a:ext cx="8513506" cy="6325034"/>
          </a:xfrm>
        </p:spPr>
        <p:txBody>
          <a:bodyPr>
            <a:normAutofit/>
          </a:bodyPr>
          <a:lstStyle/>
          <a:p>
            <a:pPr marL="114300" indent="0">
              <a:lnSpc>
                <a:spcPct val="107000"/>
              </a:lnSpc>
              <a:spcBef>
                <a:spcPts val="0"/>
              </a:spcBef>
              <a:buNone/>
            </a:pPr>
            <a:r>
              <a:rPr lang="en-US" kern="100" dirty="0">
                <a:effectLst/>
                <a:latin typeface="Arial" panose="020B0604020202020204" pitchFamily="34" charset="0"/>
                <a:ea typeface="Aptos" panose="020B0004020202020204" pitchFamily="34" charset="0"/>
                <a:cs typeface="Times New Roman" panose="02020603050405020304" pitchFamily="18" charset="0"/>
              </a:rPr>
              <a:t>Futureproofing</a:t>
            </a:r>
          </a:p>
          <a:p>
            <a:pPr marL="114300" indent="0">
              <a:lnSpc>
                <a:spcPct val="107000"/>
              </a:lnSpc>
              <a:spcBef>
                <a:spcPts val="0"/>
              </a:spcBef>
              <a:buNone/>
            </a:pP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b="1" kern="100" dirty="0">
                <a:effectLst/>
                <a:latin typeface="Arial" panose="020B0604020202020204" pitchFamily="34" charset="0"/>
                <a:ea typeface="Aptos" panose="020B0004020202020204" pitchFamily="34" charset="0"/>
                <a:cs typeface="Times New Roman" panose="02020603050405020304" pitchFamily="18" charset="0"/>
              </a:rPr>
              <a:t>Tool 7: Recruitment and Selection</a:t>
            </a:r>
          </a:p>
          <a:p>
            <a:pPr marL="114300" indent="0">
              <a:lnSpc>
                <a:spcPct val="107000"/>
              </a:lnSpc>
              <a:spcBef>
                <a:spcPts val="0"/>
              </a:spcBef>
              <a:buNone/>
            </a:pPr>
            <a:endParaRPr lang="en-US" sz="1400" b="1"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Surveys reveal that 98% of manufacturing companies expect to have</a:t>
            </a: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difficulties in recruiting skilled personnel or those with future potential.</a:t>
            </a: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This means you must broaden your reach and open up doors to the</a:t>
            </a: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widest possible range of candidates. Eliminating practices which</a:t>
            </a: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disadvantage minority applicants at every stage in the process is</a:t>
            </a: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 priority.</a:t>
            </a:r>
          </a:p>
          <a:p>
            <a:pPr marL="114300" indent="0">
              <a:lnSpc>
                <a:spcPct val="107000"/>
              </a:lnSpc>
              <a:spcBef>
                <a:spcPts val="0"/>
              </a:spcBef>
              <a:buNone/>
            </a:pP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b="1" kern="100" dirty="0">
                <a:effectLst/>
                <a:latin typeface="Arial" panose="020B0604020202020204" pitchFamily="34" charset="0"/>
                <a:ea typeface="Aptos" panose="020B0004020202020204" pitchFamily="34" charset="0"/>
                <a:cs typeface="Times New Roman" panose="02020603050405020304" pitchFamily="18" charset="0"/>
              </a:rPr>
              <a:t>Tool 8: Induction</a:t>
            </a:r>
          </a:p>
          <a:p>
            <a:pPr marL="114300" indent="0">
              <a:lnSpc>
                <a:spcPct val="107000"/>
              </a:lnSpc>
              <a:spcBef>
                <a:spcPts val="0"/>
              </a:spcBef>
              <a:buNone/>
            </a:pP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Giving new employees a clear understanding of the nature of your business as a Committed to Inclusivity organisation is a critical part of their induction. Key messages should already be contained in the recruitment process. Your induction programme will be specific to your organisation, and you can use this checklist to evaluate how well it aligns with your inclusivity agenda.</a:t>
            </a:r>
          </a:p>
          <a:p>
            <a:pPr marL="114300" indent="0">
              <a:lnSpc>
                <a:spcPct val="107000"/>
              </a:lnSpc>
              <a:spcBef>
                <a:spcPts val="0"/>
              </a:spcBef>
              <a:buNone/>
            </a:pP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b="1" kern="100" dirty="0">
                <a:effectLst/>
                <a:latin typeface="Arial" panose="020B0604020202020204" pitchFamily="34" charset="0"/>
                <a:ea typeface="Aptos" panose="020B0004020202020204" pitchFamily="34" charset="0"/>
                <a:cs typeface="Times New Roman" panose="02020603050405020304" pitchFamily="18" charset="0"/>
              </a:rPr>
              <a:t>Tool 9: Marketing and Communications</a:t>
            </a:r>
          </a:p>
          <a:p>
            <a:pPr marL="114300" indent="0">
              <a:lnSpc>
                <a:spcPct val="107000"/>
              </a:lnSpc>
              <a:spcBef>
                <a:spcPts val="0"/>
              </a:spcBef>
              <a:buNone/>
            </a:pP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p>
            <a:pPr marL="114300" indent="0">
              <a:lnSpc>
                <a:spcPct val="107000"/>
              </a:lnSpc>
              <a:spcBef>
                <a:spcPts val="0"/>
              </a:spcBef>
              <a:buNone/>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To mainstream inclusive practices, a detailed marketing and communications plan must be in place from the start. The plan ensures the widest awareness of the strategy, so that employees understand their responsibilities; to themselves, their colleagues and the company in creating a culture which is truly inclusive. It also plays a significant part in promoting your culture to the outside world, embracing customers, suppliers and the community, so you are known as an organisation committed to investing in the potential of your people and willing to embrace talent from all different communities.</a:t>
            </a:r>
          </a:p>
          <a:p>
            <a:pPr marL="114300" indent="0">
              <a:buNone/>
            </a:pPr>
            <a:endParaRPr lang="en-GB" dirty="0"/>
          </a:p>
        </p:txBody>
      </p:sp>
    </p:spTree>
    <p:extLst>
      <p:ext uri="{BB962C8B-B14F-4D97-AF65-F5344CB8AC3E}">
        <p14:creationId xmlns:p14="http://schemas.microsoft.com/office/powerpoint/2010/main" val="312906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4"/>
          <p:cNvSpPr txBox="1">
            <a:spLocks noGrp="1"/>
          </p:cNvSpPr>
          <p:nvPr>
            <p:ph type="body" idx="1"/>
          </p:nvPr>
        </p:nvSpPr>
        <p:spPr>
          <a:xfrm>
            <a:off x="2673003" y="1285109"/>
            <a:ext cx="6419100" cy="482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2"/>
              </a:buClr>
              <a:buSzPts val="1800"/>
              <a:buNone/>
            </a:pPr>
            <a:r>
              <a:rPr lang="en-US" sz="2000" b="1" dirty="0">
                <a:latin typeface="Arial"/>
                <a:ea typeface="Arial"/>
                <a:cs typeface="Arial"/>
                <a:sym typeface="Arial"/>
              </a:rPr>
              <a:t>We </a:t>
            </a:r>
            <a:r>
              <a:rPr lang="en-GB" sz="2000" b="1" dirty="0">
                <a:latin typeface="Arial"/>
                <a:ea typeface="Arial"/>
                <a:cs typeface="Arial"/>
                <a:sym typeface="Arial"/>
              </a:rPr>
              <a:t>are providing a proposal and</a:t>
            </a:r>
            <a:r>
              <a:rPr lang="en-US" sz="2000" b="1" dirty="0">
                <a:latin typeface="Arial"/>
                <a:ea typeface="Arial"/>
                <a:cs typeface="Arial"/>
                <a:sym typeface="Arial"/>
              </a:rPr>
              <a:t> quotation to carry out a Global Diversity, Equity and Inclusion Benchmark Audit (GDEIB)</a:t>
            </a:r>
            <a:r>
              <a:rPr lang="en-GB" sz="2000" b="1" dirty="0">
                <a:latin typeface="Arial"/>
                <a:ea typeface="Arial"/>
                <a:cs typeface="Arial"/>
                <a:sym typeface="Arial"/>
              </a:rPr>
              <a:t> for the UN</a:t>
            </a:r>
            <a:endParaRPr sz="2000" b="1" dirty="0">
              <a:latin typeface="Arial"/>
              <a:ea typeface="Arial"/>
              <a:cs typeface="Arial"/>
              <a:sym typeface="Arial"/>
            </a:endParaRPr>
          </a:p>
          <a:p>
            <a:pPr marL="0" lvl="0" indent="0" algn="l" rtl="0">
              <a:lnSpc>
                <a:spcPct val="115000"/>
              </a:lnSpc>
              <a:spcBef>
                <a:spcPts val="0"/>
              </a:spcBef>
              <a:spcAft>
                <a:spcPts val="0"/>
              </a:spcAft>
              <a:buClr>
                <a:schemeClr val="accent2"/>
              </a:buClr>
              <a:buSzPts val="1800"/>
              <a:buNone/>
            </a:pPr>
            <a:endParaRPr sz="2000" b="1" dirty="0">
              <a:latin typeface="Arial"/>
              <a:ea typeface="Arial"/>
              <a:cs typeface="Arial"/>
              <a:sym typeface="Arial"/>
            </a:endParaRPr>
          </a:p>
          <a:p>
            <a:pPr marL="457200" lvl="0" indent="-342900" algn="l" rtl="0">
              <a:lnSpc>
                <a:spcPct val="115000"/>
              </a:lnSpc>
              <a:spcBef>
                <a:spcPts val="0"/>
              </a:spcBef>
              <a:spcAft>
                <a:spcPts val="0"/>
              </a:spcAft>
              <a:buClr>
                <a:srgbClr val="002060"/>
              </a:buClr>
              <a:buSzPts val="1800"/>
              <a:buFont typeface="Arial"/>
              <a:buChar char="•"/>
            </a:pPr>
            <a:r>
              <a:rPr lang="en-GB" dirty="0">
                <a:solidFill>
                  <a:srgbClr val="002060"/>
                </a:solidFill>
                <a:latin typeface="Arial"/>
                <a:ea typeface="Arial"/>
                <a:cs typeface="Arial"/>
                <a:sym typeface="Arial"/>
              </a:rPr>
              <a:t>The </a:t>
            </a:r>
            <a:r>
              <a:rPr lang="en-US" dirty="0">
                <a:solidFill>
                  <a:srgbClr val="002060"/>
                </a:solidFill>
                <a:latin typeface="Arial"/>
                <a:ea typeface="Arial"/>
                <a:cs typeface="Arial"/>
                <a:sym typeface="Arial"/>
              </a:rPr>
              <a:t>Global Diversity, Equity and Inclusion Benchmark Audit (GDEIB)</a:t>
            </a:r>
            <a:r>
              <a:rPr lang="en-GB" dirty="0">
                <a:solidFill>
                  <a:srgbClr val="002060"/>
                </a:solidFill>
                <a:latin typeface="Arial"/>
                <a:ea typeface="Arial"/>
                <a:cs typeface="Arial"/>
                <a:sym typeface="Arial"/>
              </a:rPr>
              <a:t> is</a:t>
            </a:r>
            <a:r>
              <a:rPr lang="en-US" dirty="0">
                <a:solidFill>
                  <a:srgbClr val="002060"/>
                </a:solidFill>
                <a:latin typeface="Arial"/>
                <a:ea typeface="Arial"/>
                <a:cs typeface="Arial"/>
                <a:sym typeface="Arial"/>
              </a:rPr>
              <a:t> a Systemic audit of Diversity, Equity and Inclusion (DE&amp;I) practices across all areas of your organisation to establish where you are on a DE&amp;I </a:t>
            </a:r>
            <a:r>
              <a:rPr lang="en-GB" dirty="0">
                <a:solidFill>
                  <a:srgbClr val="002060"/>
                </a:solidFill>
                <a:latin typeface="Arial"/>
                <a:ea typeface="Arial"/>
                <a:cs typeface="Arial"/>
                <a:sym typeface="Arial"/>
              </a:rPr>
              <a:t>Maturity matrix</a:t>
            </a:r>
            <a:r>
              <a:rPr lang="en-US" dirty="0">
                <a:solidFill>
                  <a:srgbClr val="002060"/>
                </a:solidFill>
                <a:latin typeface="Arial"/>
                <a:ea typeface="Arial"/>
                <a:cs typeface="Arial"/>
                <a:sym typeface="Arial"/>
              </a:rPr>
              <a:t>.</a:t>
            </a:r>
            <a:endParaRPr lang="en-GB" dirty="0">
              <a:solidFill>
                <a:srgbClr val="002060"/>
              </a:solidFill>
              <a:latin typeface="Arial"/>
              <a:ea typeface="Arial"/>
              <a:cs typeface="Arial"/>
              <a:sym typeface="Arial"/>
            </a:endParaRPr>
          </a:p>
          <a:p>
            <a:pPr marL="114300" lvl="0" indent="0" algn="l" rtl="0">
              <a:lnSpc>
                <a:spcPct val="115000"/>
              </a:lnSpc>
              <a:spcBef>
                <a:spcPts val="0"/>
              </a:spcBef>
              <a:spcAft>
                <a:spcPts val="0"/>
              </a:spcAft>
              <a:buClr>
                <a:srgbClr val="002060"/>
              </a:buClr>
              <a:buSzPts val="1800"/>
              <a:buNone/>
            </a:pPr>
            <a:endParaRPr dirty="0">
              <a:solidFill>
                <a:srgbClr val="002060"/>
              </a:solidFill>
              <a:latin typeface="Arial"/>
              <a:ea typeface="Arial"/>
              <a:cs typeface="Arial"/>
              <a:sym typeface="Arial"/>
            </a:endParaRPr>
          </a:p>
          <a:p>
            <a:pPr marL="457200" lvl="0" indent="-342900" algn="l" rtl="0">
              <a:lnSpc>
                <a:spcPct val="115000"/>
              </a:lnSpc>
              <a:spcBef>
                <a:spcPts val="0"/>
              </a:spcBef>
              <a:spcAft>
                <a:spcPts val="0"/>
              </a:spcAft>
              <a:buClr>
                <a:srgbClr val="002060"/>
              </a:buClr>
              <a:buSzPts val="1800"/>
              <a:buFont typeface="Arial"/>
              <a:buChar char="•"/>
            </a:pPr>
            <a:r>
              <a:rPr lang="en-US" dirty="0">
                <a:solidFill>
                  <a:srgbClr val="002060"/>
                </a:solidFill>
                <a:latin typeface="Arial"/>
                <a:ea typeface="Arial"/>
                <a:cs typeface="Arial"/>
                <a:sym typeface="Arial"/>
              </a:rPr>
              <a:t>This will create a benchmark of where you currently are so that you can monitor, measure and manage progress through a DE&amp;I Maturity Matrix.</a:t>
            </a:r>
            <a:endParaRPr dirty="0">
              <a:solidFill>
                <a:srgbClr val="002060"/>
              </a:solidFill>
              <a:latin typeface="Arial"/>
              <a:ea typeface="Arial"/>
              <a:cs typeface="Arial"/>
              <a:sym typeface="Arial"/>
            </a:endParaRPr>
          </a:p>
          <a:p>
            <a:pPr marL="0" lvl="0" indent="0" algn="l" rtl="0">
              <a:lnSpc>
                <a:spcPct val="115000"/>
              </a:lnSpc>
              <a:spcBef>
                <a:spcPts val="0"/>
              </a:spcBef>
              <a:spcAft>
                <a:spcPts val="0"/>
              </a:spcAft>
              <a:buSzPts val="1800"/>
              <a:buNone/>
            </a:pPr>
            <a:endParaRPr sz="2000" dirty="0"/>
          </a:p>
        </p:txBody>
      </p:sp>
      <p:pic>
        <p:nvPicPr>
          <p:cNvPr id="284" name="Google Shape;284;p4" descr="A picture containing fabric, colorful, device&#10;&#10;Description automatically generated"/>
          <p:cNvPicPr preferRelativeResize="0"/>
          <p:nvPr/>
        </p:nvPicPr>
        <p:blipFill rotWithShape="1">
          <a:blip r:embed="rId3">
            <a:alphaModFix/>
          </a:blip>
          <a:srcRect l="42914" r="19063"/>
          <a:stretch/>
        </p:blipFill>
        <p:spPr>
          <a:xfrm>
            <a:off x="26" y="0"/>
            <a:ext cx="1372776" cy="7560000"/>
          </a:xfrm>
          <a:prstGeom prst="rect">
            <a:avLst/>
          </a:prstGeom>
          <a:noFill/>
          <a:ln>
            <a:noFill/>
          </a:ln>
        </p:spPr>
      </p:pic>
      <p:sp>
        <p:nvSpPr>
          <p:cNvPr id="285" name="Google Shape;285;p4"/>
          <p:cNvSpPr txBox="1"/>
          <p:nvPr/>
        </p:nvSpPr>
        <p:spPr>
          <a:xfrm rot="-5400614">
            <a:off x="-2673576" y="3427506"/>
            <a:ext cx="6720000" cy="705000"/>
          </a:xfrm>
          <a:prstGeom prst="rect">
            <a:avLst/>
          </a:prstGeom>
          <a:noFill/>
          <a:ln>
            <a:noFill/>
          </a:ln>
        </p:spPr>
        <p:txBody>
          <a:bodyPr spcFirstLastPara="1" wrap="square" lIns="58025" tIns="29000" rIns="58025" bIns="29000" anchor="t" anchorCtr="0">
            <a:spAutoFit/>
          </a:bodyPr>
          <a:lstStyle/>
          <a:p>
            <a:pPr marL="0" marR="0" lvl="0" indent="0" algn="ctr" rtl="0">
              <a:lnSpc>
                <a:spcPct val="110303"/>
              </a:lnSpc>
              <a:spcBef>
                <a:spcPts val="0"/>
              </a:spcBef>
              <a:spcAft>
                <a:spcPts val="0"/>
              </a:spcAft>
              <a:buClr>
                <a:srgbClr val="000000"/>
              </a:buClr>
              <a:buSzPts val="4200"/>
              <a:buFont typeface="Arial"/>
              <a:buNone/>
            </a:pPr>
            <a:r>
              <a:rPr lang="en-US" sz="4200" b="1" i="0" u="none" strike="noStrike" cap="none">
                <a:solidFill>
                  <a:schemeClr val="lt1"/>
                </a:solidFill>
                <a:latin typeface="Arial"/>
                <a:ea typeface="Arial"/>
                <a:cs typeface="Arial"/>
                <a:sym typeface="Arial"/>
              </a:rPr>
              <a:t>Request for Quotation</a:t>
            </a:r>
            <a:endParaRPr sz="900" b="0" i="0" u="none" strike="noStrike" cap="none">
              <a:solidFill>
                <a:srgbClr val="000000"/>
              </a:solidFill>
              <a:latin typeface="Arial"/>
              <a:ea typeface="Arial"/>
              <a:cs typeface="Arial"/>
              <a:sym typeface="Arial"/>
            </a:endParaRPr>
          </a:p>
        </p:txBody>
      </p:sp>
      <p:pic>
        <p:nvPicPr>
          <p:cNvPr id="286" name="Google Shape;286;p4" descr=".png"/>
          <p:cNvPicPr preferRelativeResize="0"/>
          <p:nvPr/>
        </p:nvPicPr>
        <p:blipFill rotWithShape="1">
          <a:blip r:embed="rId4">
            <a:alphaModFix/>
          </a:blip>
          <a:srcRect/>
          <a:stretch/>
        </p:blipFill>
        <p:spPr>
          <a:xfrm>
            <a:off x="9196156" y="6731705"/>
            <a:ext cx="1397651" cy="7121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pic>
        <p:nvPicPr>
          <p:cNvPr id="291" name="Google Shape;291;p5" descr=".png"/>
          <p:cNvPicPr preferRelativeResize="0"/>
          <p:nvPr/>
        </p:nvPicPr>
        <p:blipFill rotWithShape="1">
          <a:blip r:embed="rId3">
            <a:alphaModFix/>
          </a:blip>
          <a:srcRect/>
          <a:stretch/>
        </p:blipFill>
        <p:spPr>
          <a:xfrm>
            <a:off x="9196156" y="6731705"/>
            <a:ext cx="1397651" cy="712140"/>
          </a:xfrm>
          <a:prstGeom prst="rect">
            <a:avLst/>
          </a:prstGeom>
          <a:noFill/>
          <a:ln>
            <a:noFill/>
          </a:ln>
        </p:spPr>
      </p:pic>
      <p:sp>
        <p:nvSpPr>
          <p:cNvPr id="292" name="Google Shape;292;p5"/>
          <p:cNvSpPr txBox="1"/>
          <p:nvPr/>
        </p:nvSpPr>
        <p:spPr>
          <a:xfrm>
            <a:off x="389250" y="2100050"/>
            <a:ext cx="4618500" cy="5220600"/>
          </a:xfrm>
          <a:prstGeom prst="rect">
            <a:avLst/>
          </a:prstGeom>
          <a:noFill/>
          <a:ln>
            <a:noFill/>
          </a:ln>
        </p:spPr>
        <p:txBody>
          <a:bodyPr spcFirstLastPara="1" wrap="square" lIns="87050" tIns="43525" rIns="87050" bIns="43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The GDEIB Audit will explore DE&amp;I practice within 15 categories of your business</a:t>
            </a:r>
            <a:r>
              <a:rPr lang="en-US" sz="1100" dirty="0"/>
              <a:t> through 4 main groups</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These are:</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Foundation group:</a:t>
            </a:r>
            <a:endParaRPr sz="1100" b="0" i="0" u="none" strike="noStrike" cap="none" dirty="0">
              <a:solidFill>
                <a:srgbClr val="000000"/>
              </a:solidFill>
              <a:latin typeface="Arial"/>
              <a:ea typeface="Arial"/>
              <a:cs typeface="Arial"/>
              <a:sym typeface="Arial"/>
            </a:endParaRPr>
          </a:p>
          <a:p>
            <a:pPr marL="0" marR="0" lvl="0" indent="292100" algn="l" rtl="0">
              <a:lnSpc>
                <a:spcPct val="115000"/>
              </a:lnSpc>
              <a:spcBef>
                <a:spcPts val="0"/>
              </a:spcBef>
              <a:spcAft>
                <a:spcPts val="0"/>
              </a:spcAft>
              <a:buClr>
                <a:srgbClr val="000000"/>
              </a:buClr>
              <a:buSzPts val="1100"/>
              <a:buFont typeface="Arial"/>
              <a:buNone/>
            </a:pPr>
            <a:r>
              <a:rPr lang="en-US" sz="1100" dirty="0"/>
              <a:t>  1. </a:t>
            </a:r>
            <a:r>
              <a:rPr lang="en-US" sz="1100" b="0" i="0" u="none" strike="noStrike" cap="none" dirty="0">
                <a:solidFill>
                  <a:srgbClr val="000000"/>
                </a:solidFill>
                <a:latin typeface="Arial"/>
                <a:ea typeface="Arial"/>
                <a:cs typeface="Arial"/>
                <a:sym typeface="Arial"/>
              </a:rPr>
              <a:t> DE&amp;I vision, strategy, and business case,</a:t>
            </a:r>
            <a:endParaRPr lang="en-US" sz="1100" dirty="0"/>
          </a:p>
          <a:p>
            <a:pPr marL="0" marR="0" lvl="0" indent="29210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  </a:t>
            </a:r>
            <a:r>
              <a:rPr lang="en-US" sz="1100" dirty="0"/>
              <a:t>2. </a:t>
            </a:r>
            <a:r>
              <a:rPr lang="en-US" sz="1100" b="0" i="0" u="none" strike="noStrike" cap="none" dirty="0">
                <a:solidFill>
                  <a:srgbClr val="000000"/>
                </a:solidFill>
                <a:latin typeface="Arial"/>
                <a:ea typeface="Arial"/>
                <a:cs typeface="Arial"/>
                <a:sym typeface="Arial"/>
              </a:rPr>
              <a:t> Leadership and accountability,</a:t>
            </a:r>
            <a:endParaRPr lang="en-US" sz="1100" dirty="0"/>
          </a:p>
          <a:p>
            <a:pPr marL="0" marR="0" lvl="0" indent="29210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  </a:t>
            </a:r>
            <a:r>
              <a:rPr lang="en-US" sz="1100" dirty="0"/>
              <a:t>3.  </a:t>
            </a:r>
            <a:r>
              <a:rPr lang="en-US" sz="1100" b="0" i="0" u="none" strike="noStrike" cap="none" dirty="0">
                <a:solidFill>
                  <a:srgbClr val="000000"/>
                </a:solidFill>
                <a:latin typeface="Arial"/>
                <a:ea typeface="Arial"/>
                <a:cs typeface="Arial"/>
                <a:sym typeface="Arial"/>
              </a:rPr>
              <a:t>DE&amp;I structure and implementation.</a:t>
            </a:r>
            <a:endParaRPr sz="1100" b="0" i="0" u="none" strike="noStrike" cap="none" dirty="0">
              <a:solidFill>
                <a:srgbClr val="000000"/>
              </a:solidFill>
              <a:latin typeface="Arial"/>
              <a:ea typeface="Arial"/>
              <a:cs typeface="Arial"/>
              <a:sym typeface="Arial"/>
            </a:endParaRPr>
          </a:p>
          <a:p>
            <a:pPr marL="29210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Internal Group:</a:t>
            </a:r>
            <a:endParaRPr sz="1100" b="0" i="0" u="none" strike="noStrike" cap="none" dirty="0">
              <a:solidFill>
                <a:srgbClr val="000000"/>
              </a:solidFill>
              <a:latin typeface="Arial"/>
              <a:ea typeface="Arial"/>
              <a:cs typeface="Arial"/>
              <a:sym typeface="Arial"/>
            </a:endParaRPr>
          </a:p>
          <a:p>
            <a:pPr marL="584200" marR="0" lvl="0" indent="-222250" algn="l" rtl="0">
              <a:lnSpc>
                <a:spcPct val="115000"/>
              </a:lnSpc>
              <a:spcBef>
                <a:spcPts val="0"/>
              </a:spcBef>
              <a:spcAft>
                <a:spcPts val="0"/>
              </a:spcAft>
              <a:buClr>
                <a:srgbClr val="000000"/>
              </a:buClr>
              <a:buSzPts val="1100"/>
              <a:buFont typeface="Arial"/>
              <a:buAutoNum type="arabicPeriod" startAt="4"/>
            </a:pPr>
            <a:r>
              <a:rPr lang="en-US" sz="1100" b="0" i="0" u="none" strike="noStrike" cap="none" dirty="0">
                <a:solidFill>
                  <a:srgbClr val="000000"/>
                </a:solidFill>
                <a:latin typeface="Arial"/>
                <a:ea typeface="Arial"/>
                <a:cs typeface="Arial"/>
                <a:sym typeface="Arial"/>
              </a:rPr>
              <a:t>Recruitment, </a:t>
            </a:r>
            <a:endParaRPr sz="1100" b="0" i="0" u="none" strike="noStrike" cap="none" dirty="0">
              <a:solidFill>
                <a:srgbClr val="000000"/>
              </a:solidFill>
              <a:latin typeface="Arial"/>
              <a:ea typeface="Arial"/>
              <a:cs typeface="Arial"/>
              <a:sym typeface="Arial"/>
            </a:endParaRPr>
          </a:p>
          <a:p>
            <a:pPr marL="584200" marR="0" lvl="0" indent="-222250" algn="l" rtl="0">
              <a:lnSpc>
                <a:spcPct val="115000"/>
              </a:lnSpc>
              <a:spcBef>
                <a:spcPts val="0"/>
              </a:spcBef>
              <a:spcAft>
                <a:spcPts val="0"/>
              </a:spcAft>
              <a:buClr>
                <a:srgbClr val="000000"/>
              </a:buClr>
              <a:buSzPts val="1100"/>
              <a:buFont typeface="Arial"/>
              <a:buAutoNum type="arabicPeriod" startAt="4"/>
            </a:pPr>
            <a:r>
              <a:rPr lang="en-US" sz="1100" b="0" i="0" u="none" strike="noStrike" cap="none" dirty="0">
                <a:solidFill>
                  <a:srgbClr val="000000"/>
                </a:solidFill>
                <a:latin typeface="Arial"/>
                <a:ea typeface="Arial"/>
                <a:cs typeface="Arial"/>
                <a:sym typeface="Arial"/>
              </a:rPr>
              <a:t>Retention, development, and advancement,</a:t>
            </a:r>
            <a:endParaRPr sz="1100" b="0" i="0" u="none" strike="noStrike" cap="none" dirty="0">
              <a:solidFill>
                <a:srgbClr val="000000"/>
              </a:solidFill>
              <a:latin typeface="Arial"/>
              <a:ea typeface="Arial"/>
              <a:cs typeface="Arial"/>
              <a:sym typeface="Arial"/>
            </a:endParaRPr>
          </a:p>
          <a:p>
            <a:pPr marL="584200" marR="0" lvl="0" indent="-222250" algn="l" rtl="0">
              <a:lnSpc>
                <a:spcPct val="115000"/>
              </a:lnSpc>
              <a:spcBef>
                <a:spcPts val="0"/>
              </a:spcBef>
              <a:spcAft>
                <a:spcPts val="0"/>
              </a:spcAft>
              <a:buClr>
                <a:srgbClr val="000000"/>
              </a:buClr>
              <a:buSzPts val="1100"/>
              <a:buFont typeface="Arial"/>
              <a:buAutoNum type="arabicPeriod" startAt="4"/>
            </a:pPr>
            <a:r>
              <a:rPr lang="en-US" sz="1100" b="0" i="0" u="none" strike="noStrike" cap="none" dirty="0">
                <a:solidFill>
                  <a:srgbClr val="000000"/>
                </a:solidFill>
                <a:latin typeface="Arial"/>
                <a:ea typeface="Arial"/>
                <a:cs typeface="Arial"/>
                <a:sym typeface="Arial"/>
              </a:rPr>
              <a:t>Benefits, work-life, integration, and flexibility,</a:t>
            </a:r>
            <a:endParaRPr sz="1100" b="0" i="0" u="none" strike="noStrike" cap="none" dirty="0">
              <a:solidFill>
                <a:srgbClr val="000000"/>
              </a:solidFill>
              <a:latin typeface="Arial"/>
              <a:ea typeface="Arial"/>
              <a:cs typeface="Arial"/>
              <a:sym typeface="Arial"/>
            </a:endParaRPr>
          </a:p>
          <a:p>
            <a:pPr marL="584200" marR="0" lvl="0" indent="-222250" algn="l" rtl="0">
              <a:lnSpc>
                <a:spcPct val="115000"/>
              </a:lnSpc>
              <a:spcBef>
                <a:spcPts val="0"/>
              </a:spcBef>
              <a:spcAft>
                <a:spcPts val="0"/>
              </a:spcAft>
              <a:buClr>
                <a:srgbClr val="000000"/>
              </a:buClr>
              <a:buSzPts val="1100"/>
              <a:buFont typeface="Arial"/>
              <a:buAutoNum type="arabicPeriod" startAt="4"/>
            </a:pPr>
            <a:r>
              <a:rPr lang="en-US" sz="1100" b="0" i="0" u="none" strike="noStrike" cap="none" dirty="0">
                <a:solidFill>
                  <a:srgbClr val="000000"/>
                </a:solidFill>
                <a:latin typeface="Arial"/>
                <a:ea typeface="Arial"/>
                <a:cs typeface="Arial"/>
                <a:sym typeface="Arial"/>
              </a:rPr>
              <a:t>Job Design, classification, and compensation.</a:t>
            </a:r>
            <a:endParaRPr sz="1100" b="0" i="0" u="none" strike="noStrike" cap="none" dirty="0">
              <a:solidFill>
                <a:srgbClr val="000000"/>
              </a:solidFill>
              <a:latin typeface="Arial"/>
              <a:ea typeface="Arial"/>
              <a:cs typeface="Arial"/>
              <a:sym typeface="Arial"/>
            </a:endParaRPr>
          </a:p>
          <a:p>
            <a:pPr marL="58420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Bridging Group:</a:t>
            </a:r>
            <a:endParaRPr sz="1100" b="0" i="0" u="none" strike="noStrike" cap="none" dirty="0">
              <a:solidFill>
                <a:srgbClr val="000000"/>
              </a:solidFill>
              <a:latin typeface="Arial"/>
              <a:ea typeface="Arial"/>
              <a:cs typeface="Arial"/>
              <a:sym typeface="Arial"/>
            </a:endParaRPr>
          </a:p>
          <a:p>
            <a:pPr marL="361950" marR="0" lvl="0" algn="l" rtl="0">
              <a:lnSpc>
                <a:spcPct val="115000"/>
              </a:lnSpc>
              <a:spcBef>
                <a:spcPts val="0"/>
              </a:spcBef>
              <a:spcAft>
                <a:spcPts val="0"/>
              </a:spcAft>
              <a:buClr>
                <a:srgbClr val="000000"/>
              </a:buClr>
              <a:buSzPts val="1100"/>
            </a:pPr>
            <a:r>
              <a:rPr lang="en-US" sz="1100" b="0" i="0" u="none" strike="noStrike" cap="none" dirty="0">
                <a:solidFill>
                  <a:srgbClr val="000000"/>
                </a:solidFill>
                <a:latin typeface="Arial"/>
                <a:ea typeface="Arial"/>
                <a:cs typeface="Arial"/>
                <a:sym typeface="Arial"/>
              </a:rPr>
              <a:t>8.   Assessment, measurement and research,</a:t>
            </a:r>
            <a:endParaRPr sz="1100" b="0" i="0" u="none" strike="noStrike" cap="none" dirty="0">
              <a:solidFill>
                <a:srgbClr val="000000"/>
              </a:solidFill>
              <a:latin typeface="Arial"/>
              <a:ea typeface="Arial"/>
              <a:cs typeface="Arial"/>
              <a:sym typeface="Arial"/>
            </a:endParaRPr>
          </a:p>
          <a:p>
            <a:pPr marL="590550" marR="0" lvl="0" indent="-228600" algn="l" rtl="0">
              <a:lnSpc>
                <a:spcPct val="115000"/>
              </a:lnSpc>
              <a:spcBef>
                <a:spcPts val="0"/>
              </a:spcBef>
              <a:spcAft>
                <a:spcPts val="0"/>
              </a:spcAft>
              <a:buClr>
                <a:srgbClr val="000000"/>
              </a:buClr>
              <a:buSzPts val="1100"/>
              <a:buAutoNum type="arabicPeriod" startAt="9"/>
            </a:pPr>
            <a:r>
              <a:rPr lang="en-US" sz="1100" b="0" i="0" u="none" strike="noStrike" cap="none" dirty="0">
                <a:solidFill>
                  <a:srgbClr val="000000"/>
                </a:solidFill>
                <a:latin typeface="Arial"/>
                <a:ea typeface="Arial"/>
                <a:cs typeface="Arial"/>
                <a:sym typeface="Arial"/>
              </a:rPr>
              <a:t>DE&amp;I communications,</a:t>
            </a:r>
            <a:endParaRPr lang="en-US" sz="1100" dirty="0"/>
          </a:p>
          <a:p>
            <a:pPr marL="590550" marR="0" lvl="0" indent="-228600" algn="l" rtl="0">
              <a:lnSpc>
                <a:spcPct val="115000"/>
              </a:lnSpc>
              <a:spcBef>
                <a:spcPts val="0"/>
              </a:spcBef>
              <a:spcAft>
                <a:spcPts val="0"/>
              </a:spcAft>
              <a:buClr>
                <a:srgbClr val="000000"/>
              </a:buClr>
              <a:buSzPts val="1100"/>
              <a:buAutoNum type="arabicPeriod" startAt="9"/>
            </a:pPr>
            <a:r>
              <a:rPr lang="en-US" sz="1100" b="0" i="0" u="none" strike="noStrike" cap="none" dirty="0">
                <a:solidFill>
                  <a:srgbClr val="000000"/>
                </a:solidFill>
                <a:latin typeface="Arial"/>
                <a:ea typeface="Arial"/>
                <a:cs typeface="Arial"/>
                <a:sym typeface="Arial"/>
              </a:rPr>
              <a:t>Connecting DE&amp;I and sustainability,</a:t>
            </a:r>
            <a:endParaRPr lang="en-US" sz="1100" dirty="0"/>
          </a:p>
          <a:p>
            <a:pPr marL="590550" marR="0" lvl="0" indent="-228600" algn="l" rtl="0">
              <a:lnSpc>
                <a:spcPct val="115000"/>
              </a:lnSpc>
              <a:spcBef>
                <a:spcPts val="0"/>
              </a:spcBef>
              <a:spcAft>
                <a:spcPts val="0"/>
              </a:spcAft>
              <a:buClr>
                <a:srgbClr val="000000"/>
              </a:buClr>
              <a:buSzPts val="1100"/>
              <a:buAutoNum type="arabicPeriod" startAt="9"/>
            </a:pPr>
            <a:r>
              <a:rPr lang="en-US" sz="1100" b="0" i="0" u="none" strike="noStrike" cap="none" dirty="0">
                <a:solidFill>
                  <a:srgbClr val="000000"/>
                </a:solidFill>
                <a:latin typeface="Arial"/>
                <a:ea typeface="Arial"/>
                <a:cs typeface="Arial"/>
                <a:sym typeface="Arial"/>
              </a:rPr>
              <a:t>DE&amp;I learning and education.</a:t>
            </a:r>
            <a:endParaRPr sz="1100" b="0" i="0" u="none" strike="noStrike" cap="none" dirty="0">
              <a:solidFill>
                <a:srgbClr val="000000"/>
              </a:solidFill>
              <a:latin typeface="Arial"/>
              <a:ea typeface="Arial"/>
              <a:cs typeface="Arial"/>
              <a:sym typeface="Arial"/>
            </a:endParaRPr>
          </a:p>
          <a:p>
            <a:pPr marL="58420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External Group:</a:t>
            </a:r>
            <a:endParaRPr sz="1100" b="0" i="0" u="none" strike="noStrike" cap="none" dirty="0">
              <a:solidFill>
                <a:srgbClr val="000000"/>
              </a:solidFill>
              <a:latin typeface="Arial"/>
              <a:ea typeface="Arial"/>
              <a:cs typeface="Arial"/>
              <a:sym typeface="Arial"/>
            </a:endParaRPr>
          </a:p>
          <a:p>
            <a:pPr marL="361950" marR="0" lvl="0" algn="l" rtl="0">
              <a:lnSpc>
                <a:spcPct val="115000"/>
              </a:lnSpc>
              <a:spcBef>
                <a:spcPts val="0"/>
              </a:spcBef>
              <a:spcAft>
                <a:spcPts val="0"/>
              </a:spcAft>
              <a:buClr>
                <a:srgbClr val="000000"/>
              </a:buClr>
              <a:buSzPts val="1100"/>
            </a:pPr>
            <a:r>
              <a:rPr lang="en-US" sz="1100" b="0" i="0" u="none" strike="noStrike" cap="none" dirty="0">
                <a:solidFill>
                  <a:srgbClr val="000000"/>
                </a:solidFill>
                <a:latin typeface="Arial"/>
                <a:ea typeface="Arial"/>
                <a:cs typeface="Arial"/>
                <a:sym typeface="Arial"/>
              </a:rPr>
              <a:t>12. Community, government relations and social responsibility,</a:t>
            </a:r>
            <a:endParaRPr lang="en-US" sz="1100" dirty="0"/>
          </a:p>
          <a:p>
            <a:pPr marL="361950" marR="0" lvl="0" algn="l" rtl="0">
              <a:lnSpc>
                <a:spcPct val="115000"/>
              </a:lnSpc>
              <a:spcBef>
                <a:spcPts val="0"/>
              </a:spcBef>
              <a:spcAft>
                <a:spcPts val="0"/>
              </a:spcAft>
              <a:buClr>
                <a:srgbClr val="000000"/>
              </a:buClr>
              <a:buSzPts val="1100"/>
            </a:pPr>
            <a:r>
              <a:rPr lang="en-US" sz="1100" b="0" i="0" u="none" strike="noStrike" cap="none" dirty="0">
                <a:solidFill>
                  <a:srgbClr val="000000"/>
                </a:solidFill>
                <a:latin typeface="Arial"/>
                <a:ea typeface="Arial"/>
                <a:cs typeface="Arial"/>
                <a:sym typeface="Arial"/>
              </a:rPr>
              <a:t>13. Products and service development,</a:t>
            </a:r>
            <a:endParaRPr sz="1100" b="0" i="0" u="none" strike="noStrike" cap="none" dirty="0">
              <a:solidFill>
                <a:srgbClr val="000000"/>
              </a:solidFill>
              <a:latin typeface="Arial"/>
              <a:ea typeface="Arial"/>
              <a:cs typeface="Arial"/>
              <a:sym typeface="Arial"/>
            </a:endParaRPr>
          </a:p>
          <a:p>
            <a:pPr marL="361950" marR="0" lvl="0" algn="l" rtl="0">
              <a:lnSpc>
                <a:spcPct val="115000"/>
              </a:lnSpc>
              <a:spcBef>
                <a:spcPts val="0"/>
              </a:spcBef>
              <a:spcAft>
                <a:spcPts val="0"/>
              </a:spcAft>
              <a:buClr>
                <a:srgbClr val="000000"/>
              </a:buClr>
              <a:buSzPts val="1100"/>
            </a:pPr>
            <a:r>
              <a:rPr lang="en-US" sz="1100" b="0" i="0" u="none" strike="noStrike" cap="none" dirty="0">
                <a:solidFill>
                  <a:srgbClr val="000000"/>
                </a:solidFill>
                <a:latin typeface="Arial"/>
                <a:ea typeface="Arial"/>
                <a:cs typeface="Arial"/>
                <a:sym typeface="Arial"/>
              </a:rPr>
              <a:t>14. Marketing and customer service,</a:t>
            </a:r>
            <a:endParaRPr sz="1100" b="0" i="0" u="none" strike="noStrike" cap="none" dirty="0">
              <a:solidFill>
                <a:srgbClr val="000000"/>
              </a:solidFill>
              <a:latin typeface="Arial"/>
              <a:ea typeface="Arial"/>
              <a:cs typeface="Arial"/>
              <a:sym typeface="Arial"/>
            </a:endParaRPr>
          </a:p>
          <a:p>
            <a:pPr marL="361950" marR="0" lvl="0" algn="l" rtl="0">
              <a:lnSpc>
                <a:spcPct val="115000"/>
              </a:lnSpc>
              <a:spcBef>
                <a:spcPts val="0"/>
              </a:spcBef>
              <a:spcAft>
                <a:spcPts val="0"/>
              </a:spcAft>
              <a:buClr>
                <a:srgbClr val="000000"/>
              </a:buClr>
              <a:buSzPts val="1100"/>
            </a:pPr>
            <a:r>
              <a:rPr lang="en-US" sz="1100" b="0" i="0" u="none" strike="noStrike" cap="none" dirty="0">
                <a:solidFill>
                  <a:srgbClr val="000000"/>
                </a:solidFill>
                <a:latin typeface="Arial"/>
                <a:ea typeface="Arial"/>
                <a:cs typeface="Arial"/>
                <a:sym typeface="Arial"/>
              </a:rPr>
              <a:t>15. Supplier development.</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pic>
        <p:nvPicPr>
          <p:cNvPr id="293" name="Google Shape;293;p5" descr="A picture containing fabric, colorful, device&#10;&#10;Description automatically generated"/>
          <p:cNvPicPr preferRelativeResize="0"/>
          <p:nvPr/>
        </p:nvPicPr>
        <p:blipFill rotWithShape="1">
          <a:blip r:embed="rId4">
            <a:alphaModFix/>
          </a:blip>
          <a:srcRect t="27473" b="18421"/>
          <a:stretch/>
        </p:blipFill>
        <p:spPr>
          <a:xfrm>
            <a:off x="25" y="-63400"/>
            <a:ext cx="10698480" cy="1919888"/>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94" name="Google Shape;294;p5"/>
          <p:cNvSpPr txBox="1"/>
          <p:nvPr/>
        </p:nvSpPr>
        <p:spPr>
          <a:xfrm>
            <a:off x="328700" y="112550"/>
            <a:ext cx="10015800" cy="712200"/>
          </a:xfrm>
          <a:prstGeom prst="rect">
            <a:avLst/>
          </a:prstGeom>
          <a:noFill/>
          <a:ln>
            <a:noFill/>
          </a:ln>
        </p:spPr>
        <p:txBody>
          <a:bodyPr spcFirstLastPara="1" wrap="square" lIns="58025" tIns="29000" rIns="58025" bIns="29000" anchor="t" anchorCtr="0">
            <a:noAutofit/>
          </a:bodyPr>
          <a:lstStyle/>
          <a:p>
            <a:pPr marL="0" marR="0" lvl="0" indent="0" algn="ctr" rtl="0">
              <a:lnSpc>
                <a:spcPct val="115000"/>
              </a:lnSpc>
              <a:spcBef>
                <a:spcPts val="1000"/>
              </a:spcBef>
              <a:spcAft>
                <a:spcPts val="0"/>
              </a:spcAft>
              <a:buClr>
                <a:srgbClr val="000000"/>
              </a:buClr>
              <a:buSzPts val="4200"/>
              <a:buFont typeface="Arial"/>
              <a:buNone/>
            </a:pPr>
            <a:r>
              <a:rPr lang="en-US" sz="4200" b="1" i="0" u="none" strike="noStrike" cap="none">
                <a:solidFill>
                  <a:schemeClr val="lt1"/>
                </a:solidFill>
                <a:latin typeface="Arial"/>
                <a:ea typeface="Arial"/>
                <a:cs typeface="Arial"/>
                <a:sym typeface="Arial"/>
              </a:rPr>
              <a:t>Scope of Work: Global Diversity, Equity and Inclusion Benchmark Audit</a:t>
            </a:r>
            <a:endParaRPr sz="4200" b="1" i="0" u="none" strike="noStrike" cap="none">
              <a:solidFill>
                <a:schemeClr val="lt1"/>
              </a:solidFill>
              <a:latin typeface="Arial"/>
              <a:ea typeface="Arial"/>
              <a:cs typeface="Arial"/>
              <a:sym typeface="Arial"/>
            </a:endParaRPr>
          </a:p>
        </p:txBody>
      </p:sp>
      <p:grpSp>
        <p:nvGrpSpPr>
          <p:cNvPr id="295" name="Google Shape;295;p5"/>
          <p:cNvGrpSpPr/>
          <p:nvPr/>
        </p:nvGrpSpPr>
        <p:grpSpPr>
          <a:xfrm>
            <a:off x="5434182" y="2598367"/>
            <a:ext cx="4910309" cy="4285731"/>
            <a:chOff x="2314686" y="958734"/>
            <a:chExt cx="6329349" cy="5622843"/>
          </a:xfrm>
        </p:grpSpPr>
        <p:grpSp>
          <p:nvGrpSpPr>
            <p:cNvPr id="296" name="Google Shape;296;p5"/>
            <p:cNvGrpSpPr/>
            <p:nvPr/>
          </p:nvGrpSpPr>
          <p:grpSpPr>
            <a:xfrm>
              <a:off x="2314686" y="1011974"/>
              <a:ext cx="6329349" cy="5569603"/>
              <a:chOff x="-24894" y="2584"/>
              <a:chExt cx="7217045" cy="5052252"/>
            </a:xfrm>
          </p:grpSpPr>
          <p:sp>
            <p:nvSpPr>
              <p:cNvPr id="297" name="Google Shape;297;p5"/>
              <p:cNvSpPr/>
              <p:nvPr/>
            </p:nvSpPr>
            <p:spPr>
              <a:xfrm rot="-5400000">
                <a:off x="-165599" y="168184"/>
                <a:ext cx="1104000" cy="772800"/>
              </a:xfrm>
              <a:prstGeom prst="chevron">
                <a:avLst>
                  <a:gd name="adj" fmla="val 50000"/>
                </a:avLst>
              </a:prstGeom>
              <a:solidFill>
                <a:srgbClr val="26262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8" name="Google Shape;298;p5"/>
              <p:cNvSpPr txBox="1"/>
              <p:nvPr/>
            </p:nvSpPr>
            <p:spPr>
              <a:xfrm rot="10800000">
                <a:off x="-1" y="388985"/>
                <a:ext cx="772800" cy="331200"/>
              </a:xfrm>
              <a:prstGeom prst="rect">
                <a:avLst/>
              </a:prstGeom>
              <a:noFill/>
              <a:ln>
                <a:noFill/>
              </a:ln>
            </p:spPr>
            <p:txBody>
              <a:bodyPr spcFirstLastPara="1" wrap="square" lIns="13950" tIns="13950" rIns="13950" bIns="13950" anchor="ctr" anchorCtr="0">
                <a:noAutofit/>
              </a:bodyPr>
              <a:lstStyle/>
              <a:p>
                <a:pPr marL="0" marR="0" lvl="0" indent="0" algn="ctr" rtl="0">
                  <a:lnSpc>
                    <a:spcPct val="115000"/>
                  </a:lnSpc>
                  <a:spcBef>
                    <a:spcPts val="0"/>
                  </a:spcBef>
                  <a:spcAft>
                    <a:spcPts val="0"/>
                  </a:spcAft>
                  <a:buClr>
                    <a:srgbClr val="FFFFFF"/>
                  </a:buClr>
                  <a:buSzPts val="2200"/>
                  <a:buFont typeface="Arial"/>
                  <a:buNone/>
                </a:pPr>
                <a:r>
                  <a:rPr lang="en-US" sz="1100" b="0" i="0" u="none" strike="noStrike" cap="none">
                    <a:solidFill>
                      <a:srgbClr val="FFFFFF"/>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299" name="Google Shape;299;p5"/>
              <p:cNvSpPr/>
              <p:nvPr/>
            </p:nvSpPr>
            <p:spPr>
              <a:xfrm rot="5400000">
                <a:off x="3623501" y="-2848162"/>
                <a:ext cx="717900" cy="6419400"/>
              </a:xfrm>
              <a:prstGeom prst="round2SameRect">
                <a:avLst>
                  <a:gd name="adj1" fmla="val 16667"/>
                  <a:gd name="adj2" fmla="val 0"/>
                </a:avLst>
              </a:prstGeom>
              <a:solidFill>
                <a:srgbClr val="FFFFFF">
                  <a:alpha val="89411"/>
                </a:srgbClr>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0" name="Google Shape;300;p5"/>
              <p:cNvSpPr txBox="1"/>
              <p:nvPr/>
            </p:nvSpPr>
            <p:spPr>
              <a:xfrm>
                <a:off x="772799" y="37636"/>
                <a:ext cx="6384300" cy="648000"/>
              </a:xfrm>
              <a:prstGeom prst="rect">
                <a:avLst/>
              </a:prstGeom>
              <a:noFill/>
              <a:ln>
                <a:noFill/>
              </a:ln>
            </p:spPr>
            <p:txBody>
              <a:bodyPr spcFirstLastPara="1" wrap="square" lIns="128000" tIns="11425" rIns="11425" bIns="11425" anchor="ctr" anchorCtr="0">
                <a:noAutofit/>
              </a:bodyPr>
              <a:lstStyle/>
              <a:p>
                <a:pPr marL="171450" marR="0" lvl="1" indent="-57150" algn="l" rtl="0">
                  <a:lnSpc>
                    <a:spcPct val="115000"/>
                  </a:lnSpc>
                  <a:spcBef>
                    <a:spcPts val="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p:txBody>
          </p:sp>
          <p:sp>
            <p:nvSpPr>
              <p:cNvPr id="301" name="Google Shape;301;p5"/>
              <p:cNvSpPr/>
              <p:nvPr/>
            </p:nvSpPr>
            <p:spPr>
              <a:xfrm rot="-5400000">
                <a:off x="-165599" y="1155247"/>
                <a:ext cx="1104000" cy="772800"/>
              </a:xfrm>
              <a:prstGeom prst="chevron">
                <a:avLst>
                  <a:gd name="adj" fmla="val 50000"/>
                </a:avLst>
              </a:prstGeom>
              <a:solidFill>
                <a:srgbClr val="3F3F3F"/>
              </a:solidFill>
              <a:ln w="12700" cap="flat" cmpd="sng">
                <a:solidFill>
                  <a:srgbClr val="A1A1A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2" name="Google Shape;302;p5"/>
              <p:cNvSpPr txBox="1"/>
              <p:nvPr/>
            </p:nvSpPr>
            <p:spPr>
              <a:xfrm rot="10800000">
                <a:off x="-1" y="1376048"/>
                <a:ext cx="772800" cy="331200"/>
              </a:xfrm>
              <a:prstGeom prst="rect">
                <a:avLst/>
              </a:prstGeom>
              <a:noFill/>
              <a:ln>
                <a:noFill/>
              </a:ln>
            </p:spPr>
            <p:txBody>
              <a:bodyPr spcFirstLastPara="1" wrap="square" lIns="13950" tIns="13950" rIns="13950" bIns="13950" anchor="ctr" anchorCtr="0">
                <a:noAutofit/>
              </a:bodyPr>
              <a:lstStyle/>
              <a:p>
                <a:pPr marL="0" marR="0" lvl="0" indent="0" algn="ctr" rtl="0">
                  <a:lnSpc>
                    <a:spcPct val="115000"/>
                  </a:lnSpc>
                  <a:spcBef>
                    <a:spcPts val="0"/>
                  </a:spcBef>
                  <a:spcAft>
                    <a:spcPts val="0"/>
                  </a:spcAft>
                  <a:buClr>
                    <a:srgbClr val="000000"/>
                  </a:buClr>
                  <a:buSzPts val="2200"/>
                  <a:buFont typeface="Arial"/>
                  <a:buNone/>
                </a:pPr>
                <a:endParaRPr sz="1100" b="0" i="0" u="none" strike="noStrike" cap="none">
                  <a:solidFill>
                    <a:srgbClr val="FFFFFF"/>
                  </a:solidFill>
                  <a:latin typeface="Arial"/>
                  <a:ea typeface="Arial"/>
                  <a:cs typeface="Arial"/>
                  <a:sym typeface="Arial"/>
                </a:endParaRPr>
              </a:p>
            </p:txBody>
          </p:sp>
          <p:sp>
            <p:nvSpPr>
              <p:cNvPr id="303" name="Google Shape;303;p5"/>
              <p:cNvSpPr/>
              <p:nvPr/>
            </p:nvSpPr>
            <p:spPr>
              <a:xfrm rot="5400000">
                <a:off x="3623651" y="-1861250"/>
                <a:ext cx="717600" cy="6419400"/>
              </a:xfrm>
              <a:prstGeom prst="round2SameRect">
                <a:avLst>
                  <a:gd name="adj1" fmla="val 16667"/>
                  <a:gd name="adj2" fmla="val 0"/>
                </a:avLst>
              </a:prstGeom>
              <a:solidFill>
                <a:srgbClr val="FFFFFF">
                  <a:alpha val="89411"/>
                </a:srgbClr>
              </a:solidFill>
              <a:ln w="12700" cap="flat" cmpd="sng">
                <a:solidFill>
                  <a:srgbClr val="A1A1A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4" name="Google Shape;304;p5"/>
              <p:cNvSpPr txBox="1"/>
              <p:nvPr/>
            </p:nvSpPr>
            <p:spPr>
              <a:xfrm>
                <a:off x="772798" y="1024680"/>
                <a:ext cx="6384300" cy="647400"/>
              </a:xfrm>
              <a:prstGeom prst="rect">
                <a:avLst/>
              </a:prstGeom>
              <a:noFill/>
              <a:ln>
                <a:noFill/>
              </a:ln>
            </p:spPr>
            <p:txBody>
              <a:bodyPr spcFirstLastPara="1" wrap="square" lIns="128000" tIns="11425" rIns="11425" bIns="11425" anchor="ctr" anchorCtr="0">
                <a:noAutofit/>
              </a:bodyPr>
              <a:lstStyle/>
              <a:p>
                <a:pPr marL="171450" marR="0" lvl="1" indent="-57150" algn="l" rtl="0">
                  <a:lnSpc>
                    <a:spcPct val="115000"/>
                  </a:lnSpc>
                  <a:spcBef>
                    <a:spcPts val="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a:p>
                <a:pPr marL="342900" marR="0" lvl="2" indent="-57150" algn="l" rtl="0">
                  <a:lnSpc>
                    <a:spcPct val="115000"/>
                  </a:lnSpc>
                  <a:spcBef>
                    <a:spcPts val="27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a:p>
                <a:pPr marL="228600" marR="0" lvl="2" indent="-31750" algn="l" rtl="0">
                  <a:lnSpc>
                    <a:spcPct val="115000"/>
                  </a:lnSpc>
                  <a:spcBef>
                    <a:spcPts val="270"/>
                  </a:spcBef>
                  <a:spcAft>
                    <a:spcPts val="0"/>
                  </a:spcAft>
                  <a:buClr>
                    <a:srgbClr val="000000"/>
                  </a:buClr>
                  <a:buSzPts val="1300"/>
                  <a:buFont typeface="Arial"/>
                  <a:buNone/>
                </a:pPr>
                <a:endParaRPr sz="1100" b="0" i="0" u="none" strike="noStrike" cap="none">
                  <a:solidFill>
                    <a:srgbClr val="000000"/>
                  </a:solidFill>
                  <a:latin typeface="Arial"/>
                  <a:ea typeface="Arial"/>
                  <a:cs typeface="Arial"/>
                  <a:sym typeface="Arial"/>
                </a:endParaRPr>
              </a:p>
            </p:txBody>
          </p:sp>
          <p:sp>
            <p:nvSpPr>
              <p:cNvPr id="305" name="Google Shape;305;p5"/>
              <p:cNvSpPr/>
              <p:nvPr/>
            </p:nvSpPr>
            <p:spPr>
              <a:xfrm rot="-5557935">
                <a:off x="-165572" y="2142292"/>
                <a:ext cx="1103965" cy="772725"/>
              </a:xfrm>
              <a:prstGeom prst="chevron">
                <a:avLst>
                  <a:gd name="adj" fmla="val 50000"/>
                </a:avLst>
              </a:prstGeom>
              <a:solidFill>
                <a:srgbClr val="7F7F7F"/>
              </a:solidFill>
              <a:ln w="12700" cap="flat" cmpd="sng">
                <a:solidFill>
                  <a:srgbClr val="ADADA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6" name="Google Shape;306;p5"/>
              <p:cNvSpPr txBox="1"/>
              <p:nvPr/>
            </p:nvSpPr>
            <p:spPr>
              <a:xfrm rot="10641119">
                <a:off x="47" y="2363128"/>
                <a:ext cx="772725" cy="331254"/>
              </a:xfrm>
              <a:prstGeom prst="rect">
                <a:avLst/>
              </a:prstGeom>
              <a:noFill/>
              <a:ln>
                <a:noFill/>
              </a:ln>
            </p:spPr>
            <p:txBody>
              <a:bodyPr spcFirstLastPara="1" wrap="square" lIns="13950" tIns="13950" rIns="13950" bIns="13950" anchor="ctr" anchorCtr="0">
                <a:noAutofit/>
              </a:bodyPr>
              <a:lstStyle/>
              <a:p>
                <a:pPr marL="0" marR="0" lvl="0" indent="0" algn="ctr" rtl="0">
                  <a:lnSpc>
                    <a:spcPct val="115000"/>
                  </a:lnSpc>
                  <a:spcBef>
                    <a:spcPts val="0"/>
                  </a:spcBef>
                  <a:spcAft>
                    <a:spcPts val="0"/>
                  </a:spcAft>
                  <a:buClr>
                    <a:srgbClr val="000000"/>
                  </a:buClr>
                  <a:buSzPts val="2200"/>
                  <a:buFont typeface="Arial"/>
                  <a:buNone/>
                </a:pPr>
                <a:endParaRPr sz="1100" b="0" i="0" u="none" strike="noStrike" cap="none">
                  <a:solidFill>
                    <a:srgbClr val="FFFFFF"/>
                  </a:solidFill>
                  <a:latin typeface="Arial"/>
                  <a:ea typeface="Arial"/>
                  <a:cs typeface="Arial"/>
                  <a:sym typeface="Arial"/>
                </a:endParaRPr>
              </a:p>
            </p:txBody>
          </p:sp>
          <p:sp>
            <p:nvSpPr>
              <p:cNvPr id="307" name="Google Shape;307;p5"/>
              <p:cNvSpPr/>
              <p:nvPr/>
            </p:nvSpPr>
            <p:spPr>
              <a:xfrm rot="5400000">
                <a:off x="3623651" y="-874187"/>
                <a:ext cx="717600" cy="6419400"/>
              </a:xfrm>
              <a:prstGeom prst="round2SameRect">
                <a:avLst>
                  <a:gd name="adj1" fmla="val 16667"/>
                  <a:gd name="adj2" fmla="val 0"/>
                </a:avLst>
              </a:prstGeom>
              <a:solidFill>
                <a:srgbClr val="FFFFFF">
                  <a:alpha val="89411"/>
                </a:srgbClr>
              </a:solidFill>
              <a:ln w="12700" cap="flat" cmpd="sng">
                <a:solidFill>
                  <a:srgbClr val="ADADA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8" name="Google Shape;308;p5"/>
              <p:cNvSpPr txBox="1"/>
              <p:nvPr/>
            </p:nvSpPr>
            <p:spPr>
              <a:xfrm>
                <a:off x="772798" y="2011743"/>
                <a:ext cx="6384300" cy="647400"/>
              </a:xfrm>
              <a:prstGeom prst="rect">
                <a:avLst/>
              </a:prstGeom>
              <a:noFill/>
              <a:ln>
                <a:noFill/>
              </a:ln>
            </p:spPr>
            <p:txBody>
              <a:bodyPr spcFirstLastPara="1" wrap="square" lIns="128000" tIns="11425" rIns="11425" bIns="11425" anchor="ctr" anchorCtr="0">
                <a:noAutofit/>
              </a:bodyPr>
              <a:lstStyle/>
              <a:p>
                <a:pPr marL="171450" marR="0" lvl="1" indent="-57150" algn="l" rtl="0">
                  <a:lnSpc>
                    <a:spcPct val="115000"/>
                  </a:lnSpc>
                  <a:spcBef>
                    <a:spcPts val="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p:txBody>
          </p:sp>
          <p:sp>
            <p:nvSpPr>
              <p:cNvPr id="309" name="Google Shape;309;p5"/>
              <p:cNvSpPr/>
              <p:nvPr/>
            </p:nvSpPr>
            <p:spPr>
              <a:xfrm rot="-5400000">
                <a:off x="-165599" y="3129373"/>
                <a:ext cx="1104000" cy="772800"/>
              </a:xfrm>
              <a:prstGeom prst="chevron">
                <a:avLst>
                  <a:gd name="adj" fmla="val 50000"/>
                </a:avLst>
              </a:prstGeom>
              <a:solidFill>
                <a:srgbClr val="AEABAB"/>
              </a:solidFill>
              <a:ln w="12700" cap="flat" cmpd="sng">
                <a:solidFill>
                  <a:srgbClr val="B9B9B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0" name="Google Shape;310;p5"/>
              <p:cNvSpPr txBox="1"/>
              <p:nvPr/>
            </p:nvSpPr>
            <p:spPr>
              <a:xfrm rot="10800000">
                <a:off x="-1" y="3350173"/>
                <a:ext cx="772800" cy="331200"/>
              </a:xfrm>
              <a:prstGeom prst="rect">
                <a:avLst/>
              </a:prstGeom>
              <a:noFill/>
              <a:ln>
                <a:noFill/>
              </a:ln>
            </p:spPr>
            <p:txBody>
              <a:bodyPr spcFirstLastPara="1" wrap="square" lIns="13950" tIns="13950" rIns="13950" bIns="13950" anchor="ctr" anchorCtr="0">
                <a:noAutofit/>
              </a:bodyPr>
              <a:lstStyle/>
              <a:p>
                <a:pPr marL="0" marR="0" lvl="0" indent="0" algn="ctr" rtl="0">
                  <a:lnSpc>
                    <a:spcPct val="115000"/>
                  </a:lnSpc>
                  <a:spcBef>
                    <a:spcPts val="0"/>
                  </a:spcBef>
                  <a:spcAft>
                    <a:spcPts val="0"/>
                  </a:spcAft>
                  <a:buClr>
                    <a:srgbClr val="FFFFFF"/>
                  </a:buClr>
                  <a:buSzPts val="2200"/>
                  <a:buFont typeface="Arial"/>
                  <a:buNone/>
                </a:pPr>
                <a:r>
                  <a:rPr lang="en-US" sz="1100" b="0" i="0" u="none" strike="noStrike" cap="none">
                    <a:solidFill>
                      <a:srgbClr val="FFFFFF"/>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311" name="Google Shape;311;p5"/>
              <p:cNvSpPr/>
              <p:nvPr/>
            </p:nvSpPr>
            <p:spPr>
              <a:xfrm rot="5400000">
                <a:off x="3623651" y="112876"/>
                <a:ext cx="717600" cy="6419400"/>
              </a:xfrm>
              <a:prstGeom prst="round2SameRect">
                <a:avLst>
                  <a:gd name="adj1" fmla="val 16667"/>
                  <a:gd name="adj2" fmla="val 0"/>
                </a:avLst>
              </a:prstGeom>
              <a:solidFill>
                <a:srgbClr val="FFFFFF">
                  <a:alpha val="89411"/>
                </a:srgbClr>
              </a:solidFill>
              <a:ln w="12700" cap="flat" cmpd="sng">
                <a:solidFill>
                  <a:srgbClr val="B9B9B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2" name="Google Shape;312;p5"/>
              <p:cNvSpPr txBox="1"/>
              <p:nvPr/>
            </p:nvSpPr>
            <p:spPr>
              <a:xfrm>
                <a:off x="772798" y="2998805"/>
                <a:ext cx="6384300" cy="647400"/>
              </a:xfrm>
              <a:prstGeom prst="rect">
                <a:avLst/>
              </a:prstGeom>
              <a:noFill/>
              <a:ln>
                <a:noFill/>
              </a:ln>
            </p:spPr>
            <p:txBody>
              <a:bodyPr spcFirstLastPara="1" wrap="square" lIns="128000" tIns="11425" rIns="11425" bIns="11425" anchor="ctr" anchorCtr="0">
                <a:noAutofit/>
              </a:bodyPr>
              <a:lstStyle/>
              <a:p>
                <a:pPr marL="171450" marR="0" lvl="1" indent="-57150" algn="l" rtl="0">
                  <a:lnSpc>
                    <a:spcPct val="115000"/>
                  </a:lnSpc>
                  <a:spcBef>
                    <a:spcPts val="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p:txBody>
          </p:sp>
          <p:sp>
            <p:nvSpPr>
              <p:cNvPr id="313" name="Google Shape;313;p5"/>
              <p:cNvSpPr/>
              <p:nvPr/>
            </p:nvSpPr>
            <p:spPr>
              <a:xfrm rot="-5400000">
                <a:off x="-165599" y="4116436"/>
                <a:ext cx="1104000" cy="772800"/>
              </a:xfrm>
              <a:prstGeom prst="chevron">
                <a:avLst>
                  <a:gd name="adj" fmla="val 50000"/>
                </a:avLst>
              </a:prstGeom>
              <a:solidFill>
                <a:srgbClr val="D0CECE"/>
              </a:solid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4" name="Google Shape;314;p5"/>
              <p:cNvSpPr txBox="1"/>
              <p:nvPr/>
            </p:nvSpPr>
            <p:spPr>
              <a:xfrm rot="10800000">
                <a:off x="-1" y="4337236"/>
                <a:ext cx="772800" cy="331200"/>
              </a:xfrm>
              <a:prstGeom prst="rect">
                <a:avLst/>
              </a:prstGeom>
              <a:noFill/>
              <a:ln>
                <a:noFill/>
              </a:ln>
            </p:spPr>
            <p:txBody>
              <a:bodyPr spcFirstLastPara="1" wrap="square" lIns="13950" tIns="13950" rIns="13950" bIns="13950" anchor="ctr" anchorCtr="0">
                <a:noAutofit/>
              </a:bodyPr>
              <a:lstStyle/>
              <a:p>
                <a:pPr marL="0" marR="0" lvl="0" indent="0" algn="ctr" rtl="0">
                  <a:lnSpc>
                    <a:spcPct val="115000"/>
                  </a:lnSpc>
                  <a:spcBef>
                    <a:spcPts val="0"/>
                  </a:spcBef>
                  <a:spcAft>
                    <a:spcPts val="0"/>
                  </a:spcAft>
                  <a:buClr>
                    <a:srgbClr val="FFFFFF"/>
                  </a:buClr>
                  <a:buSzPts val="2200"/>
                  <a:buFont typeface="Arial"/>
                  <a:buNone/>
                </a:pPr>
                <a:r>
                  <a:rPr lang="en-US" sz="1100" b="0" i="0" u="none" strike="noStrike" cap="none">
                    <a:solidFill>
                      <a:srgbClr val="FFFFFF"/>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315" name="Google Shape;315;p5"/>
              <p:cNvSpPr/>
              <p:nvPr/>
            </p:nvSpPr>
            <p:spPr>
              <a:xfrm rot="5400000">
                <a:off x="3623651" y="1099937"/>
                <a:ext cx="717600" cy="6419400"/>
              </a:xfrm>
              <a:prstGeom prst="round2SameRect">
                <a:avLst>
                  <a:gd name="adj1" fmla="val 16667"/>
                  <a:gd name="adj2" fmla="val 0"/>
                </a:avLst>
              </a:prstGeom>
              <a:solidFill>
                <a:srgbClr val="FFFFFF">
                  <a:alpha val="89411"/>
                </a:srgbClr>
              </a:solid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6" name="Google Shape;316;p5"/>
              <p:cNvSpPr txBox="1"/>
              <p:nvPr/>
            </p:nvSpPr>
            <p:spPr>
              <a:xfrm>
                <a:off x="772798" y="3985867"/>
                <a:ext cx="6384300" cy="647400"/>
              </a:xfrm>
              <a:prstGeom prst="rect">
                <a:avLst/>
              </a:prstGeom>
              <a:noFill/>
              <a:ln>
                <a:noFill/>
              </a:ln>
            </p:spPr>
            <p:txBody>
              <a:bodyPr spcFirstLastPara="1" wrap="square" lIns="128000" tIns="11425" rIns="11425" bIns="11425" anchor="ctr" anchorCtr="0">
                <a:noAutofit/>
              </a:bodyPr>
              <a:lstStyle/>
              <a:p>
                <a:pPr marL="171450" marR="0" lvl="1" indent="-57150" algn="l" rtl="0">
                  <a:lnSpc>
                    <a:spcPct val="115000"/>
                  </a:lnSpc>
                  <a:spcBef>
                    <a:spcPts val="0"/>
                  </a:spcBef>
                  <a:spcAft>
                    <a:spcPts val="0"/>
                  </a:spcAft>
                  <a:buClr>
                    <a:srgbClr val="000000"/>
                  </a:buClr>
                  <a:buSzPts val="1800"/>
                  <a:buFont typeface="Arial"/>
                  <a:buNone/>
                </a:pPr>
                <a:endParaRPr sz="1100" b="1" i="0" u="none" strike="noStrike" cap="none">
                  <a:solidFill>
                    <a:srgbClr val="000000"/>
                  </a:solidFill>
                  <a:latin typeface="Arial"/>
                  <a:ea typeface="Arial"/>
                  <a:cs typeface="Arial"/>
                  <a:sym typeface="Arial"/>
                </a:endParaRPr>
              </a:p>
            </p:txBody>
          </p:sp>
        </p:grpSp>
        <p:grpSp>
          <p:nvGrpSpPr>
            <p:cNvPr id="317" name="Google Shape;317;p5"/>
            <p:cNvGrpSpPr/>
            <p:nvPr/>
          </p:nvGrpSpPr>
          <p:grpSpPr>
            <a:xfrm>
              <a:off x="2523282" y="1272723"/>
              <a:ext cx="398270" cy="4740164"/>
              <a:chOff x="1210358" y="1119497"/>
              <a:chExt cx="454128" cy="3824872"/>
            </a:xfrm>
          </p:grpSpPr>
          <p:sp>
            <p:nvSpPr>
              <p:cNvPr id="318" name="Google Shape;318;p5"/>
              <p:cNvSpPr txBox="1"/>
              <p:nvPr/>
            </p:nvSpPr>
            <p:spPr>
              <a:xfrm>
                <a:off x="1210358" y="1119497"/>
                <a:ext cx="451500" cy="309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FFFFFF"/>
                    </a:solidFill>
                    <a:latin typeface="Arial"/>
                    <a:ea typeface="Arial"/>
                    <a:cs typeface="Arial"/>
                    <a:sym typeface="Arial"/>
                  </a:rPr>
                  <a:t>5</a:t>
                </a:r>
                <a:endParaRPr sz="1300" b="0" i="0" u="none" strike="noStrike" cap="none">
                  <a:solidFill>
                    <a:srgbClr val="000000"/>
                  </a:solidFill>
                  <a:latin typeface="Arial"/>
                  <a:ea typeface="Arial"/>
                  <a:cs typeface="Arial"/>
                  <a:sym typeface="Arial"/>
                </a:endParaRPr>
              </a:p>
            </p:txBody>
          </p:sp>
          <p:sp>
            <p:nvSpPr>
              <p:cNvPr id="319" name="Google Shape;319;p5"/>
              <p:cNvSpPr txBox="1"/>
              <p:nvPr/>
            </p:nvSpPr>
            <p:spPr>
              <a:xfrm>
                <a:off x="1212986" y="2010548"/>
                <a:ext cx="451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4</a:t>
                </a:r>
                <a:endParaRPr sz="1100" b="0" i="0" u="none" strike="noStrike" cap="none">
                  <a:solidFill>
                    <a:srgbClr val="000000"/>
                  </a:solidFill>
                  <a:latin typeface="Arial"/>
                  <a:ea typeface="Arial"/>
                  <a:cs typeface="Arial"/>
                  <a:sym typeface="Arial"/>
                </a:endParaRPr>
              </a:p>
            </p:txBody>
          </p:sp>
          <p:sp>
            <p:nvSpPr>
              <p:cNvPr id="320" name="Google Shape;320;p5"/>
              <p:cNvSpPr txBox="1"/>
              <p:nvPr/>
            </p:nvSpPr>
            <p:spPr>
              <a:xfrm>
                <a:off x="1210358" y="2835084"/>
                <a:ext cx="451500" cy="309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3</a:t>
                </a:r>
                <a:endParaRPr sz="1300" b="0" i="0" u="none" strike="noStrike" cap="none">
                  <a:solidFill>
                    <a:srgbClr val="000000"/>
                  </a:solidFill>
                  <a:latin typeface="Arial"/>
                  <a:ea typeface="Arial"/>
                  <a:cs typeface="Arial"/>
                  <a:sym typeface="Arial"/>
                </a:endParaRPr>
              </a:p>
            </p:txBody>
          </p:sp>
          <p:sp>
            <p:nvSpPr>
              <p:cNvPr id="321" name="Google Shape;321;p5"/>
              <p:cNvSpPr txBox="1"/>
              <p:nvPr/>
            </p:nvSpPr>
            <p:spPr>
              <a:xfrm>
                <a:off x="1210358" y="3689915"/>
                <a:ext cx="451500" cy="309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2</a:t>
                </a:r>
                <a:endParaRPr sz="1300" b="0" i="0" u="none" strike="noStrike" cap="none">
                  <a:solidFill>
                    <a:srgbClr val="000000"/>
                  </a:solidFill>
                  <a:latin typeface="Arial"/>
                  <a:ea typeface="Arial"/>
                  <a:cs typeface="Arial"/>
                  <a:sym typeface="Arial"/>
                </a:endParaRPr>
              </a:p>
            </p:txBody>
          </p:sp>
          <p:sp>
            <p:nvSpPr>
              <p:cNvPr id="322" name="Google Shape;322;p5"/>
              <p:cNvSpPr txBox="1"/>
              <p:nvPr/>
            </p:nvSpPr>
            <p:spPr>
              <a:xfrm>
                <a:off x="1212986" y="4634769"/>
                <a:ext cx="451500" cy="309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1</a:t>
                </a:r>
                <a:endParaRPr sz="1300" b="0" i="0" u="none" strike="noStrike" cap="none">
                  <a:solidFill>
                    <a:srgbClr val="000000"/>
                  </a:solidFill>
                  <a:latin typeface="Arial"/>
                  <a:ea typeface="Arial"/>
                  <a:cs typeface="Arial"/>
                  <a:sym typeface="Arial"/>
                </a:endParaRPr>
              </a:p>
            </p:txBody>
          </p:sp>
        </p:grpSp>
        <p:grpSp>
          <p:nvGrpSpPr>
            <p:cNvPr id="323" name="Google Shape;323;p5"/>
            <p:cNvGrpSpPr/>
            <p:nvPr/>
          </p:nvGrpSpPr>
          <p:grpSpPr>
            <a:xfrm>
              <a:off x="2994765" y="958734"/>
              <a:ext cx="5554041" cy="5321790"/>
              <a:chOff x="1747968" y="260100"/>
              <a:chExt cx="6333000" cy="4827459"/>
            </a:xfrm>
          </p:grpSpPr>
          <p:sp>
            <p:nvSpPr>
              <p:cNvPr id="324" name="Google Shape;324;p5"/>
              <p:cNvSpPr txBox="1"/>
              <p:nvPr/>
            </p:nvSpPr>
            <p:spPr>
              <a:xfrm>
                <a:off x="1747968" y="260100"/>
                <a:ext cx="6333000" cy="654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BEST PRACTICE</a:t>
                </a:r>
                <a:endParaRPr sz="1100" b="1" i="0" u="none" strike="noStrike" cap="none" dirty="0">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3F3F3F"/>
                    </a:solidFill>
                    <a:latin typeface="Arial"/>
                    <a:ea typeface="Arial"/>
                    <a:cs typeface="Arial"/>
                    <a:sym typeface="Arial"/>
                  </a:rPr>
                  <a:t>Demonstrating current best practices in DE&amp;I; exemplary for other organisations globally.</a:t>
                </a:r>
                <a:endParaRPr sz="1100" b="1" i="0" u="none" strike="noStrike" cap="none" dirty="0">
                  <a:solidFill>
                    <a:srgbClr val="000000"/>
                  </a:solidFill>
                  <a:latin typeface="Arial"/>
                  <a:ea typeface="Arial"/>
                  <a:cs typeface="Arial"/>
                  <a:sym typeface="Arial"/>
                </a:endParaRPr>
              </a:p>
            </p:txBody>
          </p:sp>
          <p:sp>
            <p:nvSpPr>
              <p:cNvPr id="325" name="Google Shape;325;p5"/>
              <p:cNvSpPr txBox="1"/>
              <p:nvPr/>
            </p:nvSpPr>
            <p:spPr>
              <a:xfrm>
                <a:off x="1747968" y="1240898"/>
                <a:ext cx="6333000" cy="654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PROGRESSIVE</a:t>
                </a:r>
                <a:endParaRPr sz="1200" b="0" i="0" u="none" strike="noStrike" cap="none" dirty="0">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3F3F3F"/>
                    </a:solidFill>
                    <a:latin typeface="Arial"/>
                    <a:ea typeface="Arial"/>
                    <a:cs typeface="Arial"/>
                    <a:sym typeface="Arial"/>
                  </a:rPr>
                  <a:t>Implementing DE&amp;I systemically; showing improved results and outcomes.</a:t>
                </a:r>
                <a:endParaRPr sz="1100" b="0" i="0" u="none" strike="noStrike" cap="none" dirty="0">
                  <a:solidFill>
                    <a:srgbClr val="000000"/>
                  </a:solidFill>
                  <a:latin typeface="Arial"/>
                  <a:ea typeface="Arial"/>
                  <a:cs typeface="Arial"/>
                  <a:sym typeface="Arial"/>
                </a:endParaRPr>
              </a:p>
            </p:txBody>
          </p:sp>
          <p:sp>
            <p:nvSpPr>
              <p:cNvPr id="326" name="Google Shape;326;p5"/>
              <p:cNvSpPr txBox="1"/>
              <p:nvPr/>
            </p:nvSpPr>
            <p:spPr>
              <a:xfrm>
                <a:off x="1747968" y="2217497"/>
                <a:ext cx="6333000" cy="85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PROACTIVE</a:t>
                </a:r>
                <a:endParaRPr sz="1100" b="0" i="0" u="none" strike="noStrike" cap="none" dirty="0">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3F3F3F"/>
                    </a:solidFill>
                    <a:latin typeface="Arial"/>
                    <a:ea typeface="Arial"/>
                    <a:cs typeface="Arial"/>
                    <a:sym typeface="Arial"/>
                  </a:rPr>
                  <a:t>A clear awareness of the value of DE&amp;II; starting to implement </a:t>
                </a:r>
                <a:endParaRPr sz="1100" b="0" i="0" u="none" strike="noStrike" cap="none" dirty="0">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3F3F3F"/>
                    </a:solidFill>
                    <a:latin typeface="Arial"/>
                    <a:ea typeface="Arial"/>
                    <a:cs typeface="Arial"/>
                    <a:sym typeface="Arial"/>
                  </a:rPr>
                  <a:t>DE&amp;II systemically.</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327" name="Google Shape;327;p5"/>
              <p:cNvSpPr txBox="1"/>
              <p:nvPr/>
            </p:nvSpPr>
            <p:spPr>
              <a:xfrm>
                <a:off x="1747968" y="3203617"/>
                <a:ext cx="6310200" cy="85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REACTIVE</a:t>
                </a:r>
                <a:endParaRPr sz="1200" b="0" i="0" u="none" strike="noStrike" cap="none">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a:solidFill>
                      <a:srgbClr val="3F3F3F"/>
                    </a:solidFill>
                    <a:latin typeface="Arial"/>
                    <a:ea typeface="Arial"/>
                    <a:cs typeface="Arial"/>
                    <a:sym typeface="Arial"/>
                  </a:rPr>
                  <a:t>A compliance mind-set; actions are taken primarily to comply with relevant laws and social pressures.</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8" name="Google Shape;328;p5"/>
              <p:cNvSpPr txBox="1"/>
              <p:nvPr/>
            </p:nvSpPr>
            <p:spPr>
              <a:xfrm>
                <a:off x="1756806" y="4240059"/>
                <a:ext cx="6292500" cy="847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INACTIVE</a:t>
                </a:r>
                <a:endParaRPr sz="1200" b="0" i="0" u="none" strike="noStrike" cap="none" dirty="0">
                  <a:solidFill>
                    <a:srgbClr val="000000"/>
                  </a:solidFill>
                  <a:latin typeface="Arial"/>
                  <a:ea typeface="Arial"/>
                  <a:cs typeface="Arial"/>
                  <a:sym typeface="Arial"/>
                </a:endParaRPr>
              </a:p>
              <a:p>
                <a:pPr marL="114300" marR="0" lvl="2"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3F3F3F"/>
                    </a:solidFill>
                    <a:latin typeface="Arial"/>
                    <a:ea typeface="Arial"/>
                    <a:cs typeface="Arial"/>
                    <a:sym typeface="Arial"/>
                  </a:rPr>
                  <a:t>No DE&amp;I work has begun; diversity, equity and a culture of inclusion are not part of organisational goals.</a:t>
                </a:r>
                <a:endParaRPr sz="1100" b="0" i="0" u="none" strike="noStrike" cap="none" dirty="0">
                  <a:solidFill>
                    <a:srgbClr val="000000"/>
                  </a:solidFill>
                  <a:latin typeface="Arial"/>
                  <a:ea typeface="Arial"/>
                  <a:cs typeface="Arial"/>
                  <a:sym typeface="Arial"/>
                </a:endParaRPr>
              </a:p>
            </p:txBody>
          </p:sp>
        </p:grpSp>
      </p:grpSp>
      <p:sp>
        <p:nvSpPr>
          <p:cNvPr id="329" name="Google Shape;329;p5"/>
          <p:cNvSpPr txBox="1"/>
          <p:nvPr/>
        </p:nvSpPr>
        <p:spPr>
          <a:xfrm>
            <a:off x="5389925" y="2008900"/>
            <a:ext cx="5106900" cy="42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It creates a score based on where you currently sit in terms of DE&amp;I practice on the following progress scale GDEIB Maturity Matrix):</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4846</TotalTime>
  <Words>1279</Words>
  <Application>Microsoft Office PowerPoint</Application>
  <PresentationFormat>Custom</PresentationFormat>
  <Paragraphs>107</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Calibri</vt:lpstr>
      <vt:lpstr>Arial</vt:lpstr>
      <vt:lpstr>2_Office Theme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Gamiel Yafai</dc:creator>
  <cp:lastModifiedBy>Emily Lewis</cp:lastModifiedBy>
  <cp:revision>13</cp:revision>
  <dcterms:modified xsi:type="dcterms:W3CDTF">2024-05-29T09:30:36Z</dcterms:modified>
</cp:coreProperties>
</file>