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</p:sldMasterIdLst>
  <p:notesMasterIdLst>
    <p:notesMasterId r:id="rId15"/>
  </p:notesMasterIdLst>
  <p:sldIdLst>
    <p:sldId id="257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25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C3B9D8-530E-4FEC-947E-E93880A6A1EB}" v="5" dt="2025-10-01T16:05:49.5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-Marie Morrison" userId="cdd9a8e6-9878-432c-adf6-0edea2a75ecf" providerId="ADAL" clId="{37501E1A-12F3-419E-99ED-1557845E5364}"/>
    <pc:docChg chg="custSel modSld">
      <pc:chgData name="Anne-Marie Morrison" userId="cdd9a8e6-9878-432c-adf6-0edea2a75ecf" providerId="ADAL" clId="{37501E1A-12F3-419E-99ED-1557845E5364}" dt="2023-01-20T09:37:40.144" v="117" actId="20577"/>
      <pc:docMkLst>
        <pc:docMk/>
      </pc:docMkLst>
      <pc:sldChg chg="modSp mod">
        <pc:chgData name="Anne-Marie Morrison" userId="cdd9a8e6-9878-432c-adf6-0edea2a75ecf" providerId="ADAL" clId="{37501E1A-12F3-419E-99ED-1557845E5364}" dt="2023-01-20T09:37:40.144" v="117" actId="20577"/>
        <pc:sldMkLst>
          <pc:docMk/>
          <pc:sldMk cId="3342657247" sldId="256"/>
        </pc:sldMkLst>
      </pc:sldChg>
    </pc:docChg>
  </pc:docChgLst>
  <pc:docChgLst>
    <pc:chgData name="Emily Lewis" userId="0b5b15d5-8204-4270-be0e-68e96ed7c60e" providerId="ADAL" clId="{38E765D5-C7B9-4D73-82C7-ED8F594EE762}"/>
    <pc:docChg chg="modSld modMainMaster">
      <pc:chgData name="Emily Lewis" userId="0b5b15d5-8204-4270-be0e-68e96ed7c60e" providerId="ADAL" clId="{38E765D5-C7B9-4D73-82C7-ED8F594EE762}" dt="2023-01-09T10:22:48.363" v="40" actId="1076"/>
      <pc:docMkLst>
        <pc:docMk/>
      </pc:docMkLst>
      <pc:sldChg chg="modSp mod">
        <pc:chgData name="Emily Lewis" userId="0b5b15d5-8204-4270-be0e-68e96ed7c60e" providerId="ADAL" clId="{38E765D5-C7B9-4D73-82C7-ED8F594EE762}" dt="2023-01-09T10:20:25.909" v="11" actId="1076"/>
        <pc:sldMkLst>
          <pc:docMk/>
          <pc:sldMk cId="3342657247" sldId="256"/>
        </pc:sldMkLst>
      </pc:sldChg>
      <pc:sldChg chg="modSp mod">
        <pc:chgData name="Emily Lewis" userId="0b5b15d5-8204-4270-be0e-68e96ed7c60e" providerId="ADAL" clId="{38E765D5-C7B9-4D73-82C7-ED8F594EE762}" dt="2023-01-09T10:20:31.326" v="12" actId="1076"/>
        <pc:sldMkLst>
          <pc:docMk/>
          <pc:sldMk cId="637210993" sldId="257"/>
        </pc:sldMkLst>
      </pc:sldChg>
      <pc:sldChg chg="modSp mod">
        <pc:chgData name="Emily Lewis" userId="0b5b15d5-8204-4270-be0e-68e96ed7c60e" providerId="ADAL" clId="{38E765D5-C7B9-4D73-82C7-ED8F594EE762}" dt="2023-01-09T10:22:41.694" v="37" actId="1076"/>
        <pc:sldMkLst>
          <pc:docMk/>
          <pc:sldMk cId="3873791270" sldId="258"/>
        </pc:sldMkLst>
      </pc:sldChg>
      <pc:sldChg chg="modSp mod">
        <pc:chgData name="Emily Lewis" userId="0b5b15d5-8204-4270-be0e-68e96ed7c60e" providerId="ADAL" clId="{38E765D5-C7B9-4D73-82C7-ED8F594EE762}" dt="2023-01-09T10:22:38.694" v="36" actId="1076"/>
        <pc:sldMkLst>
          <pc:docMk/>
          <pc:sldMk cId="836220386" sldId="259"/>
        </pc:sldMkLst>
      </pc:sldChg>
      <pc:sldChg chg="modSp mod">
        <pc:chgData name="Emily Lewis" userId="0b5b15d5-8204-4270-be0e-68e96ed7c60e" providerId="ADAL" clId="{38E765D5-C7B9-4D73-82C7-ED8F594EE762}" dt="2023-01-09T10:22:48.363" v="40" actId="1076"/>
        <pc:sldMkLst>
          <pc:docMk/>
          <pc:sldMk cId="2474847904" sldId="260"/>
        </pc:sldMkLst>
      </pc:sldChg>
      <pc:sldChg chg="modSp mod">
        <pc:chgData name="Emily Lewis" userId="0b5b15d5-8204-4270-be0e-68e96ed7c60e" providerId="ADAL" clId="{38E765D5-C7B9-4D73-82C7-ED8F594EE762}" dt="2023-01-09T10:22:44.170" v="38" actId="1076"/>
        <pc:sldMkLst>
          <pc:docMk/>
          <pc:sldMk cId="3180338081" sldId="261"/>
        </pc:sldMkLst>
      </pc:sldChg>
      <pc:sldMasterChg chg="modSldLayout">
        <pc:chgData name="Emily Lewis" userId="0b5b15d5-8204-4270-be0e-68e96ed7c60e" providerId="ADAL" clId="{38E765D5-C7B9-4D73-82C7-ED8F594EE762}" dt="2023-01-09T10:19:23.413" v="0"/>
        <pc:sldMasterMkLst>
          <pc:docMk/>
          <pc:sldMasterMk cId="3703791081" sldId="2147483648"/>
        </pc:sldMasterMkLst>
        <pc:sldLayoutChg chg="modSp">
          <pc:chgData name="Emily Lewis" userId="0b5b15d5-8204-4270-be0e-68e96ed7c60e" providerId="ADAL" clId="{38E765D5-C7B9-4D73-82C7-ED8F594EE762}" dt="2023-01-09T10:19:23.413" v="0"/>
          <pc:sldLayoutMkLst>
            <pc:docMk/>
            <pc:sldMasterMk cId="3703791081" sldId="2147483648"/>
            <pc:sldLayoutMk cId="3586819576" sldId="2147483649"/>
          </pc:sldLayoutMkLst>
        </pc:sldLayoutChg>
      </pc:sldMasterChg>
    </pc:docChg>
  </pc:docChgLst>
  <pc:docChgLst>
    <pc:chgData name="Emily Lewis" userId="0b5b15d5-8204-4270-be0e-68e96ed7c60e" providerId="ADAL" clId="{C480875F-4415-42AC-8F45-1DADEBA0A7E3}"/>
    <pc:docChg chg="mod delSld modSld">
      <pc:chgData name="Emily Lewis" userId="0b5b15d5-8204-4270-be0e-68e96ed7c60e" providerId="ADAL" clId="{C480875F-4415-42AC-8F45-1DADEBA0A7E3}" dt="2023-01-27T09:05:40.323" v="22"/>
      <pc:docMkLst>
        <pc:docMk/>
      </pc:docMkLst>
      <pc:sldChg chg="modSp mod">
        <pc:chgData name="Emily Lewis" userId="0b5b15d5-8204-4270-be0e-68e96ed7c60e" providerId="ADAL" clId="{C480875F-4415-42AC-8F45-1DADEBA0A7E3}" dt="2023-01-27T09:04:24.519" v="20" actId="20577"/>
        <pc:sldMkLst>
          <pc:docMk/>
          <pc:sldMk cId="3342657247" sldId="256"/>
        </pc:sldMkLst>
      </pc:sldChg>
      <pc:sldChg chg="del">
        <pc:chgData name="Emily Lewis" userId="0b5b15d5-8204-4270-be0e-68e96ed7c60e" providerId="ADAL" clId="{C480875F-4415-42AC-8F45-1DADEBA0A7E3}" dt="2023-01-27T09:04:38.789" v="21" actId="47"/>
        <pc:sldMkLst>
          <pc:docMk/>
          <pc:sldMk cId="2046612279" sldId="262"/>
        </pc:sldMkLst>
      </pc:sldChg>
    </pc:docChg>
  </pc:docChgLst>
  <pc:docChgLst>
    <pc:chgData name="Maddy Desforges" userId="751a36d8-c36b-42ad-9184-a41dd1b183a4" providerId="ADAL" clId="{7A8FE8E4-DFA5-478A-8864-3DFC60B04878}"/>
    <pc:docChg chg="addSld modSld">
      <pc:chgData name="Maddy Desforges" userId="751a36d8-c36b-42ad-9184-a41dd1b183a4" providerId="ADAL" clId="{7A8FE8E4-DFA5-478A-8864-3DFC60B04878}" dt="2023-01-27T08:15:43.142" v="0"/>
      <pc:docMkLst>
        <pc:docMk/>
      </pc:docMkLst>
      <pc:sldChg chg="add">
        <pc:chgData name="Maddy Desforges" userId="751a36d8-c36b-42ad-9184-a41dd1b183a4" providerId="ADAL" clId="{7A8FE8E4-DFA5-478A-8864-3DFC60B04878}" dt="2023-01-27T08:15:43.142" v="0"/>
        <pc:sldMkLst>
          <pc:docMk/>
          <pc:sldMk cId="2046612279" sldId="262"/>
        </pc:sldMkLst>
      </pc:sldChg>
    </pc:docChg>
  </pc:docChgLst>
  <pc:docChgLst>
    <pc:chgData name="Emily Lewis" userId="0b5b15d5-8204-4270-be0e-68e96ed7c60e" providerId="ADAL" clId="{B0FA3909-3C9F-458E-9B28-FC00E409EF9F}"/>
    <pc:docChg chg="custSel addSld modSld sldOrd">
      <pc:chgData name="Emily Lewis" userId="0b5b15d5-8204-4270-be0e-68e96ed7c60e" providerId="ADAL" clId="{B0FA3909-3C9F-458E-9B28-FC00E409EF9F}" dt="2023-01-09T10:18:08.876" v="300" actId="20577"/>
      <pc:docMkLst>
        <pc:docMk/>
      </pc:docMkLst>
      <pc:sldChg chg="addSp modSp new mod">
        <pc:chgData name="Emily Lewis" userId="0b5b15d5-8204-4270-be0e-68e96ed7c60e" providerId="ADAL" clId="{B0FA3909-3C9F-458E-9B28-FC00E409EF9F}" dt="2023-01-09T09:33:26.009" v="53"/>
        <pc:sldMkLst>
          <pc:docMk/>
          <pc:sldMk cId="3342657247" sldId="256"/>
        </pc:sldMkLst>
      </pc:sldChg>
      <pc:sldChg chg="addSp delSp modSp add mod setBg">
        <pc:chgData name="Emily Lewis" userId="0b5b15d5-8204-4270-be0e-68e96ed7c60e" providerId="ADAL" clId="{B0FA3909-3C9F-458E-9B28-FC00E409EF9F}" dt="2023-01-09T09:33:26.009" v="53"/>
        <pc:sldMkLst>
          <pc:docMk/>
          <pc:sldMk cId="637210993" sldId="257"/>
        </pc:sldMkLst>
      </pc:sldChg>
      <pc:sldChg chg="addSp delSp modSp new mod">
        <pc:chgData name="Emily Lewis" userId="0b5b15d5-8204-4270-be0e-68e96ed7c60e" providerId="ADAL" clId="{B0FA3909-3C9F-458E-9B28-FC00E409EF9F}" dt="2023-01-09T10:18:08.876" v="300" actId="20577"/>
        <pc:sldMkLst>
          <pc:docMk/>
          <pc:sldMk cId="3873791270" sldId="258"/>
        </pc:sldMkLst>
      </pc:sldChg>
      <pc:sldChg chg="addSp modSp add mod">
        <pc:chgData name="Emily Lewis" userId="0b5b15d5-8204-4270-be0e-68e96ed7c60e" providerId="ADAL" clId="{B0FA3909-3C9F-458E-9B28-FC00E409EF9F}" dt="2023-01-09T09:37:33.027" v="131" actId="20577"/>
        <pc:sldMkLst>
          <pc:docMk/>
          <pc:sldMk cId="836220386" sldId="259"/>
        </pc:sldMkLst>
      </pc:sldChg>
      <pc:sldChg chg="addSp delSp modSp add mod">
        <pc:chgData name="Emily Lewis" userId="0b5b15d5-8204-4270-be0e-68e96ed7c60e" providerId="ADAL" clId="{B0FA3909-3C9F-458E-9B28-FC00E409EF9F}" dt="2023-01-09T10:10:38.169" v="203" actId="1076"/>
        <pc:sldMkLst>
          <pc:docMk/>
          <pc:sldMk cId="2474847904" sldId="260"/>
        </pc:sldMkLst>
      </pc:sldChg>
      <pc:sldChg chg="addSp modSp add mod ord">
        <pc:chgData name="Emily Lewis" userId="0b5b15d5-8204-4270-be0e-68e96ed7c60e" providerId="ADAL" clId="{B0FA3909-3C9F-458E-9B28-FC00E409EF9F}" dt="2023-01-09T10:18:01.600" v="293" actId="1076"/>
        <pc:sldMkLst>
          <pc:docMk/>
          <pc:sldMk cId="3180338081" sldId="261"/>
        </pc:sldMkLst>
      </pc:sldChg>
      <pc:sldMasterChg chg="addSldLayout">
        <pc:chgData name="Emily Lewis" userId="0b5b15d5-8204-4270-be0e-68e96ed7c60e" providerId="ADAL" clId="{B0FA3909-3C9F-458E-9B28-FC00E409EF9F}" dt="2023-01-09T09:24:31.234" v="0" actId="680"/>
        <pc:sldMasterMkLst>
          <pc:docMk/>
          <pc:sldMasterMk cId="3703791081" sldId="2147483648"/>
        </pc:sldMasterMkLst>
        <pc:sldLayoutChg chg="add">
          <pc:chgData name="Emily Lewis" userId="0b5b15d5-8204-4270-be0e-68e96ed7c60e" providerId="ADAL" clId="{B0FA3909-3C9F-458E-9B28-FC00E409EF9F}" dt="2023-01-09T09:24:31.234" v="0" actId="680"/>
          <pc:sldLayoutMkLst>
            <pc:docMk/>
            <pc:sldMasterMk cId="3703791081" sldId="2147483648"/>
            <pc:sldLayoutMk cId="3586819576" sldId="2147483649"/>
          </pc:sldLayoutMkLst>
        </pc:sldLayoutChg>
      </pc:sldMasterChg>
    </pc:docChg>
  </pc:docChgLst>
  <pc:docChgLst>
    <pc:chgData name="Emily Lewis" userId="0b5b15d5-8204-4270-be0e-68e96ed7c60e" providerId="ADAL" clId="{655821A6-B2DD-402A-AF3D-9D1AC5DF0C31}"/>
    <pc:docChg chg="undo custSel addSld delSld modSld sldOrd">
      <pc:chgData name="Emily Lewis" userId="0b5b15d5-8204-4270-be0e-68e96ed7c60e" providerId="ADAL" clId="{655821A6-B2DD-402A-AF3D-9D1AC5DF0C31}" dt="2025-10-02T15:38:07.814" v="2150" actId="47"/>
      <pc:docMkLst>
        <pc:docMk/>
      </pc:docMkLst>
      <pc:sldChg chg="modSp del mod">
        <pc:chgData name="Emily Lewis" userId="0b5b15d5-8204-4270-be0e-68e96ed7c60e" providerId="ADAL" clId="{655821A6-B2DD-402A-AF3D-9D1AC5DF0C31}" dt="2025-10-01T15:53:12.100" v="80" actId="47"/>
        <pc:sldMkLst>
          <pc:docMk/>
          <pc:sldMk cId="3342657247" sldId="256"/>
        </pc:sldMkLst>
        <pc:spChg chg="mod">
          <ac:chgData name="Emily Lewis" userId="0b5b15d5-8204-4270-be0e-68e96ed7c60e" providerId="ADAL" clId="{655821A6-B2DD-402A-AF3D-9D1AC5DF0C31}" dt="2025-10-01T15:52:08.676" v="0" actId="2711"/>
          <ac:spMkLst>
            <pc:docMk/>
            <pc:sldMk cId="3342657247" sldId="256"/>
            <ac:spMk id="2" creationId="{1506FC5B-8DA2-0DCE-B9C6-3BAA17AD9EF8}"/>
          </ac:spMkLst>
        </pc:spChg>
        <pc:spChg chg="mod">
          <ac:chgData name="Emily Lewis" userId="0b5b15d5-8204-4270-be0e-68e96ed7c60e" providerId="ADAL" clId="{655821A6-B2DD-402A-AF3D-9D1AC5DF0C31}" dt="2025-10-01T15:52:12.617" v="1" actId="2711"/>
          <ac:spMkLst>
            <pc:docMk/>
            <pc:sldMk cId="3342657247" sldId="256"/>
            <ac:spMk id="3" creationId="{8683C739-074E-AC2C-2D9E-3D6852C6E384}"/>
          </ac:spMkLst>
        </pc:spChg>
      </pc:sldChg>
      <pc:sldChg chg="addSp modSp mod">
        <pc:chgData name="Emily Lewis" userId="0b5b15d5-8204-4270-be0e-68e96ed7c60e" providerId="ADAL" clId="{655821A6-B2DD-402A-AF3D-9D1AC5DF0C31}" dt="2025-10-01T15:53:52.349" v="102" actId="208"/>
        <pc:sldMkLst>
          <pc:docMk/>
          <pc:sldMk cId="637210993" sldId="257"/>
        </pc:sldMkLst>
        <pc:spChg chg="mod">
          <ac:chgData name="Emily Lewis" userId="0b5b15d5-8204-4270-be0e-68e96ed7c60e" providerId="ADAL" clId="{655821A6-B2DD-402A-AF3D-9D1AC5DF0C31}" dt="2025-10-01T15:52:56.949" v="35" actId="20577"/>
          <ac:spMkLst>
            <pc:docMk/>
            <pc:sldMk cId="637210993" sldId="257"/>
            <ac:spMk id="2" creationId="{1506FC5B-8DA2-0DCE-B9C6-3BAA17AD9EF8}"/>
          </ac:spMkLst>
        </pc:spChg>
        <pc:spChg chg="mod">
          <ac:chgData name="Emily Lewis" userId="0b5b15d5-8204-4270-be0e-68e96ed7c60e" providerId="ADAL" clId="{655821A6-B2DD-402A-AF3D-9D1AC5DF0C31}" dt="2025-10-01T15:53:06.371" v="78" actId="20577"/>
          <ac:spMkLst>
            <pc:docMk/>
            <pc:sldMk cId="637210993" sldId="257"/>
            <ac:spMk id="3" creationId="{8683C739-074E-AC2C-2D9E-3D6852C6E384}"/>
          </ac:spMkLst>
        </pc:spChg>
        <pc:spChg chg="add mod">
          <ac:chgData name="Emily Lewis" userId="0b5b15d5-8204-4270-be0e-68e96ed7c60e" providerId="ADAL" clId="{655821A6-B2DD-402A-AF3D-9D1AC5DF0C31}" dt="2025-10-01T15:53:52.349" v="102" actId="208"/>
          <ac:spMkLst>
            <pc:docMk/>
            <pc:sldMk cId="637210993" sldId="257"/>
            <ac:spMk id="4" creationId="{D3105100-7100-BC95-7850-1E58F64F3DF3}"/>
          </ac:spMkLst>
        </pc:spChg>
        <pc:picChg chg="mod">
          <ac:chgData name="Emily Lewis" userId="0b5b15d5-8204-4270-be0e-68e96ed7c60e" providerId="ADAL" clId="{655821A6-B2DD-402A-AF3D-9D1AC5DF0C31}" dt="2025-10-01T15:53:09.958" v="79" actId="14100"/>
          <ac:picMkLst>
            <pc:docMk/>
            <pc:sldMk cId="637210993" sldId="257"/>
            <ac:picMk id="6" creationId="{0160FD8D-4E6B-B188-8A67-DCF67D2544CF}"/>
          </ac:picMkLst>
        </pc:picChg>
      </pc:sldChg>
      <pc:sldChg chg="addSp modSp del mod">
        <pc:chgData name="Emily Lewis" userId="0b5b15d5-8204-4270-be0e-68e96ed7c60e" providerId="ADAL" clId="{655821A6-B2DD-402A-AF3D-9D1AC5DF0C31}" dt="2025-10-01T15:58:16.161" v="304" actId="47"/>
        <pc:sldMkLst>
          <pc:docMk/>
          <pc:sldMk cId="3873791270" sldId="258"/>
        </pc:sldMkLst>
        <pc:spChg chg="add mod">
          <ac:chgData name="Emily Lewis" userId="0b5b15d5-8204-4270-be0e-68e96ed7c60e" providerId="ADAL" clId="{655821A6-B2DD-402A-AF3D-9D1AC5DF0C31}" dt="2025-10-01T15:54:08.373" v="106" actId="1076"/>
          <ac:spMkLst>
            <pc:docMk/>
            <pc:sldMk cId="3873791270" sldId="258"/>
            <ac:spMk id="2" creationId="{DEF6B005-DBAC-1A55-87CC-0C69A2F4AFA0}"/>
          </ac:spMkLst>
        </pc:spChg>
      </pc:sldChg>
      <pc:sldChg chg="del">
        <pc:chgData name="Emily Lewis" userId="0b5b15d5-8204-4270-be0e-68e96ed7c60e" providerId="ADAL" clId="{655821A6-B2DD-402A-AF3D-9D1AC5DF0C31}" dt="2025-10-01T15:54:14.833" v="108" actId="47"/>
        <pc:sldMkLst>
          <pc:docMk/>
          <pc:sldMk cId="836220386" sldId="259"/>
        </pc:sldMkLst>
      </pc:sldChg>
      <pc:sldChg chg="del">
        <pc:chgData name="Emily Lewis" userId="0b5b15d5-8204-4270-be0e-68e96ed7c60e" providerId="ADAL" clId="{655821A6-B2DD-402A-AF3D-9D1AC5DF0C31}" dt="2025-10-01T15:54:12.994" v="107" actId="47"/>
        <pc:sldMkLst>
          <pc:docMk/>
          <pc:sldMk cId="2474847904" sldId="260"/>
        </pc:sldMkLst>
      </pc:sldChg>
      <pc:sldChg chg="addSp modSp mod">
        <pc:chgData name="Emily Lewis" userId="0b5b15d5-8204-4270-be0e-68e96ed7c60e" providerId="ADAL" clId="{655821A6-B2DD-402A-AF3D-9D1AC5DF0C31}" dt="2025-10-02T10:53:44.249" v="1175" actId="1076"/>
        <pc:sldMkLst>
          <pc:docMk/>
          <pc:sldMk cId="3180338081" sldId="261"/>
        </pc:sldMkLst>
        <pc:spChg chg="mod">
          <ac:chgData name="Emily Lewis" userId="0b5b15d5-8204-4270-be0e-68e96ed7c60e" providerId="ADAL" clId="{655821A6-B2DD-402A-AF3D-9D1AC5DF0C31}" dt="2025-10-02T10:53:44.249" v="1175" actId="1076"/>
          <ac:spMkLst>
            <pc:docMk/>
            <pc:sldMk cId="3180338081" sldId="261"/>
            <ac:spMk id="2" creationId="{0396281B-6976-5047-69D3-34D0AB873A6F}"/>
          </ac:spMkLst>
        </pc:spChg>
        <pc:spChg chg="add mod">
          <ac:chgData name="Emily Lewis" userId="0b5b15d5-8204-4270-be0e-68e96ed7c60e" providerId="ADAL" clId="{655821A6-B2DD-402A-AF3D-9D1AC5DF0C31}" dt="2025-10-01T15:54:01.942" v="104" actId="1076"/>
          <ac:spMkLst>
            <pc:docMk/>
            <pc:sldMk cId="3180338081" sldId="261"/>
            <ac:spMk id="3" creationId="{460DD446-556B-4660-78B6-40870352A976}"/>
          </ac:spMkLst>
        </pc:spChg>
        <pc:spChg chg="mod">
          <ac:chgData name="Emily Lewis" userId="0b5b15d5-8204-4270-be0e-68e96ed7c60e" providerId="ADAL" clId="{655821A6-B2DD-402A-AF3D-9D1AC5DF0C31}" dt="2025-10-01T15:58:05.232" v="302" actId="20577"/>
          <ac:spMkLst>
            <pc:docMk/>
            <pc:sldMk cId="3180338081" sldId="261"/>
            <ac:spMk id="6" creationId="{477E12E0-7617-B868-95DA-F3A66DA0CC98}"/>
          </ac:spMkLst>
        </pc:spChg>
      </pc:sldChg>
      <pc:sldChg chg="modSp add mod">
        <pc:chgData name="Emily Lewis" userId="0b5b15d5-8204-4270-be0e-68e96ed7c60e" providerId="ADAL" clId="{655821A6-B2DD-402A-AF3D-9D1AC5DF0C31}" dt="2025-10-01T16:03:01.601" v="561" actId="20577"/>
        <pc:sldMkLst>
          <pc:docMk/>
          <pc:sldMk cId="819683858" sldId="262"/>
        </pc:sldMkLst>
        <pc:spChg chg="mod">
          <ac:chgData name="Emily Lewis" userId="0b5b15d5-8204-4270-be0e-68e96ed7c60e" providerId="ADAL" clId="{655821A6-B2DD-402A-AF3D-9D1AC5DF0C31}" dt="2025-10-01T15:58:21.509" v="328" actId="20577"/>
          <ac:spMkLst>
            <pc:docMk/>
            <pc:sldMk cId="819683858" sldId="262"/>
            <ac:spMk id="2" creationId="{DE0A5435-E700-2251-1B3B-DE19CE0FDF32}"/>
          </ac:spMkLst>
        </pc:spChg>
        <pc:spChg chg="mod">
          <ac:chgData name="Emily Lewis" userId="0b5b15d5-8204-4270-be0e-68e96ed7c60e" providerId="ADAL" clId="{655821A6-B2DD-402A-AF3D-9D1AC5DF0C31}" dt="2025-10-01T16:03:01.601" v="561" actId="20577"/>
          <ac:spMkLst>
            <pc:docMk/>
            <pc:sldMk cId="819683858" sldId="262"/>
            <ac:spMk id="6" creationId="{9BAC465B-DA6A-3C45-0FE4-D340ABDD72FF}"/>
          </ac:spMkLst>
        </pc:spChg>
      </pc:sldChg>
      <pc:sldChg chg="modSp add mod">
        <pc:chgData name="Emily Lewis" userId="0b5b15d5-8204-4270-be0e-68e96ed7c60e" providerId="ADAL" clId="{655821A6-B2DD-402A-AF3D-9D1AC5DF0C31}" dt="2025-10-01T16:05:56.930" v="1076" actId="1076"/>
        <pc:sldMkLst>
          <pc:docMk/>
          <pc:sldMk cId="1811471160" sldId="263"/>
        </pc:sldMkLst>
        <pc:spChg chg="mod">
          <ac:chgData name="Emily Lewis" userId="0b5b15d5-8204-4270-be0e-68e96ed7c60e" providerId="ADAL" clId="{655821A6-B2DD-402A-AF3D-9D1AC5DF0C31}" dt="2025-10-01T16:05:56.930" v="1076" actId="1076"/>
          <ac:spMkLst>
            <pc:docMk/>
            <pc:sldMk cId="1811471160" sldId="263"/>
            <ac:spMk id="2" creationId="{C8AD92B8-D79D-200E-F586-BA8F95D3C079}"/>
          </ac:spMkLst>
        </pc:spChg>
        <pc:spChg chg="mod">
          <ac:chgData name="Emily Lewis" userId="0b5b15d5-8204-4270-be0e-68e96ed7c60e" providerId="ADAL" clId="{655821A6-B2DD-402A-AF3D-9D1AC5DF0C31}" dt="2025-10-01T16:04:22.186" v="850" actId="1076"/>
          <ac:spMkLst>
            <pc:docMk/>
            <pc:sldMk cId="1811471160" sldId="263"/>
            <ac:spMk id="6" creationId="{8F924FFA-76B0-4DD0-110D-968716183639}"/>
          </ac:spMkLst>
        </pc:spChg>
      </pc:sldChg>
      <pc:sldChg chg="modSp add mod ord">
        <pc:chgData name="Emily Lewis" userId="0b5b15d5-8204-4270-be0e-68e96ed7c60e" providerId="ADAL" clId="{655821A6-B2DD-402A-AF3D-9D1AC5DF0C31}" dt="2025-10-02T10:53:51.875" v="1176" actId="1076"/>
        <pc:sldMkLst>
          <pc:docMk/>
          <pc:sldMk cId="1015159955" sldId="264"/>
        </pc:sldMkLst>
        <pc:spChg chg="mod">
          <ac:chgData name="Emily Lewis" userId="0b5b15d5-8204-4270-be0e-68e96ed7c60e" providerId="ADAL" clId="{655821A6-B2DD-402A-AF3D-9D1AC5DF0C31}" dt="2025-10-02T10:53:51.875" v="1176" actId="1076"/>
          <ac:spMkLst>
            <pc:docMk/>
            <pc:sldMk cId="1015159955" sldId="264"/>
            <ac:spMk id="2" creationId="{FB68AFE9-A9FD-57B8-94D6-05DE0BE0183F}"/>
          </ac:spMkLst>
        </pc:spChg>
        <pc:spChg chg="mod">
          <ac:chgData name="Emily Lewis" userId="0b5b15d5-8204-4270-be0e-68e96ed7c60e" providerId="ADAL" clId="{655821A6-B2DD-402A-AF3D-9D1AC5DF0C31}" dt="2025-10-01T16:06:03.353" v="1077" actId="1076"/>
          <ac:spMkLst>
            <pc:docMk/>
            <pc:sldMk cId="1015159955" sldId="264"/>
            <ac:spMk id="6" creationId="{53CF9BA7-4736-E341-DBD7-A43E6384E87B}"/>
          </ac:spMkLst>
        </pc:spChg>
      </pc:sldChg>
      <pc:sldChg chg="modSp add mod">
        <pc:chgData name="Emily Lewis" userId="0b5b15d5-8204-4270-be0e-68e96ed7c60e" providerId="ADAL" clId="{655821A6-B2DD-402A-AF3D-9D1AC5DF0C31}" dt="2025-10-02T15:37:48.990" v="2149" actId="20577"/>
        <pc:sldMkLst>
          <pc:docMk/>
          <pc:sldMk cId="734766431" sldId="265"/>
        </pc:sldMkLst>
        <pc:spChg chg="mod">
          <ac:chgData name="Emily Lewis" userId="0b5b15d5-8204-4270-be0e-68e96ed7c60e" providerId="ADAL" clId="{655821A6-B2DD-402A-AF3D-9D1AC5DF0C31}" dt="2025-10-01T16:06:09.107" v="1090" actId="20577"/>
          <ac:spMkLst>
            <pc:docMk/>
            <pc:sldMk cId="734766431" sldId="265"/>
            <ac:spMk id="2" creationId="{921B5742-7265-C0F3-FDDE-F155F0B138DC}"/>
          </ac:spMkLst>
        </pc:spChg>
        <pc:spChg chg="mod">
          <ac:chgData name="Emily Lewis" userId="0b5b15d5-8204-4270-be0e-68e96ed7c60e" providerId="ADAL" clId="{655821A6-B2DD-402A-AF3D-9D1AC5DF0C31}" dt="2025-10-02T15:37:48.990" v="2149" actId="20577"/>
          <ac:spMkLst>
            <pc:docMk/>
            <pc:sldMk cId="734766431" sldId="265"/>
            <ac:spMk id="6" creationId="{BED93CC8-D397-F6D8-F348-56D3CABF20D5}"/>
          </ac:spMkLst>
        </pc:spChg>
      </pc:sldChg>
      <pc:sldChg chg="modSp add mod ord">
        <pc:chgData name="Emily Lewis" userId="0b5b15d5-8204-4270-be0e-68e96ed7c60e" providerId="ADAL" clId="{655821A6-B2DD-402A-AF3D-9D1AC5DF0C31}" dt="2025-10-02T10:55:40.325" v="1347" actId="20577"/>
        <pc:sldMkLst>
          <pc:docMk/>
          <pc:sldMk cId="2274054433" sldId="266"/>
        </pc:sldMkLst>
        <pc:spChg chg="mod">
          <ac:chgData name="Emily Lewis" userId="0b5b15d5-8204-4270-be0e-68e96ed7c60e" providerId="ADAL" clId="{655821A6-B2DD-402A-AF3D-9D1AC5DF0C31}" dt="2025-10-02T10:55:11.116" v="1213" actId="20577"/>
          <ac:spMkLst>
            <pc:docMk/>
            <pc:sldMk cId="2274054433" sldId="266"/>
            <ac:spMk id="2" creationId="{758D49CC-6EF0-2D3D-9E4A-93598512B220}"/>
          </ac:spMkLst>
        </pc:spChg>
        <pc:spChg chg="mod">
          <ac:chgData name="Emily Lewis" userId="0b5b15d5-8204-4270-be0e-68e96ed7c60e" providerId="ADAL" clId="{655821A6-B2DD-402A-AF3D-9D1AC5DF0C31}" dt="2025-10-02T10:55:40.325" v="1347" actId="20577"/>
          <ac:spMkLst>
            <pc:docMk/>
            <pc:sldMk cId="2274054433" sldId="266"/>
            <ac:spMk id="6" creationId="{1D4EE8DF-CC8A-5A30-1DCF-F327CD80F133}"/>
          </ac:spMkLst>
        </pc:spChg>
      </pc:sldChg>
      <pc:sldChg chg="modSp add mod">
        <pc:chgData name="Emily Lewis" userId="0b5b15d5-8204-4270-be0e-68e96ed7c60e" providerId="ADAL" clId="{655821A6-B2DD-402A-AF3D-9D1AC5DF0C31}" dt="2025-10-02T10:56:44.478" v="1583" actId="1076"/>
        <pc:sldMkLst>
          <pc:docMk/>
          <pc:sldMk cId="3609163734" sldId="267"/>
        </pc:sldMkLst>
        <pc:spChg chg="mod">
          <ac:chgData name="Emily Lewis" userId="0b5b15d5-8204-4270-be0e-68e96ed7c60e" providerId="ADAL" clId="{655821A6-B2DD-402A-AF3D-9D1AC5DF0C31}" dt="2025-10-02T10:56:44.478" v="1583" actId="1076"/>
          <ac:spMkLst>
            <pc:docMk/>
            <pc:sldMk cId="3609163734" sldId="267"/>
            <ac:spMk id="2" creationId="{46CF460F-ECF4-C6CA-C484-140ED0638223}"/>
          </ac:spMkLst>
        </pc:spChg>
        <pc:spChg chg="mod">
          <ac:chgData name="Emily Lewis" userId="0b5b15d5-8204-4270-be0e-68e96ed7c60e" providerId="ADAL" clId="{655821A6-B2DD-402A-AF3D-9D1AC5DF0C31}" dt="2025-10-02T10:56:39.789" v="1582" actId="20577"/>
          <ac:spMkLst>
            <pc:docMk/>
            <pc:sldMk cId="3609163734" sldId="267"/>
            <ac:spMk id="6" creationId="{38366840-28AB-D76F-0102-F32A618BF151}"/>
          </ac:spMkLst>
        </pc:spChg>
      </pc:sldChg>
      <pc:sldChg chg="modSp add mod">
        <pc:chgData name="Emily Lewis" userId="0b5b15d5-8204-4270-be0e-68e96ed7c60e" providerId="ADAL" clId="{655821A6-B2DD-402A-AF3D-9D1AC5DF0C31}" dt="2025-10-02T10:57:53.632" v="1855" actId="20577"/>
        <pc:sldMkLst>
          <pc:docMk/>
          <pc:sldMk cId="1988487523" sldId="268"/>
        </pc:sldMkLst>
        <pc:spChg chg="mod">
          <ac:chgData name="Emily Lewis" userId="0b5b15d5-8204-4270-be0e-68e96ed7c60e" providerId="ADAL" clId="{655821A6-B2DD-402A-AF3D-9D1AC5DF0C31}" dt="2025-10-02T10:56:56.375" v="1606" actId="20577"/>
          <ac:spMkLst>
            <pc:docMk/>
            <pc:sldMk cId="1988487523" sldId="268"/>
            <ac:spMk id="2" creationId="{F2904ADA-DE7C-B101-3521-D0415B0D1CEC}"/>
          </ac:spMkLst>
        </pc:spChg>
        <pc:spChg chg="mod">
          <ac:chgData name="Emily Lewis" userId="0b5b15d5-8204-4270-be0e-68e96ed7c60e" providerId="ADAL" clId="{655821A6-B2DD-402A-AF3D-9D1AC5DF0C31}" dt="2025-10-02T10:57:53.632" v="1855" actId="20577"/>
          <ac:spMkLst>
            <pc:docMk/>
            <pc:sldMk cId="1988487523" sldId="268"/>
            <ac:spMk id="6" creationId="{1BA38121-6CC3-6837-84B9-424F8C9AA3C6}"/>
          </ac:spMkLst>
        </pc:spChg>
      </pc:sldChg>
      <pc:sldChg chg="modSp add mod">
        <pc:chgData name="Emily Lewis" userId="0b5b15d5-8204-4270-be0e-68e96ed7c60e" providerId="ADAL" clId="{655821A6-B2DD-402A-AF3D-9D1AC5DF0C31}" dt="2025-10-02T10:59:58.952" v="2138" actId="20577"/>
        <pc:sldMkLst>
          <pc:docMk/>
          <pc:sldMk cId="3435270667" sldId="269"/>
        </pc:sldMkLst>
        <pc:spChg chg="mod">
          <ac:chgData name="Emily Lewis" userId="0b5b15d5-8204-4270-be0e-68e96ed7c60e" providerId="ADAL" clId="{655821A6-B2DD-402A-AF3D-9D1AC5DF0C31}" dt="2025-10-02T10:58:11.928" v="1891" actId="20577"/>
          <ac:spMkLst>
            <pc:docMk/>
            <pc:sldMk cId="3435270667" sldId="269"/>
            <ac:spMk id="2" creationId="{1C4D05B6-AFAD-14F2-EE97-9091E0A675E4}"/>
          </ac:spMkLst>
        </pc:spChg>
        <pc:spChg chg="mod">
          <ac:chgData name="Emily Lewis" userId="0b5b15d5-8204-4270-be0e-68e96ed7c60e" providerId="ADAL" clId="{655821A6-B2DD-402A-AF3D-9D1AC5DF0C31}" dt="2025-10-02T10:59:58.952" v="2138" actId="20577"/>
          <ac:spMkLst>
            <pc:docMk/>
            <pc:sldMk cId="3435270667" sldId="269"/>
            <ac:spMk id="6" creationId="{EB05CCD7-0594-80A2-7F8D-09E1FF68E71D}"/>
          </ac:spMkLst>
        </pc:spChg>
      </pc:sldChg>
      <pc:sldChg chg="add del">
        <pc:chgData name="Emily Lewis" userId="0b5b15d5-8204-4270-be0e-68e96ed7c60e" providerId="ADAL" clId="{655821A6-B2DD-402A-AF3D-9D1AC5DF0C31}" dt="2025-10-02T15:38:07.814" v="2150" actId="47"/>
        <pc:sldMkLst>
          <pc:docMk/>
          <pc:sldMk cId="4217340582" sldId="2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8A27D-9906-496A-B7F6-01311D4B29EE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933AB-1AA5-4BF1-8D11-A728BE95E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62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806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257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906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93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936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915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771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671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872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114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460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31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6FC5B-8DA2-0DCE-B9C6-3BAA17AD9E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950" b="1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The Civil Society Covenant</a:t>
            </a:r>
            <a:endParaRPr lang="en-GB" b="1">
              <a:solidFill>
                <a:srgbClr val="C725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83C739-074E-AC2C-2D9E-3D6852C6E3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Strengthening partnerships in [place]</a:t>
            </a:r>
            <a:endParaRPr lang="en-GB" sz="2400">
              <a:solidFill>
                <a:srgbClr val="C725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160FD8D-4E6B-B188-8A67-DCF67D2544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1782" y="5661087"/>
            <a:ext cx="2449229" cy="100806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3105100-7100-BC95-7850-1E58F64F3DF3}"/>
              </a:ext>
            </a:extLst>
          </p:cNvPr>
          <p:cNvSpPr/>
          <p:nvPr/>
        </p:nvSpPr>
        <p:spPr>
          <a:xfrm>
            <a:off x="3037114" y="5661087"/>
            <a:ext cx="2449229" cy="913884"/>
          </a:xfrm>
          <a:prstGeom prst="rect">
            <a:avLst/>
          </a:prstGeom>
          <a:ln>
            <a:solidFill>
              <a:srgbClr val="C7254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latin typeface="Poppins" panose="00000500000000000000" pitchFamily="2" charset="0"/>
                <a:cs typeface="Poppins" panose="00000500000000000000" pitchFamily="2" charset="0"/>
              </a:rPr>
              <a:t>Your logo here</a:t>
            </a:r>
            <a:endParaRPr lang="en-GB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210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D27E6C-8FB7-3D51-A7D5-9BDF2705D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F27DCD3-B1EC-79CE-144D-68278295B520}"/>
              </a:ext>
            </a:extLst>
          </p:cNvPr>
          <p:cNvSpPr/>
          <p:nvPr/>
        </p:nvSpPr>
        <p:spPr>
          <a:xfrm>
            <a:off x="0" y="5790772"/>
            <a:ext cx="9144000" cy="1067228"/>
          </a:xfrm>
          <a:prstGeom prst="rect">
            <a:avLst/>
          </a:prstGeom>
          <a:solidFill>
            <a:srgbClr val="C72542"/>
          </a:solidFill>
          <a:ln>
            <a:solidFill>
              <a:srgbClr val="C725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rgbClr val="C7254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931361-5233-7636-3C8D-8ECD1A2BC9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343" y="5894217"/>
            <a:ext cx="2092714" cy="8603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B05CCD7-0594-80A2-7F8D-09E1FF68E71D}"/>
              </a:ext>
            </a:extLst>
          </p:cNvPr>
          <p:cNvSpPr txBox="1"/>
          <p:nvPr/>
        </p:nvSpPr>
        <p:spPr>
          <a:xfrm>
            <a:off x="942654" y="2088190"/>
            <a:ext cx="72586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[Include contact details here e.g. name, role and email, website etc.]</a:t>
            </a:r>
          </a:p>
          <a:p>
            <a:pPr marL="342900" indent="-342900">
              <a:buFontTx/>
              <a:buChar char="-"/>
            </a:pPr>
            <a:endParaRPr lang="en-US" sz="2400">
              <a:solidFill>
                <a:srgbClr val="C725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[Invitation to continue the conversation – is there another opportunity to meet? Will you have regular check-ins?]</a:t>
            </a:r>
            <a:endParaRPr lang="en-US" sz="2400">
              <a:solidFill>
                <a:srgbClr val="C72542"/>
              </a:solidFill>
            </a:endParaRPr>
          </a:p>
          <a:p>
            <a:endParaRPr lang="en-US" sz="2400">
              <a:solidFill>
                <a:srgbClr val="C72542"/>
              </a:solidFill>
            </a:endParaRPr>
          </a:p>
          <a:p>
            <a:endParaRPr lang="en-GB" sz="2400">
              <a:solidFill>
                <a:srgbClr val="C7254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C4D05B6-AFAD-14F2-EE97-9091E0A675E4}"/>
              </a:ext>
            </a:extLst>
          </p:cNvPr>
          <p:cNvSpPr txBox="1"/>
          <p:nvPr/>
        </p:nvSpPr>
        <p:spPr>
          <a:xfrm>
            <a:off x="1094765" y="780866"/>
            <a:ext cx="72586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Thank you and how to contact us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5EEC10-7E09-1A73-67BC-89A59F6BE5FF}"/>
              </a:ext>
            </a:extLst>
          </p:cNvPr>
          <p:cNvSpPr/>
          <p:nvPr/>
        </p:nvSpPr>
        <p:spPr>
          <a:xfrm>
            <a:off x="2808514" y="5867444"/>
            <a:ext cx="2449229" cy="913884"/>
          </a:xfrm>
          <a:prstGeom prst="rect">
            <a:avLst/>
          </a:prstGeom>
          <a:ln>
            <a:solidFill>
              <a:srgbClr val="C7254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latin typeface="Poppins" panose="00000500000000000000" pitchFamily="2" charset="0"/>
                <a:cs typeface="Poppins" panose="00000500000000000000" pitchFamily="2" charset="0"/>
              </a:rPr>
              <a:t>Your logo here</a:t>
            </a:r>
            <a:endParaRPr lang="en-GB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270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1F07818-5570-AE57-F2F1-8B190A4374D0}"/>
              </a:ext>
            </a:extLst>
          </p:cNvPr>
          <p:cNvSpPr/>
          <p:nvPr/>
        </p:nvSpPr>
        <p:spPr>
          <a:xfrm>
            <a:off x="0" y="5790772"/>
            <a:ext cx="9144000" cy="1067228"/>
          </a:xfrm>
          <a:prstGeom prst="rect">
            <a:avLst/>
          </a:prstGeom>
          <a:solidFill>
            <a:srgbClr val="C72542"/>
          </a:solidFill>
          <a:ln>
            <a:solidFill>
              <a:srgbClr val="C725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rgbClr val="C7254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0A0774-8973-C842-A122-A52465AD37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343" y="5894217"/>
            <a:ext cx="2092714" cy="8603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77E12E0-7617-B868-95DA-F3A66DA0CC98}"/>
              </a:ext>
            </a:extLst>
          </p:cNvPr>
          <p:cNvSpPr txBox="1"/>
          <p:nvPr/>
        </p:nvSpPr>
        <p:spPr>
          <a:xfrm>
            <a:off x="942654" y="2292158"/>
            <a:ext cx="72586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National framework for government and civil society partnerships</a:t>
            </a:r>
          </a:p>
          <a:p>
            <a:pPr marL="342900" indent="-342900">
              <a:buFontTx/>
              <a:buChar char="-"/>
            </a:pPr>
            <a:endParaRPr lang="en-US" sz="2400">
              <a:solidFill>
                <a:srgbClr val="C725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Shared principles of recognition, collaboration, inclusion and transparency</a:t>
            </a:r>
          </a:p>
          <a:p>
            <a:endParaRPr lang="en-US" sz="2400">
              <a:solidFill>
                <a:srgbClr val="C72542"/>
              </a:solidFill>
            </a:endParaRPr>
          </a:p>
          <a:p>
            <a:endParaRPr lang="en-US" sz="2400">
              <a:solidFill>
                <a:srgbClr val="C72542"/>
              </a:solidFill>
            </a:endParaRPr>
          </a:p>
          <a:p>
            <a:endParaRPr lang="en-GB" sz="2400">
              <a:solidFill>
                <a:srgbClr val="C7254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96281B-6976-5047-69D3-34D0AB873A6F}"/>
              </a:ext>
            </a:extLst>
          </p:cNvPr>
          <p:cNvSpPr txBox="1"/>
          <p:nvPr/>
        </p:nvSpPr>
        <p:spPr>
          <a:xfrm>
            <a:off x="942654" y="918689"/>
            <a:ext cx="72586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What is the Civil Society Covenant?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60DD446-556B-4660-78B6-40870352A976}"/>
              </a:ext>
            </a:extLst>
          </p:cNvPr>
          <p:cNvSpPr/>
          <p:nvPr/>
        </p:nvSpPr>
        <p:spPr>
          <a:xfrm>
            <a:off x="2808514" y="5867444"/>
            <a:ext cx="2449229" cy="913884"/>
          </a:xfrm>
          <a:prstGeom prst="rect">
            <a:avLst/>
          </a:prstGeom>
          <a:ln>
            <a:solidFill>
              <a:srgbClr val="C7254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latin typeface="Poppins" panose="00000500000000000000" pitchFamily="2" charset="0"/>
                <a:cs typeface="Poppins" panose="00000500000000000000" pitchFamily="2" charset="0"/>
              </a:rPr>
              <a:t>Your logo here</a:t>
            </a:r>
            <a:endParaRPr lang="en-GB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338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64EF1-9E51-58F9-7CD1-5B5ED37B13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A5B9B7-0227-1FCA-9795-4C96AF313CA8}"/>
              </a:ext>
            </a:extLst>
          </p:cNvPr>
          <p:cNvSpPr/>
          <p:nvPr/>
        </p:nvSpPr>
        <p:spPr>
          <a:xfrm>
            <a:off x="0" y="5790772"/>
            <a:ext cx="9144000" cy="1067228"/>
          </a:xfrm>
          <a:prstGeom prst="rect">
            <a:avLst/>
          </a:prstGeom>
          <a:solidFill>
            <a:srgbClr val="C72542"/>
          </a:solidFill>
          <a:ln>
            <a:solidFill>
              <a:srgbClr val="C725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rgbClr val="C7254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7D8962-6CAF-B390-4D6F-08543CEB3D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343" y="5894217"/>
            <a:ext cx="2092714" cy="8603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BAC465B-DA6A-3C45-0FE4-D340ABDD72FF}"/>
              </a:ext>
            </a:extLst>
          </p:cNvPr>
          <p:cNvSpPr txBox="1"/>
          <p:nvPr/>
        </p:nvSpPr>
        <p:spPr>
          <a:xfrm>
            <a:off x="942654" y="2292158"/>
            <a:ext cx="72586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 chance to reset relationships</a:t>
            </a:r>
          </a:p>
          <a:p>
            <a:pPr marL="342900" indent="-342900">
              <a:buFontTx/>
              <a:buChar char="-"/>
            </a:pPr>
            <a:endParaRPr lang="en-US" sz="2400">
              <a:solidFill>
                <a:srgbClr val="C725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Strengthen trust between council/health system and the VCSE sector</a:t>
            </a:r>
          </a:p>
          <a:p>
            <a:pPr marL="342900" indent="-342900">
              <a:buFontTx/>
              <a:buChar char="-"/>
            </a:pPr>
            <a:endParaRPr lang="en-US" sz="2400">
              <a:solidFill>
                <a:srgbClr val="C725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Focus on outcomes for communities</a:t>
            </a:r>
            <a:endParaRPr lang="en-US" sz="2400">
              <a:solidFill>
                <a:srgbClr val="C72542"/>
              </a:solidFill>
            </a:endParaRPr>
          </a:p>
          <a:p>
            <a:endParaRPr lang="en-US" sz="2400">
              <a:solidFill>
                <a:srgbClr val="C72542"/>
              </a:solidFill>
            </a:endParaRPr>
          </a:p>
          <a:p>
            <a:endParaRPr lang="en-GB" sz="2400">
              <a:solidFill>
                <a:srgbClr val="C7254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0A5435-E700-2251-1B3B-DE19CE0FDF32}"/>
              </a:ext>
            </a:extLst>
          </p:cNvPr>
          <p:cNvSpPr txBox="1"/>
          <p:nvPr/>
        </p:nvSpPr>
        <p:spPr>
          <a:xfrm>
            <a:off x="942654" y="1050682"/>
            <a:ext cx="7258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Why it matters locally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06C9032-43F5-69F7-FFB4-BB7357BC4412}"/>
              </a:ext>
            </a:extLst>
          </p:cNvPr>
          <p:cNvSpPr/>
          <p:nvPr/>
        </p:nvSpPr>
        <p:spPr>
          <a:xfrm>
            <a:off x="2808514" y="5867444"/>
            <a:ext cx="2449229" cy="913884"/>
          </a:xfrm>
          <a:prstGeom prst="rect">
            <a:avLst/>
          </a:prstGeom>
          <a:ln>
            <a:solidFill>
              <a:srgbClr val="C7254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latin typeface="Poppins" panose="00000500000000000000" pitchFamily="2" charset="0"/>
                <a:cs typeface="Poppins" panose="00000500000000000000" pitchFamily="2" charset="0"/>
              </a:rPr>
              <a:t>Your logo here</a:t>
            </a:r>
            <a:endParaRPr lang="en-GB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683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66681-4489-73AE-86AB-B4AFF340A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85F70DC-1B94-9F03-0107-1F2132B4B8D3}"/>
              </a:ext>
            </a:extLst>
          </p:cNvPr>
          <p:cNvSpPr/>
          <p:nvPr/>
        </p:nvSpPr>
        <p:spPr>
          <a:xfrm>
            <a:off x="0" y="5790772"/>
            <a:ext cx="9144000" cy="1067228"/>
          </a:xfrm>
          <a:prstGeom prst="rect">
            <a:avLst/>
          </a:prstGeom>
          <a:solidFill>
            <a:srgbClr val="C72542"/>
          </a:solidFill>
          <a:ln>
            <a:solidFill>
              <a:srgbClr val="C725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rgbClr val="C7254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7B7020-8D85-644E-539D-C3760EAF8E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343" y="5894217"/>
            <a:ext cx="2092714" cy="8603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924FFA-76B0-4DD0-110D-968716183639}"/>
              </a:ext>
            </a:extLst>
          </p:cNvPr>
          <p:cNvSpPr txBox="1"/>
          <p:nvPr/>
        </p:nvSpPr>
        <p:spPr>
          <a:xfrm>
            <a:off x="786242" y="1800458"/>
            <a:ext cx="793100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Deep local knowledge</a:t>
            </a:r>
          </a:p>
          <a:p>
            <a:pPr marL="342900" indent="-342900">
              <a:buFontTx/>
              <a:buChar char="-"/>
            </a:pPr>
            <a:endParaRPr lang="en-US" sz="2400">
              <a:solidFill>
                <a:srgbClr val="C725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Reach into </a:t>
            </a:r>
            <a:r>
              <a:rPr lang="en-US" sz="2400" err="1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marginalised</a:t>
            </a: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communities</a:t>
            </a:r>
          </a:p>
          <a:p>
            <a:pPr marL="342900" indent="-342900">
              <a:buFontTx/>
              <a:buChar char="-"/>
            </a:pPr>
            <a:endParaRPr lang="en-US" sz="2400">
              <a:solidFill>
                <a:srgbClr val="C725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Flexibility and innovation</a:t>
            </a:r>
          </a:p>
          <a:p>
            <a:pPr marL="342900" indent="-342900">
              <a:buFontTx/>
              <a:buChar char="-"/>
            </a:pPr>
            <a:endParaRPr lang="en-US" sz="2400">
              <a:solidFill>
                <a:srgbClr val="C725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Volunteering and civic participation, </a:t>
            </a:r>
          </a:p>
          <a:p>
            <a:pPr marL="342900" indent="-342900">
              <a:buFontTx/>
              <a:buChar char="-"/>
            </a:pPr>
            <a:endParaRPr lang="en-US" sz="2400">
              <a:solidFill>
                <a:srgbClr val="C725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Skills development and support into employment</a:t>
            </a:r>
            <a:endParaRPr lang="en-US" sz="2400">
              <a:solidFill>
                <a:srgbClr val="C72542"/>
              </a:solidFill>
            </a:endParaRPr>
          </a:p>
          <a:p>
            <a:endParaRPr lang="en-GB" sz="2400">
              <a:solidFill>
                <a:srgbClr val="C7254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8AD92B8-D79D-200E-F586-BA8F95D3C079}"/>
              </a:ext>
            </a:extLst>
          </p:cNvPr>
          <p:cNvSpPr txBox="1"/>
          <p:nvPr/>
        </p:nvSpPr>
        <p:spPr>
          <a:xfrm>
            <a:off x="942654" y="792626"/>
            <a:ext cx="7258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What the VCSE sector brings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81F734A-00D0-CDA5-2734-03755334D6C8}"/>
              </a:ext>
            </a:extLst>
          </p:cNvPr>
          <p:cNvSpPr/>
          <p:nvPr/>
        </p:nvSpPr>
        <p:spPr>
          <a:xfrm>
            <a:off x="2808514" y="5867444"/>
            <a:ext cx="2449229" cy="913884"/>
          </a:xfrm>
          <a:prstGeom prst="rect">
            <a:avLst/>
          </a:prstGeom>
          <a:ln>
            <a:solidFill>
              <a:srgbClr val="C7254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latin typeface="Poppins" panose="00000500000000000000" pitchFamily="2" charset="0"/>
                <a:cs typeface="Poppins" panose="00000500000000000000" pitchFamily="2" charset="0"/>
              </a:rPr>
              <a:t>Your logo here</a:t>
            </a:r>
            <a:endParaRPr lang="en-GB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471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E53E50-EEB6-B26A-E45A-58D5834CEC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3B72E97-2420-B3F8-3BEC-6B6A4EF5B3BC}"/>
              </a:ext>
            </a:extLst>
          </p:cNvPr>
          <p:cNvSpPr/>
          <p:nvPr/>
        </p:nvSpPr>
        <p:spPr>
          <a:xfrm>
            <a:off x="0" y="5790772"/>
            <a:ext cx="9144000" cy="1067228"/>
          </a:xfrm>
          <a:prstGeom prst="rect">
            <a:avLst/>
          </a:prstGeom>
          <a:solidFill>
            <a:srgbClr val="C72542"/>
          </a:solidFill>
          <a:ln>
            <a:solidFill>
              <a:srgbClr val="C725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rgbClr val="C7254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EB2FF4-C1A8-E210-9AE5-1E728FFEB0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343" y="5894217"/>
            <a:ext cx="2092714" cy="8603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3CF9BA7-4736-E341-DBD7-A43E6384E87B}"/>
              </a:ext>
            </a:extLst>
          </p:cNvPr>
          <p:cNvSpPr txBox="1"/>
          <p:nvPr/>
        </p:nvSpPr>
        <p:spPr>
          <a:xfrm>
            <a:off x="942654" y="2088190"/>
            <a:ext cx="725869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Convening and connecting</a:t>
            </a:r>
          </a:p>
          <a:p>
            <a:pPr marL="342900" indent="-342900">
              <a:buFontTx/>
              <a:buChar char="-"/>
            </a:pPr>
            <a:endParaRPr lang="en-US" sz="2400">
              <a:solidFill>
                <a:srgbClr val="C725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Advocating and amplifying voice</a:t>
            </a:r>
          </a:p>
          <a:p>
            <a:pPr marL="342900" indent="-342900">
              <a:buFontTx/>
              <a:buChar char="-"/>
            </a:pPr>
            <a:endParaRPr lang="en-US" sz="2400">
              <a:solidFill>
                <a:srgbClr val="C725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Building capacity of local VCSE organisations</a:t>
            </a:r>
          </a:p>
          <a:p>
            <a:pPr marL="342900" indent="-342900">
              <a:buFontTx/>
              <a:buChar char="-"/>
            </a:pPr>
            <a:endParaRPr lang="en-US" sz="2400">
              <a:solidFill>
                <a:srgbClr val="C725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 trusted bridge between statutory bodies and communities</a:t>
            </a:r>
            <a:endParaRPr lang="en-US" sz="2400">
              <a:solidFill>
                <a:srgbClr val="C72542"/>
              </a:solidFill>
            </a:endParaRPr>
          </a:p>
          <a:p>
            <a:endParaRPr lang="en-US" sz="2400">
              <a:solidFill>
                <a:srgbClr val="C72542"/>
              </a:solidFill>
            </a:endParaRPr>
          </a:p>
          <a:p>
            <a:endParaRPr lang="en-GB" sz="2400">
              <a:solidFill>
                <a:srgbClr val="C7254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B68AFE9-A9FD-57B8-94D6-05DE0BE0183F}"/>
              </a:ext>
            </a:extLst>
          </p:cNvPr>
          <p:cNvSpPr txBox="1"/>
          <p:nvPr/>
        </p:nvSpPr>
        <p:spPr>
          <a:xfrm>
            <a:off x="1094765" y="501388"/>
            <a:ext cx="72586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The unique role of infrastructure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ECC73DA-EB3C-DFAE-38D4-A13725540FF9}"/>
              </a:ext>
            </a:extLst>
          </p:cNvPr>
          <p:cNvSpPr/>
          <p:nvPr/>
        </p:nvSpPr>
        <p:spPr>
          <a:xfrm>
            <a:off x="2808514" y="5867444"/>
            <a:ext cx="2449229" cy="913884"/>
          </a:xfrm>
          <a:prstGeom prst="rect">
            <a:avLst/>
          </a:prstGeom>
          <a:ln>
            <a:solidFill>
              <a:srgbClr val="C7254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latin typeface="Poppins" panose="00000500000000000000" pitchFamily="2" charset="0"/>
                <a:cs typeface="Poppins" panose="00000500000000000000" pitchFamily="2" charset="0"/>
              </a:rPr>
              <a:t>Your logo here</a:t>
            </a:r>
            <a:endParaRPr lang="en-GB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159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AF2B89-6AD2-DD82-296D-450FEBF00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D56308B-686B-AF22-2F05-4615240AF245}"/>
              </a:ext>
            </a:extLst>
          </p:cNvPr>
          <p:cNvSpPr/>
          <p:nvPr/>
        </p:nvSpPr>
        <p:spPr>
          <a:xfrm>
            <a:off x="0" y="5790772"/>
            <a:ext cx="9144000" cy="1067228"/>
          </a:xfrm>
          <a:prstGeom prst="rect">
            <a:avLst/>
          </a:prstGeom>
          <a:solidFill>
            <a:srgbClr val="C72542"/>
          </a:solidFill>
          <a:ln>
            <a:solidFill>
              <a:srgbClr val="C725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rgbClr val="C7254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4E94A0-A5A1-C2F7-6C0F-91E9B613CF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343" y="5894217"/>
            <a:ext cx="2092714" cy="8603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ED93CC8-D397-F6D8-F348-56D3CABF20D5}"/>
              </a:ext>
            </a:extLst>
          </p:cNvPr>
          <p:cNvSpPr txBox="1"/>
          <p:nvPr/>
        </p:nvSpPr>
        <p:spPr>
          <a:xfrm>
            <a:off x="942654" y="2292158"/>
            <a:ext cx="72586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Space here for how the Covenant principles are already working in practice in [place]</a:t>
            </a:r>
            <a:endParaRPr lang="en-US" sz="2400">
              <a:solidFill>
                <a:srgbClr val="C72542"/>
              </a:solidFill>
            </a:endParaRPr>
          </a:p>
          <a:p>
            <a:endParaRPr lang="en-US" sz="2400">
              <a:solidFill>
                <a:srgbClr val="C72542"/>
              </a:solidFill>
            </a:endParaRPr>
          </a:p>
          <a:p>
            <a:endParaRPr lang="en-GB" sz="2400">
              <a:solidFill>
                <a:srgbClr val="C7254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1B5742-7265-C0F3-FDDE-F155F0B138DC}"/>
              </a:ext>
            </a:extLst>
          </p:cNvPr>
          <p:cNvSpPr txBox="1"/>
          <p:nvPr/>
        </p:nvSpPr>
        <p:spPr>
          <a:xfrm>
            <a:off x="942654" y="870209"/>
            <a:ext cx="7258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Case studies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9B99F5F-C192-891B-B086-390454C08189}"/>
              </a:ext>
            </a:extLst>
          </p:cNvPr>
          <p:cNvSpPr/>
          <p:nvPr/>
        </p:nvSpPr>
        <p:spPr>
          <a:xfrm>
            <a:off x="2808514" y="5867444"/>
            <a:ext cx="2449229" cy="913884"/>
          </a:xfrm>
          <a:prstGeom prst="rect">
            <a:avLst/>
          </a:prstGeom>
          <a:ln>
            <a:solidFill>
              <a:srgbClr val="C7254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latin typeface="Poppins" panose="00000500000000000000" pitchFamily="2" charset="0"/>
                <a:cs typeface="Poppins" panose="00000500000000000000" pitchFamily="2" charset="0"/>
              </a:rPr>
              <a:t>Your logo here</a:t>
            </a:r>
            <a:endParaRPr lang="en-GB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766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5182A-0D54-B8E4-7FB1-EB44CA5E6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15AA8DB-3D01-96D2-E53B-433C988A4882}"/>
              </a:ext>
            </a:extLst>
          </p:cNvPr>
          <p:cNvSpPr/>
          <p:nvPr/>
        </p:nvSpPr>
        <p:spPr>
          <a:xfrm>
            <a:off x="0" y="5790772"/>
            <a:ext cx="9144000" cy="1067228"/>
          </a:xfrm>
          <a:prstGeom prst="rect">
            <a:avLst/>
          </a:prstGeom>
          <a:solidFill>
            <a:srgbClr val="C72542"/>
          </a:solidFill>
          <a:ln>
            <a:solidFill>
              <a:srgbClr val="C725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rgbClr val="C7254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25987C-A310-19BC-3F08-25C0A907FD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343" y="5894217"/>
            <a:ext cx="2092714" cy="8603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D4EE8DF-CC8A-5A30-1DCF-F327CD80F133}"/>
              </a:ext>
            </a:extLst>
          </p:cNvPr>
          <p:cNvSpPr txBox="1"/>
          <p:nvPr/>
        </p:nvSpPr>
        <p:spPr>
          <a:xfrm>
            <a:off x="942654" y="2088190"/>
            <a:ext cx="72586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Joint commitments with council / health system</a:t>
            </a:r>
          </a:p>
          <a:p>
            <a:pPr marL="342900" indent="-342900">
              <a:buFontTx/>
              <a:buChar char="-"/>
            </a:pPr>
            <a:endParaRPr lang="en-US" sz="2400">
              <a:solidFill>
                <a:srgbClr val="C725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Agreed principles for working together</a:t>
            </a:r>
          </a:p>
          <a:p>
            <a:pPr marL="342900" indent="-342900">
              <a:buFontTx/>
              <a:buChar char="-"/>
            </a:pPr>
            <a:endParaRPr lang="en-US" sz="2400">
              <a:solidFill>
                <a:srgbClr val="C725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Shared forums for dialogue and planning</a:t>
            </a:r>
            <a:endParaRPr lang="en-US" sz="2400">
              <a:solidFill>
                <a:srgbClr val="C72542"/>
              </a:solidFill>
            </a:endParaRPr>
          </a:p>
          <a:p>
            <a:endParaRPr lang="en-US" sz="2400">
              <a:solidFill>
                <a:srgbClr val="C72542"/>
              </a:solidFill>
            </a:endParaRPr>
          </a:p>
          <a:p>
            <a:endParaRPr lang="en-GB" sz="2400">
              <a:solidFill>
                <a:srgbClr val="C7254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8D49CC-6EF0-2D3D-9E4A-93598512B220}"/>
              </a:ext>
            </a:extLst>
          </p:cNvPr>
          <p:cNvSpPr txBox="1"/>
          <p:nvPr/>
        </p:nvSpPr>
        <p:spPr>
          <a:xfrm>
            <a:off x="1094765" y="501388"/>
            <a:ext cx="72586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How the Covenant could work here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036C0C-84AE-EE34-7529-0B643D949C83}"/>
              </a:ext>
            </a:extLst>
          </p:cNvPr>
          <p:cNvSpPr/>
          <p:nvPr/>
        </p:nvSpPr>
        <p:spPr>
          <a:xfrm>
            <a:off x="2808514" y="5867444"/>
            <a:ext cx="2449229" cy="913884"/>
          </a:xfrm>
          <a:prstGeom prst="rect">
            <a:avLst/>
          </a:prstGeom>
          <a:ln>
            <a:solidFill>
              <a:srgbClr val="C7254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latin typeface="Poppins" panose="00000500000000000000" pitchFamily="2" charset="0"/>
                <a:cs typeface="Poppins" panose="00000500000000000000" pitchFamily="2" charset="0"/>
              </a:rPr>
              <a:t>Your logo here</a:t>
            </a:r>
            <a:endParaRPr lang="en-GB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054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45F779-F9A7-FF69-917E-E9A160AB4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131FD16-A2B7-EB96-8BB4-FA9C4CE37E36}"/>
              </a:ext>
            </a:extLst>
          </p:cNvPr>
          <p:cNvSpPr/>
          <p:nvPr/>
        </p:nvSpPr>
        <p:spPr>
          <a:xfrm>
            <a:off x="0" y="5790772"/>
            <a:ext cx="9144000" cy="1067228"/>
          </a:xfrm>
          <a:prstGeom prst="rect">
            <a:avLst/>
          </a:prstGeom>
          <a:solidFill>
            <a:srgbClr val="C72542"/>
          </a:solidFill>
          <a:ln>
            <a:solidFill>
              <a:srgbClr val="C725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rgbClr val="C7254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1950C8-816F-94C2-3ED7-9602A21BB8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343" y="5894217"/>
            <a:ext cx="2092714" cy="8603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8366840-28AB-D76F-0102-F32A618BF151}"/>
              </a:ext>
            </a:extLst>
          </p:cNvPr>
          <p:cNvSpPr txBox="1"/>
          <p:nvPr/>
        </p:nvSpPr>
        <p:spPr>
          <a:xfrm>
            <a:off x="942654" y="2088190"/>
            <a:ext cx="72586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Better engagement with communities</a:t>
            </a:r>
          </a:p>
          <a:p>
            <a:pPr marL="342900" indent="-342900">
              <a:buFontTx/>
              <a:buChar char="-"/>
            </a:pPr>
            <a:endParaRPr lang="en-US" sz="2400">
              <a:solidFill>
                <a:srgbClr val="C725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More inclusive decision-making</a:t>
            </a:r>
          </a:p>
          <a:p>
            <a:pPr marL="342900" indent="-342900">
              <a:buFontTx/>
              <a:buChar char="-"/>
            </a:pPr>
            <a:endParaRPr lang="en-US" sz="2400">
              <a:solidFill>
                <a:srgbClr val="C725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Improved outcomes (health, wellbeing, community cohesion)</a:t>
            </a:r>
          </a:p>
          <a:p>
            <a:pPr marL="342900" indent="-342900">
              <a:buFontTx/>
              <a:buChar char="-"/>
            </a:pPr>
            <a:endParaRPr lang="en-US" sz="2400">
              <a:solidFill>
                <a:srgbClr val="C725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Stronger trust and accountability</a:t>
            </a:r>
            <a:endParaRPr lang="en-US" sz="2400">
              <a:solidFill>
                <a:srgbClr val="C72542"/>
              </a:solidFill>
            </a:endParaRPr>
          </a:p>
          <a:p>
            <a:endParaRPr lang="en-US" sz="2400">
              <a:solidFill>
                <a:srgbClr val="C72542"/>
              </a:solidFill>
            </a:endParaRPr>
          </a:p>
          <a:p>
            <a:endParaRPr lang="en-GB" sz="2400">
              <a:solidFill>
                <a:srgbClr val="C7254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6CF460F-ECF4-C6CA-C484-140ED0638223}"/>
              </a:ext>
            </a:extLst>
          </p:cNvPr>
          <p:cNvSpPr txBox="1"/>
          <p:nvPr/>
        </p:nvSpPr>
        <p:spPr>
          <a:xfrm>
            <a:off x="1094765" y="780866"/>
            <a:ext cx="7258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Benefits for statutory bodies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451AE5E-EA49-358B-3DC1-92117F1D2F91}"/>
              </a:ext>
            </a:extLst>
          </p:cNvPr>
          <p:cNvSpPr/>
          <p:nvPr/>
        </p:nvSpPr>
        <p:spPr>
          <a:xfrm>
            <a:off x="2808514" y="5867444"/>
            <a:ext cx="2449229" cy="913884"/>
          </a:xfrm>
          <a:prstGeom prst="rect">
            <a:avLst/>
          </a:prstGeom>
          <a:ln>
            <a:solidFill>
              <a:srgbClr val="C7254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latin typeface="Poppins" panose="00000500000000000000" pitchFamily="2" charset="0"/>
                <a:cs typeface="Poppins" panose="00000500000000000000" pitchFamily="2" charset="0"/>
              </a:rPr>
              <a:t>Your logo here</a:t>
            </a:r>
            <a:endParaRPr lang="en-GB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163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81ADE7-84DC-F467-D25D-0CF8BF14C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6FCEE08-395F-4A0F-9B1D-7D2FCB3BCAE8}"/>
              </a:ext>
            </a:extLst>
          </p:cNvPr>
          <p:cNvSpPr/>
          <p:nvPr/>
        </p:nvSpPr>
        <p:spPr>
          <a:xfrm>
            <a:off x="0" y="5790772"/>
            <a:ext cx="9144000" cy="1067228"/>
          </a:xfrm>
          <a:prstGeom prst="rect">
            <a:avLst/>
          </a:prstGeom>
          <a:solidFill>
            <a:srgbClr val="C72542"/>
          </a:solidFill>
          <a:ln>
            <a:solidFill>
              <a:srgbClr val="C725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srgbClr val="C7254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C4AF38-53D6-73F6-DAD7-A954AF4AF8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343" y="5894217"/>
            <a:ext cx="2092714" cy="8603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BA38121-6CC3-6837-84B9-424F8C9AA3C6}"/>
              </a:ext>
            </a:extLst>
          </p:cNvPr>
          <p:cNvSpPr txBox="1"/>
          <p:nvPr/>
        </p:nvSpPr>
        <p:spPr>
          <a:xfrm>
            <a:off x="942654" y="2088190"/>
            <a:ext cx="72586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Explore opportunities for local adoption</a:t>
            </a:r>
          </a:p>
          <a:p>
            <a:pPr marL="342900" indent="-342900">
              <a:buFontTx/>
              <a:buChar char="-"/>
            </a:pPr>
            <a:endParaRPr lang="en-US" sz="2400">
              <a:solidFill>
                <a:srgbClr val="C725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Agree a forum to develop shared commitments</a:t>
            </a:r>
          </a:p>
          <a:p>
            <a:pPr marL="342900" indent="-342900">
              <a:buFontTx/>
              <a:buChar char="-"/>
            </a:pPr>
            <a:endParaRPr lang="en-US" sz="2400">
              <a:solidFill>
                <a:srgbClr val="C72542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indent="-342900">
              <a:buFontTx/>
              <a:buChar char="-"/>
            </a:pPr>
            <a:r>
              <a:rPr lang="en-US" sz="2400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Look at what is working well already and where needs development</a:t>
            </a:r>
            <a:endParaRPr lang="en-US" sz="2400">
              <a:solidFill>
                <a:srgbClr val="C72542"/>
              </a:solidFill>
            </a:endParaRPr>
          </a:p>
          <a:p>
            <a:endParaRPr lang="en-US" sz="2400">
              <a:solidFill>
                <a:srgbClr val="C72542"/>
              </a:solidFill>
            </a:endParaRPr>
          </a:p>
          <a:p>
            <a:endParaRPr lang="en-GB" sz="2400">
              <a:solidFill>
                <a:srgbClr val="C7254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904ADA-DE7C-B101-3521-D0415B0D1CEC}"/>
              </a:ext>
            </a:extLst>
          </p:cNvPr>
          <p:cNvSpPr txBox="1"/>
          <p:nvPr/>
        </p:nvSpPr>
        <p:spPr>
          <a:xfrm>
            <a:off x="1094765" y="780866"/>
            <a:ext cx="7258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C72542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Next steps for [place]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7E0552F-B698-8543-0AA0-5E479A92550E}"/>
              </a:ext>
            </a:extLst>
          </p:cNvPr>
          <p:cNvSpPr/>
          <p:nvPr/>
        </p:nvSpPr>
        <p:spPr>
          <a:xfrm>
            <a:off x="2808514" y="5867444"/>
            <a:ext cx="2449229" cy="913884"/>
          </a:xfrm>
          <a:prstGeom prst="rect">
            <a:avLst/>
          </a:prstGeom>
          <a:ln>
            <a:solidFill>
              <a:srgbClr val="C7254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latin typeface="Poppins" panose="00000500000000000000" pitchFamily="2" charset="0"/>
                <a:cs typeface="Poppins" panose="00000500000000000000" pitchFamily="2" charset="0"/>
              </a:rPr>
              <a:t>Your logo here</a:t>
            </a:r>
            <a:endParaRPr lang="en-GB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487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4ab55e9-0097-4cca-8878-d7a47ac54d1a" xsi:nil="true"/>
    <lcf76f155ced4ddcb4097134ff3c332f xmlns="7d8828e8-fa0f-4032-b8c8-473168ac04e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22A5ABD0546246BC22E4BC64A60956" ma:contentTypeVersion="17" ma:contentTypeDescription="Create a new document." ma:contentTypeScope="" ma:versionID="9c6d3533bbc1b0992b063cda3e1ee773">
  <xsd:schema xmlns:xsd="http://www.w3.org/2001/XMLSchema" xmlns:xs="http://www.w3.org/2001/XMLSchema" xmlns:p="http://schemas.microsoft.com/office/2006/metadata/properties" xmlns:ns2="c4ab55e9-0097-4cca-8878-d7a47ac54d1a" xmlns:ns3="7d8828e8-fa0f-4032-b8c8-473168ac04e3" targetNamespace="http://schemas.microsoft.com/office/2006/metadata/properties" ma:root="true" ma:fieldsID="356251dc885085c20d30e29c5a34d228" ns2:_="" ns3:_="">
    <xsd:import namespace="c4ab55e9-0097-4cca-8878-d7a47ac54d1a"/>
    <xsd:import namespace="7d8828e8-fa0f-4032-b8c8-473168ac04e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ab55e9-0097-4cca-8878-d7a47ac54d1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2" nillable="true" ma:displayName="Taxonomy Catch All Column" ma:hidden="true" ma:list="{ed4d2182-6eeb-42f8-85b8-6d505cca9d5c}" ma:internalName="TaxCatchAll" ma:showField="CatchAllData" ma:web="c4ab55e9-0097-4cca-8878-d7a47ac54d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8828e8-fa0f-4032-b8c8-473168ac04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8aa430f-8d0d-439a-80f0-a8aaa524be1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CA89CC-AD22-4ED1-BB6E-AC6D03C74A03}">
  <ds:schemaRefs>
    <ds:schemaRef ds:uri="7d8828e8-fa0f-4032-b8c8-473168ac04e3"/>
    <ds:schemaRef ds:uri="c4ab55e9-0097-4cca-8878-d7a47ac54d1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9E90D0C-A571-4A96-962B-01AF7D75B4C1}">
  <ds:schemaRefs>
    <ds:schemaRef ds:uri="7d8828e8-fa0f-4032-b8c8-473168ac04e3"/>
    <ds:schemaRef ds:uri="c4ab55e9-0097-4cca-8878-d7a47ac54d1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87A19F2-2168-4CA3-977F-FAD7E115C56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On-screen Show (4:3)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The Civil Society Covenant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Emily Lewis</dc:creator>
  <cp:revision>1</cp:revision>
  <dcterms:created xsi:type="dcterms:W3CDTF">2023-01-09T09:24:28Z</dcterms:created>
  <dcterms:modified xsi:type="dcterms:W3CDTF">2025-10-02T15:38:16Z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0x0101008522A5ABD0546246BC22E4BC64A60956</vt:lpwstr>
  </property>
  <property fmtid="{D5CDD505-2E9C-101B-9397-08002B2CF9AE}" pid="3" name="MediaServiceImageTags">
    <vt:lpwstr/>
  </property>
</Properties>
</file>