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65" r:id="rId8"/>
    <p:sldId id="309" r:id="rId9"/>
    <p:sldId id="310" r:id="rId10"/>
    <p:sldId id="308" r:id="rId11"/>
    <p:sldId id="298" r:id="rId12"/>
    <p:sldId id="262" r:id="rId13"/>
    <p:sldId id="311" r:id="rId14"/>
    <p:sldId id="31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FC19D3A-E7D1-2E48-12F3-36FB70CF2EAC}" name="clare" initials="cl" userId="S::clare_mva.org.uk#ext#@myntuac.onmicrosoft.com::11de11cf-a894-4781-b74c-73b187b7c8e4" providerId="AD"/>
  <p188:author id="{1BAC035A-1291-ADCA-6A5E-420D2061654C}" name="Mainard-Sardon, Juliana" initials="MJ" userId="S::juliana.mainard-sardon@ntu.ac.uk::dcb55425-8293-4677-b38c-cc5dc77cfc23" providerId="AD"/>
  <p188:author id="{7F31E181-6402-B436-4024-6191890F91E8}" name="Coulton, Chelle 2023 (PGR)" initials="C(" userId="S::n1260813@my.ntu.ac.uk::8dc40d73-da00-4aa6-b4f4-383618a5fb3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8005A"/>
    <a:srgbClr val="EC02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7D796-65D0-22D9-15E2-F49E35A82910}" v="3" dt="2026-05-13T19:05:33.468"/>
    <p1510:client id="{E44917F1-30E5-403C-3D7F-93F7851D9A21}" v="117" dt="2026-05-13T10:40:23.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nard-Sardon, Juliana" userId="dcb55425-8293-4677-b38c-cc5dc77cfc23" providerId="ADAL" clId="{A6BBAA40-D931-4605-B9BF-6CDAC2724EF8}"/>
    <pc:docChg chg="modSld">
      <pc:chgData name="Mainard-Sardon, Juliana" userId="dcb55425-8293-4677-b38c-cc5dc77cfc23" providerId="ADAL" clId="{A6BBAA40-D931-4605-B9BF-6CDAC2724EF8}" dt="2026-05-13T17:27:46.115" v="48" actId="20577"/>
      <pc:docMkLst>
        <pc:docMk/>
      </pc:docMkLst>
      <pc:sldChg chg="addSp modSp mod modNotesTx">
        <pc:chgData name="Mainard-Sardon, Juliana" userId="dcb55425-8293-4677-b38c-cc5dc77cfc23" providerId="ADAL" clId="{A6BBAA40-D931-4605-B9BF-6CDAC2724EF8}" dt="2026-05-13T17:27:46.115" v="48" actId="20577"/>
        <pc:sldMkLst>
          <pc:docMk/>
          <pc:sldMk cId="1843243016" sldId="265"/>
        </pc:sldMkLst>
        <pc:picChg chg="add mod">
          <ac:chgData name="Mainard-Sardon, Juliana" userId="dcb55425-8293-4677-b38c-cc5dc77cfc23" providerId="ADAL" clId="{A6BBAA40-D931-4605-B9BF-6CDAC2724EF8}" dt="2026-05-13T17:14:10.788" v="18" actId="1076"/>
          <ac:picMkLst>
            <pc:docMk/>
            <pc:sldMk cId="1843243016" sldId="265"/>
            <ac:picMk id="10" creationId="{76D042B3-69DC-2C04-D10A-FF889F0659AA}"/>
          </ac:picMkLst>
        </pc:picChg>
      </pc:sldChg>
      <pc:sldChg chg="addSp modSp mod">
        <pc:chgData name="Mainard-Sardon, Juliana" userId="dcb55425-8293-4677-b38c-cc5dc77cfc23" providerId="ADAL" clId="{A6BBAA40-D931-4605-B9BF-6CDAC2724EF8}" dt="2026-05-13T17:13:08.810" v="10" actId="1076"/>
        <pc:sldMkLst>
          <pc:docMk/>
          <pc:sldMk cId="3220985180" sldId="313"/>
        </pc:sldMkLst>
        <pc:picChg chg="add mod">
          <ac:chgData name="Mainard-Sardon, Juliana" userId="dcb55425-8293-4677-b38c-cc5dc77cfc23" providerId="ADAL" clId="{A6BBAA40-D931-4605-B9BF-6CDAC2724EF8}" dt="2026-05-13T17:13:08.810" v="10" actId="1076"/>
          <ac:picMkLst>
            <pc:docMk/>
            <pc:sldMk cId="3220985180" sldId="313"/>
            <ac:picMk id="9" creationId="{47DAB8EF-CF1A-CCF0-E210-858A9AAE0A61}"/>
          </ac:picMkLst>
        </pc:picChg>
      </pc:sldChg>
    </pc:docChg>
  </pc:docChgLst>
  <pc:docChgLst>
    <pc:chgData name="Mainard-Sardon, Juliana" userId="dcb55425-8293-4677-b38c-cc5dc77cfc23" providerId="ADAL" clId="{A1883CA3-CD62-42E6-833E-CBBC863188B7}"/>
    <pc:docChg chg="undo custSel addSld delSld modSld sldOrd">
      <pc:chgData name="Mainard-Sardon, Juliana" userId="dcb55425-8293-4677-b38c-cc5dc77cfc23" providerId="ADAL" clId="{A1883CA3-CD62-42E6-833E-CBBC863188B7}" dt="2026-05-06T09:03:16.712" v="1309" actId="1076"/>
      <pc:docMkLst>
        <pc:docMk/>
      </pc:docMkLst>
      <pc:sldChg chg="modNotesTx">
        <pc:chgData name="Mainard-Sardon, Juliana" userId="dcb55425-8293-4677-b38c-cc5dc77cfc23" providerId="ADAL" clId="{A1883CA3-CD62-42E6-833E-CBBC863188B7}" dt="2026-05-06T07:35:56.586" v="654" actId="5793"/>
        <pc:sldMkLst>
          <pc:docMk/>
          <pc:sldMk cId="1230689922" sldId="256"/>
        </pc:sldMkLst>
      </pc:sldChg>
      <pc:sldChg chg="modNotesTx">
        <pc:chgData name="Mainard-Sardon, Juliana" userId="dcb55425-8293-4677-b38c-cc5dc77cfc23" providerId="ADAL" clId="{A1883CA3-CD62-42E6-833E-CBBC863188B7}" dt="2026-05-06T07:36:26.068" v="666" actId="20577"/>
        <pc:sldMkLst>
          <pc:docMk/>
          <pc:sldMk cId="245349631" sldId="257"/>
        </pc:sldMkLst>
      </pc:sldChg>
      <pc:sldChg chg="modNotesTx">
        <pc:chgData name="Mainard-Sardon, Juliana" userId="dcb55425-8293-4677-b38c-cc5dc77cfc23" providerId="ADAL" clId="{A1883CA3-CD62-42E6-833E-CBBC863188B7}" dt="2026-05-06T07:45:03.803" v="781" actId="20577"/>
        <pc:sldMkLst>
          <pc:docMk/>
          <pc:sldMk cId="484662727" sldId="258"/>
        </pc:sldMkLst>
      </pc:sldChg>
      <pc:sldChg chg="addSp delSp modSp mod modClrScheme chgLayout modNotesTx">
        <pc:chgData name="Mainard-Sardon, Juliana" userId="dcb55425-8293-4677-b38c-cc5dc77cfc23" providerId="ADAL" clId="{A1883CA3-CD62-42E6-833E-CBBC863188B7}" dt="2026-05-06T08:07:25.783" v="973" actId="20577"/>
        <pc:sldMkLst>
          <pc:docMk/>
          <pc:sldMk cId="3508491394" sldId="262"/>
        </pc:sldMkLst>
        <pc:spChg chg="mod ord">
          <ac:chgData name="Mainard-Sardon, Juliana" userId="dcb55425-8293-4677-b38c-cc5dc77cfc23" providerId="ADAL" clId="{A1883CA3-CD62-42E6-833E-CBBC863188B7}" dt="2026-05-01T11:33:16.288" v="358" actId="700"/>
          <ac:spMkLst>
            <pc:docMk/>
            <pc:sldMk cId="3508491394" sldId="262"/>
            <ac:spMk id="2" creationId="{84C1C989-FB9A-8C01-C84D-0720F3FC1F6F}"/>
          </ac:spMkLst>
        </pc:spChg>
        <pc:graphicFrameChg chg="add mod ord modGraphic">
          <ac:chgData name="Mainard-Sardon, Juliana" userId="dcb55425-8293-4677-b38c-cc5dc77cfc23" providerId="ADAL" clId="{A1883CA3-CD62-42E6-833E-CBBC863188B7}" dt="2026-05-06T07:47:59.295" v="782" actId="13926"/>
          <ac:graphicFrameMkLst>
            <pc:docMk/>
            <pc:sldMk cId="3508491394" sldId="262"/>
            <ac:graphicFrameMk id="4" creationId="{82C7E4FF-0627-42A5-0B11-81F5129D817D}"/>
          </ac:graphicFrameMkLst>
        </pc:graphicFrameChg>
        <pc:picChg chg="add mod">
          <ac:chgData name="Mainard-Sardon, Juliana" userId="dcb55425-8293-4677-b38c-cc5dc77cfc23" providerId="ADAL" clId="{A1883CA3-CD62-42E6-833E-CBBC863188B7}" dt="2026-05-01T11:33:30.150" v="360"/>
          <ac:picMkLst>
            <pc:docMk/>
            <pc:sldMk cId="3508491394" sldId="262"/>
            <ac:picMk id="6" creationId="{0CE6E9FB-D2D4-BE2C-69F1-8015EAD3F712}"/>
          </ac:picMkLst>
        </pc:picChg>
      </pc:sldChg>
      <pc:sldChg chg="addSp delSp modSp add mod setBg delDesignElem modNotesTx">
        <pc:chgData name="Mainard-Sardon, Juliana" userId="dcb55425-8293-4677-b38c-cc5dc77cfc23" providerId="ADAL" clId="{A1883CA3-CD62-42E6-833E-CBBC863188B7}" dt="2026-05-06T07:44:30.219" v="737" actId="20577"/>
        <pc:sldMkLst>
          <pc:docMk/>
          <pc:sldMk cId="1843243016" sldId="265"/>
        </pc:sldMkLst>
        <pc:spChg chg="mod">
          <ac:chgData name="Mainard-Sardon, Juliana" userId="dcb55425-8293-4677-b38c-cc5dc77cfc23" providerId="ADAL" clId="{A1883CA3-CD62-42E6-833E-CBBC863188B7}" dt="2026-05-01T11:18:33.284" v="63" actId="1076"/>
          <ac:spMkLst>
            <pc:docMk/>
            <pc:sldMk cId="1843243016" sldId="265"/>
            <ac:spMk id="3" creationId="{458C68A1-E3AF-3D69-941A-06A374477A3D}"/>
          </ac:spMkLst>
        </pc:spChg>
        <pc:spChg chg="mod">
          <ac:chgData name="Mainard-Sardon, Juliana" userId="dcb55425-8293-4677-b38c-cc5dc77cfc23" providerId="ADAL" clId="{A1883CA3-CD62-42E6-833E-CBBC863188B7}" dt="2026-05-06T07:28:43.082" v="641" actId="1076"/>
          <ac:spMkLst>
            <pc:docMk/>
            <pc:sldMk cId="1843243016" sldId="265"/>
            <ac:spMk id="4" creationId="{5FDA576C-5E52-C6C9-3BFA-E6AD8042667F}"/>
          </ac:spMkLst>
        </pc:spChg>
        <pc:spChg chg="add mod">
          <ac:chgData name="Mainard-Sardon, Juliana" userId="dcb55425-8293-4677-b38c-cc5dc77cfc23" providerId="ADAL" clId="{A1883CA3-CD62-42E6-833E-CBBC863188B7}" dt="2026-05-06T07:28:59.354" v="644" actId="1076"/>
          <ac:spMkLst>
            <pc:docMk/>
            <pc:sldMk cId="1843243016" sldId="265"/>
            <ac:spMk id="8" creationId="{1AFEEF75-1747-CD09-2BE2-A50E0F4496EA}"/>
          </ac:spMkLst>
        </pc:spChg>
        <pc:picChg chg="add mod">
          <ac:chgData name="Mainard-Sardon, Juliana" userId="dcb55425-8293-4677-b38c-cc5dc77cfc23" providerId="ADAL" clId="{A1883CA3-CD62-42E6-833E-CBBC863188B7}" dt="2026-05-06T07:28:46.299" v="642" actId="1076"/>
          <ac:picMkLst>
            <pc:docMk/>
            <pc:sldMk cId="1843243016" sldId="265"/>
            <ac:picMk id="5" creationId="{090377B7-B7F3-24CC-462D-620406E4E564}"/>
          </ac:picMkLst>
        </pc:picChg>
        <pc:picChg chg="add mod">
          <ac:chgData name="Mainard-Sardon, Juliana" userId="dcb55425-8293-4677-b38c-cc5dc77cfc23" providerId="ADAL" clId="{A1883CA3-CD62-42E6-833E-CBBC863188B7}" dt="2026-05-06T07:28:51.769" v="643" actId="1076"/>
          <ac:picMkLst>
            <pc:docMk/>
            <pc:sldMk cId="1843243016" sldId="265"/>
            <ac:picMk id="7" creationId="{C7DF3F14-8FE1-E40E-B35A-CC9C218820BE}"/>
          </ac:picMkLst>
        </pc:picChg>
      </pc:sldChg>
      <pc:sldChg chg="modSp add mod modNotesTx">
        <pc:chgData name="Mainard-Sardon, Juliana" userId="dcb55425-8293-4677-b38c-cc5dc77cfc23" providerId="ADAL" clId="{A1883CA3-CD62-42E6-833E-CBBC863188B7}" dt="2026-05-01T11:28:18.933" v="317" actId="20577"/>
        <pc:sldMkLst>
          <pc:docMk/>
          <pc:sldMk cId="471013890" sldId="298"/>
        </pc:sldMkLst>
        <pc:spChg chg="mod">
          <ac:chgData name="Mainard-Sardon, Juliana" userId="dcb55425-8293-4677-b38c-cc5dc77cfc23" providerId="ADAL" clId="{A1883CA3-CD62-42E6-833E-CBBC863188B7}" dt="2026-05-01T11:23:47.848" v="285" actId="27636"/>
          <ac:spMkLst>
            <pc:docMk/>
            <pc:sldMk cId="471013890" sldId="298"/>
            <ac:spMk id="4" creationId="{5BA811DA-BC76-7EBB-89AB-C71340254F51}"/>
          </ac:spMkLst>
        </pc:spChg>
      </pc:sldChg>
      <pc:sldChg chg="add modNotesTx">
        <pc:chgData name="Mainard-Sardon, Juliana" userId="dcb55425-8293-4677-b38c-cc5dc77cfc23" providerId="ADAL" clId="{A1883CA3-CD62-42E6-833E-CBBC863188B7}" dt="2026-05-01T11:28:21.938" v="318" actId="20577"/>
        <pc:sldMkLst>
          <pc:docMk/>
          <pc:sldMk cId="3455149233" sldId="308"/>
        </pc:sldMkLst>
      </pc:sldChg>
      <pc:sldChg chg="add ord modNotesTx">
        <pc:chgData name="Mainard-Sardon, Juliana" userId="dcb55425-8293-4677-b38c-cc5dc77cfc23" providerId="ADAL" clId="{A1883CA3-CD62-42E6-833E-CBBC863188B7}" dt="2026-05-06T07:40:16.391" v="716" actId="20577"/>
        <pc:sldMkLst>
          <pc:docMk/>
          <pc:sldMk cId="2345216155" sldId="309"/>
        </pc:sldMkLst>
      </pc:sldChg>
      <pc:sldChg chg="add modNotesTx">
        <pc:chgData name="Mainard-Sardon, Juliana" userId="dcb55425-8293-4677-b38c-cc5dc77cfc23" providerId="ADAL" clId="{A1883CA3-CD62-42E6-833E-CBBC863188B7}" dt="2026-05-01T11:22:20.193" v="281" actId="20577"/>
        <pc:sldMkLst>
          <pc:docMk/>
          <pc:sldMk cId="3115159043" sldId="310"/>
        </pc:sldMkLst>
      </pc:sldChg>
      <pc:sldChg chg="modNotesTx">
        <pc:chgData name="Mainard-Sardon, Juliana" userId="dcb55425-8293-4677-b38c-cc5dc77cfc23" providerId="ADAL" clId="{A1883CA3-CD62-42E6-833E-CBBC863188B7}" dt="2026-05-06T08:20:16.864" v="1190" actId="20577"/>
        <pc:sldMkLst>
          <pc:docMk/>
          <pc:sldMk cId="437629965" sldId="311"/>
        </pc:sldMkLst>
      </pc:sldChg>
      <pc:sldChg chg="modSp mod modNotesTx">
        <pc:chgData name="Mainard-Sardon, Juliana" userId="dcb55425-8293-4677-b38c-cc5dc77cfc23" providerId="ADAL" clId="{A1883CA3-CD62-42E6-833E-CBBC863188B7}" dt="2026-05-06T09:03:16.712" v="1309" actId="1076"/>
        <pc:sldMkLst>
          <pc:docMk/>
          <pc:sldMk cId="3220985180" sldId="313"/>
        </pc:sldMkLst>
        <pc:spChg chg="mod">
          <ac:chgData name="Mainard-Sardon, Juliana" userId="dcb55425-8293-4677-b38c-cc5dc77cfc23" providerId="ADAL" clId="{A1883CA3-CD62-42E6-833E-CBBC863188B7}" dt="2026-05-06T08:57:19.884" v="1300" actId="27636"/>
          <ac:spMkLst>
            <pc:docMk/>
            <pc:sldMk cId="3220985180" sldId="313"/>
            <ac:spMk id="2" creationId="{612F7D27-9FA8-6452-E381-64746B557680}"/>
          </ac:spMkLst>
        </pc:spChg>
        <pc:spChg chg="mod">
          <ac:chgData name="Mainard-Sardon, Juliana" userId="dcb55425-8293-4677-b38c-cc5dc77cfc23" providerId="ADAL" clId="{A1883CA3-CD62-42E6-833E-CBBC863188B7}" dt="2026-05-06T08:56:35.791" v="1298" actId="1076"/>
          <ac:spMkLst>
            <pc:docMk/>
            <pc:sldMk cId="3220985180" sldId="313"/>
            <ac:spMk id="4" creationId="{63D71702-B02F-44E5-8E71-48F6A94DEECB}"/>
          </ac:spMkLst>
        </pc:spChg>
        <pc:picChg chg="mod">
          <ac:chgData name="Mainard-Sardon, Juliana" userId="dcb55425-8293-4677-b38c-cc5dc77cfc23" providerId="ADAL" clId="{A1883CA3-CD62-42E6-833E-CBBC863188B7}" dt="2026-05-06T09:03:16.712" v="1309" actId="1076"/>
          <ac:picMkLst>
            <pc:docMk/>
            <pc:sldMk cId="3220985180" sldId="313"/>
            <ac:picMk id="6" creationId="{1662B019-86DF-457E-AD76-296A44AB07DF}"/>
          </ac:picMkLst>
        </pc:picChg>
        <pc:picChg chg="mod ord">
          <ac:chgData name="Mainard-Sardon, Juliana" userId="dcb55425-8293-4677-b38c-cc5dc77cfc23" providerId="ADAL" clId="{A1883CA3-CD62-42E6-833E-CBBC863188B7}" dt="2026-05-06T09:03:07.323" v="1307" actId="1076"/>
          <ac:picMkLst>
            <pc:docMk/>
            <pc:sldMk cId="3220985180" sldId="313"/>
            <ac:picMk id="8" creationId="{F0EDC6B9-64B5-1362-A3E3-2758D4B48E96}"/>
          </ac:picMkLst>
        </pc:picChg>
      </pc:sldChg>
    </pc:docChg>
  </pc:docChgLst>
  <pc:docChgLst>
    <pc:chgData name="Coulton, Chelle 2023 (PGR)" userId="S::n1260813@my.ntu.ac.uk::8dc40d73-da00-4aa6-b4f4-383618a5fb3a" providerId="AD" clId="Web-{FEF76A91-1B45-CD50-4B75-C0844E0A32BE}"/>
    <pc:docChg chg="mod addSld delSld modSld sldOrd">
      <pc:chgData name="Coulton, Chelle 2023 (PGR)" userId="S::n1260813@my.ntu.ac.uk::8dc40d73-da00-4aa6-b4f4-383618a5fb3a" providerId="AD" clId="Web-{FEF76A91-1B45-CD50-4B75-C0844E0A32BE}" dt="2026-05-05T09:16:42.740" v="1265"/>
      <pc:docMkLst>
        <pc:docMk/>
      </pc:docMkLst>
      <pc:sldChg chg="modSp modNotes">
        <pc:chgData name="Coulton, Chelle 2023 (PGR)" userId="S::n1260813@my.ntu.ac.uk::8dc40d73-da00-4aa6-b4f4-383618a5fb3a" providerId="AD" clId="Web-{FEF76A91-1B45-CD50-4B75-C0844E0A32BE}" dt="2026-05-05T08:46:22.835" v="938"/>
        <pc:sldMkLst>
          <pc:docMk/>
          <pc:sldMk cId="1230689922" sldId="256"/>
        </pc:sldMkLst>
        <pc:spChg chg="mod">
          <ac:chgData name="Coulton, Chelle 2023 (PGR)" userId="S::n1260813@my.ntu.ac.uk::8dc40d73-da00-4aa6-b4f4-383618a5fb3a" providerId="AD" clId="Web-{FEF76A91-1B45-CD50-4B75-C0844E0A32BE}" dt="2026-05-05T08:30:19.442" v="852"/>
          <ac:spMkLst>
            <pc:docMk/>
            <pc:sldMk cId="1230689922" sldId="256"/>
            <ac:spMk id="8" creationId="{CF82A618-87A6-63D9-B4F8-A54A1379AB77}"/>
          </ac:spMkLst>
        </pc:spChg>
        <pc:spChg chg="mod">
          <ac:chgData name="Coulton, Chelle 2023 (PGR)" userId="S::n1260813@my.ntu.ac.uk::8dc40d73-da00-4aa6-b4f4-383618a5fb3a" providerId="AD" clId="Web-{FEF76A91-1B45-CD50-4B75-C0844E0A32BE}" dt="2026-05-05T08:30:23.348" v="853"/>
          <ac:spMkLst>
            <pc:docMk/>
            <pc:sldMk cId="1230689922" sldId="256"/>
            <ac:spMk id="9" creationId="{3EC1E2EA-E81E-11B3-30C9-D7403318CFFA}"/>
          </ac:spMkLst>
        </pc:spChg>
      </pc:sldChg>
      <pc:sldChg chg="modSp modNotes">
        <pc:chgData name="Coulton, Chelle 2023 (PGR)" userId="S::n1260813@my.ntu.ac.uk::8dc40d73-da00-4aa6-b4f4-383618a5fb3a" providerId="AD" clId="Web-{FEF76A91-1B45-CD50-4B75-C0844E0A32BE}" dt="2026-05-05T08:47:15.680" v="947"/>
        <pc:sldMkLst>
          <pc:docMk/>
          <pc:sldMk cId="245349631" sldId="257"/>
        </pc:sldMkLst>
        <pc:spChg chg="mod">
          <ac:chgData name="Coulton, Chelle 2023 (PGR)" userId="S::n1260813@my.ntu.ac.uk::8dc40d73-da00-4aa6-b4f4-383618a5fb3a" providerId="AD" clId="Web-{FEF76A91-1B45-CD50-4B75-C0844E0A32BE}" dt="2026-05-05T08:35:57.369" v="871" actId="20577"/>
          <ac:spMkLst>
            <pc:docMk/>
            <pc:sldMk cId="245349631" sldId="257"/>
            <ac:spMk id="4" creationId="{09E568D5-0299-7C0D-0210-FF0238B2B0FE}"/>
          </ac:spMkLst>
        </pc:spChg>
        <pc:spChg chg="mod">
          <ac:chgData name="Coulton, Chelle 2023 (PGR)" userId="S::n1260813@my.ntu.ac.uk::8dc40d73-da00-4aa6-b4f4-383618a5fb3a" providerId="AD" clId="Web-{FEF76A91-1B45-CD50-4B75-C0844E0A32BE}" dt="2026-05-05T08:30:31.036" v="854"/>
          <ac:spMkLst>
            <pc:docMk/>
            <pc:sldMk cId="245349631" sldId="257"/>
            <ac:spMk id="11" creationId="{B323EA0C-64AA-A325-3B19-03FEB7609016}"/>
          </ac:spMkLst>
        </pc:spChg>
      </pc:sldChg>
      <pc:sldChg chg="modSp">
        <pc:chgData name="Coulton, Chelle 2023 (PGR)" userId="S::n1260813@my.ntu.ac.uk::8dc40d73-da00-4aa6-b4f4-383618a5fb3a" providerId="AD" clId="Web-{FEF76A91-1B45-CD50-4B75-C0844E0A32BE}" dt="2026-05-05T08:35:41.353" v="870" actId="20577"/>
        <pc:sldMkLst>
          <pc:docMk/>
          <pc:sldMk cId="484662727" sldId="258"/>
        </pc:sldMkLst>
        <pc:spChg chg="mod">
          <ac:chgData name="Coulton, Chelle 2023 (PGR)" userId="S::n1260813@my.ntu.ac.uk::8dc40d73-da00-4aa6-b4f4-383618a5fb3a" providerId="AD" clId="Web-{FEF76A91-1B45-CD50-4B75-C0844E0A32BE}" dt="2026-05-05T08:35:41.353" v="870" actId="20577"/>
          <ac:spMkLst>
            <pc:docMk/>
            <pc:sldMk cId="484662727" sldId="258"/>
            <ac:spMk id="3" creationId="{5B60B9E9-FCB8-F64A-E1C3-8E85377E9D89}"/>
          </ac:spMkLst>
        </pc:spChg>
        <pc:spChg chg="mod">
          <ac:chgData name="Coulton, Chelle 2023 (PGR)" userId="S::n1260813@my.ntu.ac.uk::8dc40d73-da00-4aa6-b4f4-383618a5fb3a" providerId="AD" clId="Web-{FEF76A91-1B45-CD50-4B75-C0844E0A32BE}" dt="2026-05-05T08:30:35.645" v="855"/>
          <ac:spMkLst>
            <pc:docMk/>
            <pc:sldMk cId="484662727" sldId="258"/>
            <ac:spMk id="4" creationId="{BF864EEF-6446-91FE-C457-52FE56AAE740}"/>
          </ac:spMkLst>
        </pc:spChg>
        <pc:spChg chg="mod">
          <ac:chgData name="Coulton, Chelle 2023 (PGR)" userId="S::n1260813@my.ntu.ac.uk::8dc40d73-da00-4aa6-b4f4-383618a5fb3a" providerId="AD" clId="Web-{FEF76A91-1B45-CD50-4B75-C0844E0A32BE}" dt="2026-05-05T08:30:38.067" v="856"/>
          <ac:spMkLst>
            <pc:docMk/>
            <pc:sldMk cId="484662727" sldId="258"/>
            <ac:spMk id="5" creationId="{56D70A53-2457-D0C5-DC9A-24CE6254F66C}"/>
          </ac:spMkLst>
        </pc:spChg>
        <pc:spChg chg="mod">
          <ac:chgData name="Coulton, Chelle 2023 (PGR)" userId="S::n1260813@my.ntu.ac.uk::8dc40d73-da00-4aa6-b4f4-383618a5fb3a" providerId="AD" clId="Web-{FEF76A91-1B45-CD50-4B75-C0844E0A32BE}" dt="2026-05-05T08:30:40.989" v="857"/>
          <ac:spMkLst>
            <pc:docMk/>
            <pc:sldMk cId="484662727" sldId="258"/>
            <ac:spMk id="6" creationId="{88171746-B3D3-7587-9BA9-EB0E11E918F8}"/>
          </ac:spMkLst>
        </pc:spChg>
      </pc:sldChg>
      <pc:sldChg chg="modSp modNotes">
        <pc:chgData name="Coulton, Chelle 2023 (PGR)" userId="S::n1260813@my.ntu.ac.uk::8dc40d73-da00-4aa6-b4f4-383618a5fb3a" providerId="AD" clId="Web-{FEF76A91-1B45-CD50-4B75-C0844E0A32BE}" dt="2026-05-05T09:16:42.740" v="1265"/>
        <pc:sldMkLst>
          <pc:docMk/>
          <pc:sldMk cId="3508491394" sldId="262"/>
        </pc:sldMkLst>
        <pc:spChg chg="mod">
          <ac:chgData name="Coulton, Chelle 2023 (PGR)" userId="S::n1260813@my.ntu.ac.uk::8dc40d73-da00-4aa6-b4f4-383618a5fb3a" providerId="AD" clId="Web-{FEF76A91-1B45-CD50-4B75-C0844E0A32BE}" dt="2026-05-05T08:43:00.890" v="881" actId="20577"/>
          <ac:spMkLst>
            <pc:docMk/>
            <pc:sldMk cId="3508491394" sldId="262"/>
            <ac:spMk id="2" creationId="{84C1C989-FB9A-8C01-C84D-0720F3FC1F6F}"/>
          </ac:spMkLst>
        </pc:spChg>
        <pc:graphicFrameChg chg="mod modGraphic">
          <ac:chgData name="Coulton, Chelle 2023 (PGR)" userId="S::n1260813@my.ntu.ac.uk::8dc40d73-da00-4aa6-b4f4-383618a5fb3a" providerId="AD" clId="Web-{FEF76A91-1B45-CD50-4B75-C0844E0A32BE}" dt="2026-05-05T09:16:42.740" v="1265"/>
          <ac:graphicFrameMkLst>
            <pc:docMk/>
            <pc:sldMk cId="3508491394" sldId="262"/>
            <ac:graphicFrameMk id="4" creationId="{82C7E4FF-0627-42A5-0B11-81F5129D817D}"/>
          </ac:graphicFrameMkLst>
        </pc:graphicFrameChg>
      </pc:sldChg>
      <pc:sldChg chg="modSp modNotes">
        <pc:chgData name="Coulton, Chelle 2023 (PGR)" userId="S::n1260813@my.ntu.ac.uk::8dc40d73-da00-4aa6-b4f4-383618a5fb3a" providerId="AD" clId="Web-{FEF76A91-1B45-CD50-4B75-C0844E0A32BE}" dt="2026-05-05T09:03:44.667" v="1152" actId="20577"/>
        <pc:sldMkLst>
          <pc:docMk/>
          <pc:sldMk cId="1843243016" sldId="265"/>
        </pc:sldMkLst>
        <pc:spChg chg="mod">
          <ac:chgData name="Coulton, Chelle 2023 (PGR)" userId="S::n1260813@my.ntu.ac.uk::8dc40d73-da00-4aa6-b4f4-383618a5fb3a" providerId="AD" clId="Web-{FEF76A91-1B45-CD50-4B75-C0844E0A32BE}" dt="2026-05-05T09:03:44.667" v="1152" actId="20577"/>
          <ac:spMkLst>
            <pc:docMk/>
            <pc:sldMk cId="1843243016" sldId="265"/>
            <ac:spMk id="4" creationId="{5FDA576C-5E52-C6C9-3BFA-E6AD8042667F}"/>
          </ac:spMkLst>
        </pc:spChg>
      </pc:sldChg>
      <pc:sldChg chg="modSp modNotes">
        <pc:chgData name="Coulton, Chelle 2023 (PGR)" userId="S::n1260813@my.ntu.ac.uk::8dc40d73-da00-4aa6-b4f4-383618a5fb3a" providerId="AD" clId="Web-{FEF76A91-1B45-CD50-4B75-C0844E0A32BE}" dt="2026-05-05T09:07:47.046" v="1165" actId="20577"/>
        <pc:sldMkLst>
          <pc:docMk/>
          <pc:sldMk cId="471013890" sldId="298"/>
        </pc:sldMkLst>
        <pc:spChg chg="mod">
          <ac:chgData name="Coulton, Chelle 2023 (PGR)" userId="S::n1260813@my.ntu.ac.uk::8dc40d73-da00-4aa6-b4f4-383618a5fb3a" providerId="AD" clId="Web-{FEF76A91-1B45-CD50-4B75-C0844E0A32BE}" dt="2026-05-05T07:56:21.091" v="5" actId="20577"/>
          <ac:spMkLst>
            <pc:docMk/>
            <pc:sldMk cId="471013890" sldId="298"/>
            <ac:spMk id="3" creationId="{3F60A469-5CF2-D6AB-51D7-27814EE9440A}"/>
          </ac:spMkLst>
        </pc:spChg>
        <pc:spChg chg="mod">
          <ac:chgData name="Coulton, Chelle 2023 (PGR)" userId="S::n1260813@my.ntu.ac.uk::8dc40d73-da00-4aa6-b4f4-383618a5fb3a" providerId="AD" clId="Web-{FEF76A91-1B45-CD50-4B75-C0844E0A32BE}" dt="2026-05-05T09:07:47.046" v="1165" actId="20577"/>
          <ac:spMkLst>
            <pc:docMk/>
            <pc:sldMk cId="471013890" sldId="298"/>
            <ac:spMk id="4" creationId="{5BA811DA-BC76-7EBB-89AB-C71340254F51}"/>
          </ac:spMkLst>
        </pc:spChg>
      </pc:sldChg>
      <pc:sldChg chg="modSp modNotes">
        <pc:chgData name="Coulton, Chelle 2023 (PGR)" userId="S::n1260813@my.ntu.ac.uk::8dc40d73-da00-4aa6-b4f4-383618a5fb3a" providerId="AD" clId="Web-{FEF76A91-1B45-CD50-4B75-C0844E0A32BE}" dt="2026-05-05T09:15:20.704" v="1263" actId="1076"/>
        <pc:sldMkLst>
          <pc:docMk/>
          <pc:sldMk cId="3455149233" sldId="308"/>
        </pc:sldMkLst>
        <pc:spChg chg="mod">
          <ac:chgData name="Coulton, Chelle 2023 (PGR)" userId="S::n1260813@my.ntu.ac.uk::8dc40d73-da00-4aa6-b4f4-383618a5fb3a" providerId="AD" clId="Web-{FEF76A91-1B45-CD50-4B75-C0844E0A32BE}" dt="2026-05-05T09:15:20.704" v="1263" actId="1076"/>
          <ac:spMkLst>
            <pc:docMk/>
            <pc:sldMk cId="3455149233" sldId="308"/>
            <ac:spMk id="3" creationId="{2679381C-1296-4CB9-BE27-510DEE7B18A6}"/>
          </ac:spMkLst>
        </pc:spChg>
      </pc:sldChg>
      <pc:sldChg chg="modSp ord modNotes">
        <pc:chgData name="Coulton, Chelle 2023 (PGR)" userId="S::n1260813@my.ntu.ac.uk::8dc40d73-da00-4aa6-b4f4-383618a5fb3a" providerId="AD" clId="Web-{FEF76A91-1B45-CD50-4B75-C0844E0A32BE}" dt="2026-05-05T09:13:08.678" v="1256" actId="20577"/>
        <pc:sldMkLst>
          <pc:docMk/>
          <pc:sldMk cId="2345216155" sldId="309"/>
        </pc:sldMkLst>
        <pc:spChg chg="mod">
          <ac:chgData name="Coulton, Chelle 2023 (PGR)" userId="S::n1260813@my.ntu.ac.uk::8dc40d73-da00-4aa6-b4f4-383618a5fb3a" providerId="AD" clId="Web-{FEF76A91-1B45-CD50-4B75-C0844E0A32BE}" dt="2026-05-05T09:01:55.976" v="1137" actId="14100"/>
          <ac:spMkLst>
            <pc:docMk/>
            <pc:sldMk cId="2345216155" sldId="309"/>
            <ac:spMk id="3" creationId="{E37603E8-724C-35BD-3415-B86E56520F32}"/>
          </ac:spMkLst>
        </pc:spChg>
        <pc:spChg chg="mod">
          <ac:chgData name="Coulton, Chelle 2023 (PGR)" userId="S::n1260813@my.ntu.ac.uk::8dc40d73-da00-4aa6-b4f4-383618a5fb3a" providerId="AD" clId="Web-{FEF76A91-1B45-CD50-4B75-C0844E0A32BE}" dt="2026-05-05T09:13:08.678" v="1256" actId="20577"/>
          <ac:spMkLst>
            <pc:docMk/>
            <pc:sldMk cId="2345216155" sldId="309"/>
            <ac:spMk id="8" creationId="{BB35FA81-CD7C-58A6-B8C9-E4C5BE049B17}"/>
          </ac:spMkLst>
        </pc:spChg>
        <pc:graphicFrameChg chg="mod modGraphic">
          <ac:chgData name="Coulton, Chelle 2023 (PGR)" userId="S::n1260813@my.ntu.ac.uk::8dc40d73-da00-4aa6-b4f4-383618a5fb3a" providerId="AD" clId="Web-{FEF76A91-1B45-CD50-4B75-C0844E0A32BE}" dt="2026-05-05T09:12:21.096" v="1239" actId="20577"/>
          <ac:graphicFrameMkLst>
            <pc:docMk/>
            <pc:sldMk cId="2345216155" sldId="309"/>
            <ac:graphicFrameMk id="9" creationId="{553BC31F-18F1-8FBD-D66D-B33970BED406}"/>
          </ac:graphicFrameMkLst>
        </pc:graphicFrameChg>
      </pc:sldChg>
      <pc:sldChg chg="modSp modNotes">
        <pc:chgData name="Coulton, Chelle 2023 (PGR)" userId="S::n1260813@my.ntu.ac.uk::8dc40d73-da00-4aa6-b4f4-383618a5fb3a" providerId="AD" clId="Web-{FEF76A91-1B45-CD50-4B75-C0844E0A32BE}" dt="2026-05-05T09:14:14.934" v="1262" actId="20577"/>
        <pc:sldMkLst>
          <pc:docMk/>
          <pc:sldMk cId="3115159043" sldId="310"/>
        </pc:sldMkLst>
        <pc:spChg chg="mod">
          <ac:chgData name="Coulton, Chelle 2023 (PGR)" userId="S::n1260813@my.ntu.ac.uk::8dc40d73-da00-4aa6-b4f4-383618a5fb3a" providerId="AD" clId="Web-{FEF76A91-1B45-CD50-4B75-C0844E0A32BE}" dt="2026-05-05T09:03:56.354" v="1154" actId="20577"/>
          <ac:spMkLst>
            <pc:docMk/>
            <pc:sldMk cId="3115159043" sldId="310"/>
            <ac:spMk id="3" creationId="{A761AFED-7684-0BBA-411A-9D5C1D995BD4}"/>
          </ac:spMkLst>
        </pc:spChg>
        <pc:spChg chg="mod">
          <ac:chgData name="Coulton, Chelle 2023 (PGR)" userId="S::n1260813@my.ntu.ac.uk::8dc40d73-da00-4aa6-b4f4-383618a5fb3a" providerId="AD" clId="Web-{FEF76A91-1B45-CD50-4B75-C0844E0A32BE}" dt="2026-05-05T09:13:46.619" v="1259" actId="20577"/>
          <ac:spMkLst>
            <pc:docMk/>
            <pc:sldMk cId="3115159043" sldId="310"/>
            <ac:spMk id="9" creationId="{77F2F263-E033-81D6-3387-26C53B0FC945}"/>
          </ac:spMkLst>
        </pc:spChg>
        <pc:spChg chg="mod">
          <ac:chgData name="Coulton, Chelle 2023 (PGR)" userId="S::n1260813@my.ntu.ac.uk::8dc40d73-da00-4aa6-b4f4-383618a5fb3a" providerId="AD" clId="Web-{FEF76A91-1B45-CD50-4B75-C0844E0A32BE}" dt="2026-05-05T09:14:14.934" v="1262" actId="20577"/>
          <ac:spMkLst>
            <pc:docMk/>
            <pc:sldMk cId="3115159043" sldId="310"/>
            <ac:spMk id="10" creationId="{4C15FCA2-579D-4CE5-1E25-8780417B49D3}"/>
          </ac:spMkLst>
        </pc:spChg>
        <pc:spChg chg="mod">
          <ac:chgData name="Coulton, Chelle 2023 (PGR)" userId="S::n1260813@my.ntu.ac.uk::8dc40d73-da00-4aa6-b4f4-383618a5fb3a" providerId="AD" clId="Web-{FEF76A91-1B45-CD50-4B75-C0844E0A32BE}" dt="2026-05-05T09:14:07.621" v="1261" actId="20577"/>
          <ac:spMkLst>
            <pc:docMk/>
            <pc:sldMk cId="3115159043" sldId="310"/>
            <ac:spMk id="11" creationId="{7A6F0177-F9A1-3E71-3754-7DB73CDF08B0}"/>
          </ac:spMkLst>
        </pc:spChg>
        <pc:spChg chg="mod">
          <ac:chgData name="Coulton, Chelle 2023 (PGR)" userId="S::n1260813@my.ntu.ac.uk::8dc40d73-da00-4aa6-b4f4-383618a5fb3a" providerId="AD" clId="Web-{FEF76A91-1B45-CD50-4B75-C0844E0A32BE}" dt="2026-05-05T09:13:56.276" v="1260" actId="20577"/>
          <ac:spMkLst>
            <pc:docMk/>
            <pc:sldMk cId="3115159043" sldId="310"/>
            <ac:spMk id="12" creationId="{0C291D00-4953-E47A-0784-834C267587D2}"/>
          </ac:spMkLst>
        </pc:spChg>
        <pc:spChg chg="mod">
          <ac:chgData name="Coulton, Chelle 2023 (PGR)" userId="S::n1260813@my.ntu.ac.uk::8dc40d73-da00-4aa6-b4f4-383618a5fb3a" providerId="AD" clId="Web-{FEF76A91-1B45-CD50-4B75-C0844E0A32BE}" dt="2026-05-05T09:09:32.407" v="1216" actId="20577"/>
          <ac:spMkLst>
            <pc:docMk/>
            <pc:sldMk cId="3115159043" sldId="310"/>
            <ac:spMk id="13" creationId="{F56D38D4-051E-B4A5-BC10-9D449E24EC2E}"/>
          </ac:spMkLst>
        </pc:spChg>
      </pc:sldChg>
      <pc:sldChg chg="addSp delSp modSp new modNotes">
        <pc:chgData name="Coulton, Chelle 2023 (PGR)" userId="S::n1260813@my.ntu.ac.uk::8dc40d73-da00-4aa6-b4f4-383618a5fb3a" providerId="AD" clId="Web-{FEF76A91-1B45-CD50-4B75-C0844E0A32BE}" dt="2026-05-05T08:53:21.185" v="1072"/>
        <pc:sldMkLst>
          <pc:docMk/>
          <pc:sldMk cId="437629965" sldId="311"/>
        </pc:sldMkLst>
        <pc:spChg chg="mod">
          <ac:chgData name="Coulton, Chelle 2023 (PGR)" userId="S::n1260813@my.ntu.ac.uk::8dc40d73-da00-4aa6-b4f4-383618a5fb3a" providerId="AD" clId="Web-{FEF76A91-1B45-CD50-4B75-C0844E0A32BE}" dt="2026-05-05T07:58:27.359" v="18" actId="20577"/>
          <ac:spMkLst>
            <pc:docMk/>
            <pc:sldMk cId="437629965" sldId="311"/>
            <ac:spMk id="3" creationId="{E8A5DCF3-FB6D-D3AD-F55E-1E4B04D4408D}"/>
          </ac:spMkLst>
        </pc:spChg>
        <pc:grpChg chg="add mod">
          <ac:chgData name="Coulton, Chelle 2023 (PGR)" userId="S::n1260813@my.ntu.ac.uk::8dc40d73-da00-4aa6-b4f4-383618a5fb3a" providerId="AD" clId="Web-{FEF76A91-1B45-CD50-4B75-C0844E0A32BE}" dt="2026-05-05T07:59:51.392" v="22" actId="1076"/>
          <ac:grpSpMkLst>
            <pc:docMk/>
            <pc:sldMk cId="437629965" sldId="311"/>
            <ac:grpSpMk id="12" creationId="{ED68B0D3-FD94-B2C2-5F72-4846B5F55337}"/>
          </ac:grpSpMkLst>
        </pc:grpChg>
        <pc:picChg chg="add">
          <ac:chgData name="Coulton, Chelle 2023 (PGR)" userId="S::n1260813@my.ntu.ac.uk::8dc40d73-da00-4aa6-b4f4-383618a5fb3a" providerId="AD" clId="Web-{FEF76A91-1B45-CD50-4B75-C0844E0A32BE}" dt="2026-05-05T08:31:36.068" v="861"/>
          <ac:picMkLst>
            <pc:docMk/>
            <pc:sldMk cId="437629965" sldId="311"/>
            <ac:picMk id="14" creationId="{671B85D4-EA06-1561-3F86-0E82ABD702D8}"/>
          </ac:picMkLst>
        </pc:picChg>
      </pc:sldChg>
      <pc:sldChg chg="addSp modSp new modNotes">
        <pc:chgData name="Coulton, Chelle 2023 (PGR)" userId="S::n1260813@my.ntu.ac.uk::8dc40d73-da00-4aa6-b4f4-383618a5fb3a" providerId="AD" clId="Web-{FEF76A91-1B45-CD50-4B75-C0844E0A32BE}" dt="2026-05-05T08:54:42.951" v="1095"/>
        <pc:sldMkLst>
          <pc:docMk/>
          <pc:sldMk cId="3220985180" sldId="313"/>
        </pc:sldMkLst>
        <pc:spChg chg="mod">
          <ac:chgData name="Coulton, Chelle 2023 (PGR)" userId="S::n1260813@my.ntu.ac.uk::8dc40d73-da00-4aa6-b4f4-383618a5fb3a" providerId="AD" clId="Web-{FEF76A91-1B45-CD50-4B75-C0844E0A32BE}" dt="2026-05-05T08:32:14.975" v="862" actId="20577"/>
          <ac:spMkLst>
            <pc:docMk/>
            <pc:sldMk cId="3220985180" sldId="313"/>
            <ac:spMk id="2" creationId="{612F7D27-9FA8-6452-E381-64746B557680}"/>
          </ac:spMkLst>
        </pc:spChg>
        <pc:spChg chg="mod">
          <ac:chgData name="Coulton, Chelle 2023 (PGR)" userId="S::n1260813@my.ntu.ac.uk::8dc40d73-da00-4aa6-b4f4-383618a5fb3a" providerId="AD" clId="Web-{FEF76A91-1B45-CD50-4B75-C0844E0A32BE}" dt="2026-05-05T08:04:13.020" v="81" actId="20577"/>
          <ac:spMkLst>
            <pc:docMk/>
            <pc:sldMk cId="3220985180" sldId="313"/>
            <ac:spMk id="3" creationId="{5A35186F-6551-6BE0-F2DE-9AB41DECA9B2}"/>
          </ac:spMkLst>
        </pc:spChg>
        <pc:spChg chg="mod">
          <ac:chgData name="Coulton, Chelle 2023 (PGR)" userId="S::n1260813@my.ntu.ac.uk::8dc40d73-da00-4aa6-b4f4-383618a5fb3a" providerId="AD" clId="Web-{FEF76A91-1B45-CD50-4B75-C0844E0A32BE}" dt="2026-05-05T08:30:03.957" v="851"/>
          <ac:spMkLst>
            <pc:docMk/>
            <pc:sldMk cId="3220985180" sldId="313"/>
            <ac:spMk id="4" creationId="{63D71702-B02F-44E5-8E71-48F6A94DEECB}"/>
          </ac:spMkLst>
        </pc:spChg>
        <pc:picChg chg="add mod">
          <ac:chgData name="Coulton, Chelle 2023 (PGR)" userId="S::n1260813@my.ntu.ac.uk::8dc40d73-da00-4aa6-b4f4-383618a5fb3a" providerId="AD" clId="Web-{FEF76A91-1B45-CD50-4B75-C0844E0A32BE}" dt="2026-05-05T08:06:09.890" v="99" actId="1076"/>
          <ac:picMkLst>
            <pc:docMk/>
            <pc:sldMk cId="3220985180" sldId="313"/>
            <ac:picMk id="6" creationId="{1662B019-86DF-457E-AD76-296A44AB07DF}"/>
          </ac:picMkLst>
        </pc:picChg>
        <pc:picChg chg="add">
          <ac:chgData name="Coulton, Chelle 2023 (PGR)" userId="S::n1260813@my.ntu.ac.uk::8dc40d73-da00-4aa6-b4f4-383618a5fb3a" providerId="AD" clId="Web-{FEF76A91-1B45-CD50-4B75-C0844E0A32BE}" dt="2026-05-05T08:22:19.998" v="788"/>
          <ac:picMkLst>
            <pc:docMk/>
            <pc:sldMk cId="3220985180" sldId="313"/>
            <ac:picMk id="8" creationId="{F0EDC6B9-64B5-1362-A3E3-2758D4B48E96}"/>
          </ac:picMkLst>
        </pc:picChg>
      </pc:sldChg>
    </pc:docChg>
  </pc:docChgLst>
  <pc:docChgLst>
    <pc:chgData name="Mainard-Sardon, Juliana" userId="S::juliana.mainard-sardon@ntu.ac.uk::dcb55425-8293-4677-b38c-cc5dc77cfc23" providerId="AD" clId="Web-{29BBAE2E-C14C-E341-780F-BAF8A3EE6E8E}"/>
    <pc:docChg chg="mod">
      <pc:chgData name="Mainard-Sardon, Juliana" userId="S::juliana.mainard-sardon@ntu.ac.uk::dcb55425-8293-4677-b38c-cc5dc77cfc23" providerId="AD" clId="Web-{29BBAE2E-C14C-E341-780F-BAF8A3EE6E8E}" dt="2026-04-27T16:03:31.549" v="0"/>
      <pc:docMkLst>
        <pc:docMk/>
      </pc:docMkLst>
    </pc:docChg>
  </pc:docChgLst>
  <pc:docChgLst>
    <pc:chgData name="clare" userId="S::clare_mva.org.uk#ext#@myntuac.onmicrosoft.com::11de11cf-a894-4781-b74c-73b187b7c8e4" providerId="AD" clId="Web-{34655303-12A0-CD3A-54E6-773C82F5D681}"/>
    <pc:docChg chg="mod modSld">
      <pc:chgData name="clare" userId="S::clare_mva.org.uk#ext#@myntuac.onmicrosoft.com::11de11cf-a894-4781-b74c-73b187b7c8e4" providerId="AD" clId="Web-{34655303-12A0-CD3A-54E6-773C82F5D681}" dt="2026-05-06T10:25:56.356" v="674" actId="20577"/>
      <pc:docMkLst>
        <pc:docMk/>
      </pc:docMkLst>
      <pc:sldChg chg="modNotes">
        <pc:chgData name="clare" userId="S::clare_mva.org.uk#ext#@myntuac.onmicrosoft.com::11de11cf-a894-4781-b74c-73b187b7c8e4" providerId="AD" clId="Web-{34655303-12A0-CD3A-54E6-773C82F5D681}" dt="2026-05-06T08:14:57.400" v="456"/>
        <pc:sldMkLst>
          <pc:docMk/>
          <pc:sldMk cId="1230689922" sldId="256"/>
        </pc:sldMkLst>
      </pc:sldChg>
      <pc:sldChg chg="addSp modSp modNotes">
        <pc:chgData name="clare" userId="S::clare_mva.org.uk#ext#@myntuac.onmicrosoft.com::11de11cf-a894-4781-b74c-73b187b7c8e4" providerId="AD" clId="Web-{34655303-12A0-CD3A-54E6-773C82F5D681}" dt="2026-05-06T10:22:00.147" v="640" actId="14100"/>
        <pc:sldMkLst>
          <pc:docMk/>
          <pc:sldMk cId="245349631" sldId="257"/>
        </pc:sldMkLst>
        <pc:spChg chg="mod">
          <ac:chgData name="clare" userId="S::clare_mva.org.uk#ext#@myntuac.onmicrosoft.com::11de11cf-a894-4781-b74c-73b187b7c8e4" providerId="AD" clId="Web-{34655303-12A0-CD3A-54E6-773C82F5D681}" dt="2026-05-06T10:20:01.566" v="633" actId="20577"/>
          <ac:spMkLst>
            <pc:docMk/>
            <pc:sldMk cId="245349631" sldId="257"/>
            <ac:spMk id="4" creationId="{09E568D5-0299-7C0D-0210-FF0238B2B0FE}"/>
          </ac:spMkLst>
        </pc:spChg>
        <pc:picChg chg="add mod">
          <ac:chgData name="clare" userId="S::clare_mva.org.uk#ext#@myntuac.onmicrosoft.com::11de11cf-a894-4781-b74c-73b187b7c8e4" providerId="AD" clId="Web-{34655303-12A0-CD3A-54E6-773C82F5D681}" dt="2026-05-06T10:21:23.131" v="637" actId="1076"/>
          <ac:picMkLst>
            <pc:docMk/>
            <pc:sldMk cId="245349631" sldId="257"/>
            <ac:picMk id="2" creationId="{422E2010-A493-3BB4-F3E7-3DC98D8EEBF3}"/>
          </ac:picMkLst>
        </pc:picChg>
        <pc:picChg chg="mod">
          <ac:chgData name="clare" userId="S::clare_mva.org.uk#ext#@myntuac.onmicrosoft.com::11de11cf-a894-4781-b74c-73b187b7c8e4" providerId="AD" clId="Web-{34655303-12A0-CD3A-54E6-773C82F5D681}" dt="2026-05-06T10:22:00.147" v="640" actId="14100"/>
          <ac:picMkLst>
            <pc:docMk/>
            <pc:sldMk cId="245349631" sldId="257"/>
            <ac:picMk id="2056" creationId="{442C68CA-5916-8E94-70B3-C120B6F134E5}"/>
          </ac:picMkLst>
        </pc:picChg>
        <pc:picChg chg="mod">
          <ac:chgData name="clare" userId="S::clare_mva.org.uk#ext#@myntuac.onmicrosoft.com::11de11cf-a894-4781-b74c-73b187b7c8e4" providerId="AD" clId="Web-{34655303-12A0-CD3A-54E6-773C82F5D681}" dt="2026-05-06T10:20:31.301" v="634" actId="1076"/>
          <ac:picMkLst>
            <pc:docMk/>
            <pc:sldMk cId="245349631" sldId="257"/>
            <ac:picMk id="2059" creationId="{EB7C4FBA-EAE3-CB1F-7699-4EDF1E6557E3}"/>
          </ac:picMkLst>
        </pc:picChg>
      </pc:sldChg>
      <pc:sldChg chg="addSp modSp">
        <pc:chgData name="clare" userId="S::clare_mva.org.uk#ext#@myntuac.onmicrosoft.com::11de11cf-a894-4781-b74c-73b187b7c8e4" providerId="AD" clId="Web-{34655303-12A0-CD3A-54E6-773C82F5D681}" dt="2026-05-06T10:08:41.860" v="613" actId="20577"/>
        <pc:sldMkLst>
          <pc:docMk/>
          <pc:sldMk cId="484662727" sldId="258"/>
        </pc:sldMkLst>
        <pc:spChg chg="mod">
          <ac:chgData name="clare" userId="S::clare_mva.org.uk#ext#@myntuac.onmicrosoft.com::11de11cf-a894-4781-b74c-73b187b7c8e4" providerId="AD" clId="Web-{34655303-12A0-CD3A-54E6-773C82F5D681}" dt="2026-05-06T07:22:20.437" v="4" actId="1076"/>
          <ac:spMkLst>
            <pc:docMk/>
            <pc:sldMk cId="484662727" sldId="258"/>
            <ac:spMk id="2" creationId="{C71F4024-57E4-6F81-C0D8-ACD02B41697C}"/>
          </ac:spMkLst>
        </pc:spChg>
        <pc:spChg chg="mod">
          <ac:chgData name="clare" userId="S::clare_mva.org.uk#ext#@myntuac.onmicrosoft.com::11de11cf-a894-4781-b74c-73b187b7c8e4" providerId="AD" clId="Web-{34655303-12A0-CD3A-54E6-773C82F5D681}" dt="2026-05-06T07:42:10.310" v="26" actId="20577"/>
          <ac:spMkLst>
            <pc:docMk/>
            <pc:sldMk cId="484662727" sldId="258"/>
            <ac:spMk id="3" creationId="{5B60B9E9-FCB8-F64A-E1C3-8E85377E9D89}"/>
          </ac:spMkLst>
        </pc:spChg>
        <pc:spChg chg="mod">
          <ac:chgData name="clare" userId="S::clare_mva.org.uk#ext#@myntuac.onmicrosoft.com::11de11cf-a894-4781-b74c-73b187b7c8e4" providerId="AD" clId="Web-{34655303-12A0-CD3A-54E6-773C82F5D681}" dt="2026-05-06T10:08:41.860" v="613" actId="20577"/>
          <ac:spMkLst>
            <pc:docMk/>
            <pc:sldMk cId="484662727" sldId="258"/>
            <ac:spMk id="6" creationId="{88171746-B3D3-7587-9BA9-EB0E11E918F8}"/>
          </ac:spMkLst>
        </pc:spChg>
        <pc:spChg chg="add mod">
          <ac:chgData name="clare" userId="S::clare_mva.org.uk#ext#@myntuac.onmicrosoft.com::11de11cf-a894-4781-b74c-73b187b7c8e4" providerId="AD" clId="Web-{34655303-12A0-CD3A-54E6-773C82F5D681}" dt="2026-05-06T07:48:11.259" v="83" actId="1076"/>
          <ac:spMkLst>
            <pc:docMk/>
            <pc:sldMk cId="484662727" sldId="258"/>
            <ac:spMk id="9" creationId="{15BBD59B-BFE2-9FCE-D2EF-EDF9AC91814F}"/>
          </ac:spMkLst>
        </pc:spChg>
        <pc:picChg chg="add mod">
          <ac:chgData name="clare" userId="S::clare_mva.org.uk#ext#@myntuac.onmicrosoft.com::11de11cf-a894-4781-b74c-73b187b7c8e4" providerId="AD" clId="Web-{34655303-12A0-CD3A-54E6-773C82F5D681}" dt="2026-05-06T07:47:25.742" v="81" actId="1076"/>
          <ac:picMkLst>
            <pc:docMk/>
            <pc:sldMk cId="484662727" sldId="258"/>
            <ac:picMk id="8" creationId="{2797ADF6-2555-2020-86F0-722F91FAE0ED}"/>
          </ac:picMkLst>
        </pc:picChg>
      </pc:sldChg>
      <pc:sldChg chg="modSp">
        <pc:chgData name="clare" userId="S::clare_mva.org.uk#ext#@myntuac.onmicrosoft.com::11de11cf-a894-4781-b74c-73b187b7c8e4" providerId="AD" clId="Web-{34655303-12A0-CD3A-54E6-773C82F5D681}" dt="2026-05-06T07:23:12.330" v="5" actId="20577"/>
        <pc:sldMkLst>
          <pc:docMk/>
          <pc:sldMk cId="1843243016" sldId="265"/>
        </pc:sldMkLst>
        <pc:spChg chg="mod">
          <ac:chgData name="clare" userId="S::clare_mva.org.uk#ext#@myntuac.onmicrosoft.com::11de11cf-a894-4781-b74c-73b187b7c8e4" providerId="AD" clId="Web-{34655303-12A0-CD3A-54E6-773C82F5D681}" dt="2026-05-06T07:23:12.330" v="5" actId="20577"/>
          <ac:spMkLst>
            <pc:docMk/>
            <pc:sldMk cId="1843243016" sldId="265"/>
            <ac:spMk id="4" creationId="{5FDA576C-5E52-C6C9-3BFA-E6AD8042667F}"/>
          </ac:spMkLst>
        </pc:spChg>
      </pc:sldChg>
      <pc:sldChg chg="modSp">
        <pc:chgData name="clare" userId="S::clare_mva.org.uk#ext#@myntuac.onmicrosoft.com::11de11cf-a894-4781-b74c-73b187b7c8e4" providerId="AD" clId="Web-{34655303-12A0-CD3A-54E6-773C82F5D681}" dt="2026-05-06T10:25:56.356" v="674" actId="20577"/>
        <pc:sldMkLst>
          <pc:docMk/>
          <pc:sldMk cId="3220985180" sldId="313"/>
        </pc:sldMkLst>
        <pc:spChg chg="mod">
          <ac:chgData name="clare" userId="S::clare_mva.org.uk#ext#@myntuac.onmicrosoft.com::11de11cf-a894-4781-b74c-73b187b7c8e4" providerId="AD" clId="Web-{34655303-12A0-CD3A-54E6-773C82F5D681}" dt="2026-05-06T10:25:56.356" v="674" actId="20577"/>
          <ac:spMkLst>
            <pc:docMk/>
            <pc:sldMk cId="3220985180" sldId="313"/>
            <ac:spMk id="4" creationId="{63D71702-B02F-44E5-8E71-48F6A94DEECB}"/>
          </ac:spMkLst>
        </pc:spChg>
      </pc:sldChg>
    </pc:docChg>
  </pc:docChgLst>
  <pc:docChgLst>
    <pc:chgData name="Coulton, Chelle 2023 (PGR)" userId="S::n1260813@my.ntu.ac.uk::8dc40d73-da00-4aa6-b4f4-383618a5fb3a" providerId="AD" clId="Web-{E44917F1-30E5-403C-3D7F-93F7851D9A21}"/>
    <pc:docChg chg="modSld">
      <pc:chgData name="Coulton, Chelle 2023 (PGR)" userId="S::n1260813@my.ntu.ac.uk::8dc40d73-da00-4aa6-b4f4-383618a5fb3a" providerId="AD" clId="Web-{E44917F1-30E5-403C-3D7F-93F7851D9A21}" dt="2026-05-13T10:40:23.144" v="196" actId="20577"/>
      <pc:docMkLst>
        <pc:docMk/>
      </pc:docMkLst>
      <pc:sldChg chg="modNotes">
        <pc:chgData name="Coulton, Chelle 2023 (PGR)" userId="S::n1260813@my.ntu.ac.uk::8dc40d73-da00-4aa6-b4f4-383618a5fb3a" providerId="AD" clId="Web-{E44917F1-30E5-403C-3D7F-93F7851D9A21}" dt="2026-05-13T10:39:25.846" v="193"/>
        <pc:sldMkLst>
          <pc:docMk/>
          <pc:sldMk cId="471013890" sldId="298"/>
        </pc:sldMkLst>
      </pc:sldChg>
      <pc:sldChg chg="modSp modNotes">
        <pc:chgData name="Coulton, Chelle 2023 (PGR)" userId="S::n1260813@my.ntu.ac.uk::8dc40d73-da00-4aa6-b4f4-383618a5fb3a" providerId="AD" clId="Web-{E44917F1-30E5-403C-3D7F-93F7851D9A21}" dt="2026-05-13T10:39:10.080" v="191"/>
        <pc:sldMkLst>
          <pc:docMk/>
          <pc:sldMk cId="3455149233" sldId="308"/>
        </pc:sldMkLst>
        <pc:graphicFrameChg chg="mod modGraphic">
          <ac:chgData name="Coulton, Chelle 2023 (PGR)" userId="S::n1260813@my.ntu.ac.uk::8dc40d73-da00-4aa6-b4f4-383618a5fb3a" providerId="AD" clId="Web-{E44917F1-30E5-403C-3D7F-93F7851D9A21}" dt="2026-05-13T10:31:53.347" v="126" actId="14100"/>
          <ac:graphicFrameMkLst>
            <pc:docMk/>
            <pc:sldMk cId="3455149233" sldId="308"/>
            <ac:graphicFrameMk id="5" creationId="{CA8967D5-6AC4-CB11-94A9-E9B727C7535F}"/>
          </ac:graphicFrameMkLst>
        </pc:graphicFrameChg>
      </pc:sldChg>
      <pc:sldChg chg="modNotes">
        <pc:chgData name="Coulton, Chelle 2023 (PGR)" userId="S::n1260813@my.ntu.ac.uk::8dc40d73-da00-4aa6-b4f4-383618a5fb3a" providerId="AD" clId="Web-{E44917F1-30E5-403C-3D7F-93F7851D9A21}" dt="2026-05-13T10:36:37.090" v="175"/>
        <pc:sldMkLst>
          <pc:docMk/>
          <pc:sldMk cId="2345216155" sldId="309"/>
        </pc:sldMkLst>
      </pc:sldChg>
      <pc:sldChg chg="modNotes">
        <pc:chgData name="Coulton, Chelle 2023 (PGR)" userId="S::n1260813@my.ntu.ac.uk::8dc40d73-da00-4aa6-b4f4-383618a5fb3a" providerId="AD" clId="Web-{E44917F1-30E5-403C-3D7F-93F7851D9A21}" dt="2026-05-13T10:38:50.126" v="188"/>
        <pc:sldMkLst>
          <pc:docMk/>
          <pc:sldMk cId="3115159043" sldId="310"/>
        </pc:sldMkLst>
      </pc:sldChg>
      <pc:sldChg chg="modSp">
        <pc:chgData name="Coulton, Chelle 2023 (PGR)" userId="S::n1260813@my.ntu.ac.uk::8dc40d73-da00-4aa6-b4f4-383618a5fb3a" providerId="AD" clId="Web-{E44917F1-30E5-403C-3D7F-93F7851D9A21}" dt="2026-05-13T10:40:23.144" v="196" actId="20577"/>
        <pc:sldMkLst>
          <pc:docMk/>
          <pc:sldMk cId="3220985180" sldId="313"/>
        </pc:sldMkLst>
        <pc:spChg chg="mod">
          <ac:chgData name="Coulton, Chelle 2023 (PGR)" userId="S::n1260813@my.ntu.ac.uk::8dc40d73-da00-4aa6-b4f4-383618a5fb3a" providerId="AD" clId="Web-{E44917F1-30E5-403C-3D7F-93F7851D9A21}" dt="2026-05-13T10:40:23.144" v="196" actId="20577"/>
          <ac:spMkLst>
            <pc:docMk/>
            <pc:sldMk cId="3220985180" sldId="313"/>
            <ac:spMk id="4" creationId="{63D71702-B02F-44E5-8E71-48F6A94DEECB}"/>
          </ac:spMkLst>
        </pc:spChg>
        <pc:picChg chg="mod">
          <ac:chgData name="Coulton, Chelle 2023 (PGR)" userId="S::n1260813@my.ntu.ac.uk::8dc40d73-da00-4aa6-b4f4-383618a5fb3a" providerId="AD" clId="Web-{E44917F1-30E5-403C-3D7F-93F7851D9A21}" dt="2026-05-13T10:04:57.273" v="80" actId="14100"/>
          <ac:picMkLst>
            <pc:docMk/>
            <pc:sldMk cId="3220985180" sldId="313"/>
            <ac:picMk id="6" creationId="{1662B019-86DF-457E-AD76-296A44AB07DF}"/>
          </ac:picMkLst>
        </pc:picChg>
      </pc:sldChg>
    </pc:docChg>
  </pc:docChgLst>
  <pc:docChgLst>
    <pc:chgData name="Coulton, Chelle 2023 (PGR)" userId="S::n1260813@my.ntu.ac.uk::8dc40d73-da00-4aa6-b4f4-383618a5fb3a" providerId="AD" clId="Web-{743828F4-9187-2261-F139-28C136056A5A}"/>
    <pc:docChg chg="modSld">
      <pc:chgData name="Coulton, Chelle 2023 (PGR)" userId="S::n1260813@my.ntu.ac.uk::8dc40d73-da00-4aa6-b4f4-383618a5fb3a" providerId="AD" clId="Web-{743828F4-9187-2261-F139-28C136056A5A}" dt="2026-05-06T08:14:32.929" v="36"/>
      <pc:docMkLst>
        <pc:docMk/>
      </pc:docMkLst>
      <pc:sldChg chg="modNotes">
        <pc:chgData name="Coulton, Chelle 2023 (PGR)" userId="S::n1260813@my.ntu.ac.uk::8dc40d73-da00-4aa6-b4f4-383618a5fb3a" providerId="AD" clId="Web-{743828F4-9187-2261-F139-28C136056A5A}" dt="2026-05-06T08:14:32.929" v="36"/>
        <pc:sldMkLst>
          <pc:docMk/>
          <pc:sldMk cId="1230689922" sldId="256"/>
        </pc:sldMkLst>
      </pc:sldChg>
      <pc:sldChg chg="modNotes">
        <pc:chgData name="Coulton, Chelle 2023 (PGR)" userId="S::n1260813@my.ntu.ac.uk::8dc40d73-da00-4aa6-b4f4-383618a5fb3a" providerId="AD" clId="Web-{743828F4-9187-2261-F139-28C136056A5A}" dt="2026-05-06T08:01:56.940" v="15"/>
        <pc:sldMkLst>
          <pc:docMk/>
          <pc:sldMk cId="471013890" sldId="298"/>
        </pc:sldMkLst>
      </pc:sldChg>
      <pc:sldChg chg="modNotes">
        <pc:chgData name="Coulton, Chelle 2023 (PGR)" userId="S::n1260813@my.ntu.ac.uk::8dc40d73-da00-4aa6-b4f4-383618a5fb3a" providerId="AD" clId="Web-{743828F4-9187-2261-F139-28C136056A5A}" dt="2026-05-06T08:10:28.151" v="34"/>
        <pc:sldMkLst>
          <pc:docMk/>
          <pc:sldMk cId="437629965" sldId="311"/>
        </pc:sldMkLst>
      </pc:sldChg>
    </pc:docChg>
  </pc:docChgLst>
  <pc:docChgLst>
    <pc:chgData name="Coulton, Chelle 2023 (PGR)" userId="S::n1260813@my.ntu.ac.uk::8dc40d73-da00-4aa6-b4f4-383618a5fb3a" providerId="AD" clId="Web-{5757D796-65D0-22D9-15E2-F49E35A82910}"/>
    <pc:docChg chg="modSld">
      <pc:chgData name="Coulton, Chelle 2023 (PGR)" userId="S::n1260813@my.ntu.ac.uk::8dc40d73-da00-4aa6-b4f4-383618a5fb3a" providerId="AD" clId="Web-{5757D796-65D0-22D9-15E2-F49E35A82910}" dt="2026-05-13T19:05:33.468" v="2" actId="20577"/>
      <pc:docMkLst>
        <pc:docMk/>
      </pc:docMkLst>
      <pc:sldChg chg="modSp">
        <pc:chgData name="Coulton, Chelle 2023 (PGR)" userId="S::n1260813@my.ntu.ac.uk::8dc40d73-da00-4aa6-b4f4-383618a5fb3a" providerId="AD" clId="Web-{5757D796-65D0-22D9-15E2-F49E35A82910}" dt="2026-05-13T19:05:33.468" v="2" actId="20577"/>
        <pc:sldMkLst>
          <pc:docMk/>
          <pc:sldMk cId="3220985180" sldId="313"/>
        </pc:sldMkLst>
        <pc:spChg chg="mod">
          <ac:chgData name="Coulton, Chelle 2023 (PGR)" userId="S::n1260813@my.ntu.ac.uk::8dc40d73-da00-4aa6-b4f4-383618a5fb3a" providerId="AD" clId="Web-{5757D796-65D0-22D9-15E2-F49E35A82910}" dt="2026-05-13T19:05:33.468" v="2" actId="20577"/>
          <ac:spMkLst>
            <pc:docMk/>
            <pc:sldMk cId="3220985180" sldId="313"/>
            <ac:spMk id="4" creationId="{63D71702-B02F-44E5-8E71-48F6A94DEECB}"/>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image" Target="../media/image18.sv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3E50B-91D0-4D4C-B644-C0DF6E981C9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882FA71-1148-456E-890C-E89C2CEBE93F}">
      <dgm:prSet/>
      <dgm:spPr>
        <a:solidFill>
          <a:srgbClr val="E8005A"/>
        </a:solidFill>
      </dgm:spPr>
      <dgm:t>
        <a:bodyPr/>
        <a:lstStyle/>
        <a:p>
          <a:pPr rtl="0"/>
          <a:r>
            <a:rPr lang="en-GB" b="1" u="none">
              <a:latin typeface="Aptos Display" panose="02110004020202020204"/>
            </a:rPr>
            <a:t>Some tangibles</a:t>
          </a:r>
          <a:r>
            <a:rPr lang="en-GB" b="1" u="none"/>
            <a:t>:</a:t>
          </a:r>
          <a:endParaRPr lang="en-US" b="1" u="none"/>
        </a:p>
      </dgm:t>
    </dgm:pt>
    <dgm:pt modelId="{5D0CEBC5-BE39-4671-A64D-ACB817DF4AFC}" type="parTrans" cxnId="{E9A3497E-AA88-434D-B0EF-459D5BD579A6}">
      <dgm:prSet/>
      <dgm:spPr/>
      <dgm:t>
        <a:bodyPr/>
        <a:lstStyle/>
        <a:p>
          <a:endParaRPr lang="en-US"/>
        </a:p>
      </dgm:t>
    </dgm:pt>
    <dgm:pt modelId="{C8B58BBD-BD7A-4639-BF95-786B84BFA2F6}" type="sibTrans" cxnId="{E9A3497E-AA88-434D-B0EF-459D5BD579A6}">
      <dgm:prSet/>
      <dgm:spPr/>
      <dgm:t>
        <a:bodyPr/>
        <a:lstStyle/>
        <a:p>
          <a:endParaRPr lang="en-US"/>
        </a:p>
      </dgm:t>
    </dgm:pt>
    <dgm:pt modelId="{F63A7DBD-3D07-44EA-9AFB-77F8EE53B57D}">
      <dgm:prSet/>
      <dgm:spPr>
        <a:solidFill>
          <a:srgbClr val="E8005A"/>
        </a:solidFill>
      </dgm:spPr>
      <dgm:t>
        <a:bodyPr/>
        <a:lstStyle/>
        <a:p>
          <a:r>
            <a:rPr lang="en-GB"/>
            <a:t>T&amp;F outputs (recruitment toolkit, scoping for vol passport, beta-testing standardised impact measurement/evaluation tool.  Most outputs still in progress).</a:t>
          </a:r>
          <a:endParaRPr lang="en-US"/>
        </a:p>
      </dgm:t>
    </dgm:pt>
    <dgm:pt modelId="{008D09F6-AFB4-4B3C-BB49-79340830B534}" type="parTrans" cxnId="{A2E48E35-3A4D-4967-997B-6B9F47B94486}">
      <dgm:prSet/>
      <dgm:spPr/>
      <dgm:t>
        <a:bodyPr/>
        <a:lstStyle/>
        <a:p>
          <a:endParaRPr lang="en-US"/>
        </a:p>
      </dgm:t>
    </dgm:pt>
    <dgm:pt modelId="{CD06C067-5A88-4425-B86B-41CEAB223EA7}" type="sibTrans" cxnId="{A2E48E35-3A4D-4967-997B-6B9F47B94486}">
      <dgm:prSet/>
      <dgm:spPr/>
      <dgm:t>
        <a:bodyPr/>
        <a:lstStyle/>
        <a:p>
          <a:endParaRPr lang="en-US"/>
        </a:p>
      </dgm:t>
    </dgm:pt>
    <dgm:pt modelId="{10C405AD-A6C2-409D-A69B-AE390CB4FD53}">
      <dgm:prSet/>
      <dgm:spPr>
        <a:solidFill>
          <a:srgbClr val="E8005A"/>
        </a:solidFill>
      </dgm:spPr>
      <dgm:t>
        <a:bodyPr/>
        <a:lstStyle/>
        <a:p>
          <a:pPr rtl="0"/>
          <a:r>
            <a:rPr lang="en-GB"/>
            <a:t>Upskilling through</a:t>
          </a:r>
          <a:r>
            <a:rPr lang="en-GB">
              <a:latin typeface="Aptos Display" panose="02110004020202020204"/>
            </a:rPr>
            <a:t> </a:t>
          </a:r>
          <a:r>
            <a:rPr lang="en-GB"/>
            <a:t>formal trainings</a:t>
          </a:r>
          <a:r>
            <a:rPr lang="en-GB">
              <a:latin typeface="Aptos Display" panose="02110004020202020204"/>
            </a:rPr>
            <a:t> (learning &amp; applying).</a:t>
          </a:r>
          <a:endParaRPr lang="en-US"/>
        </a:p>
      </dgm:t>
    </dgm:pt>
    <dgm:pt modelId="{15A8445A-9FCD-4696-8813-4F061F615CBC}" type="parTrans" cxnId="{18B53C17-C6BB-4460-A453-79C19CCC5320}">
      <dgm:prSet/>
      <dgm:spPr/>
      <dgm:t>
        <a:bodyPr/>
        <a:lstStyle/>
        <a:p>
          <a:endParaRPr lang="en-US"/>
        </a:p>
      </dgm:t>
    </dgm:pt>
    <dgm:pt modelId="{CCD8915C-42DE-4EB3-A096-350925BEB3BD}" type="sibTrans" cxnId="{18B53C17-C6BB-4460-A453-79C19CCC5320}">
      <dgm:prSet/>
      <dgm:spPr/>
      <dgm:t>
        <a:bodyPr/>
        <a:lstStyle/>
        <a:p>
          <a:endParaRPr lang="en-US"/>
        </a:p>
      </dgm:t>
    </dgm:pt>
    <dgm:pt modelId="{E8792C9E-5A91-4EEF-876F-BB1A7D850DFF}">
      <dgm:prSet/>
      <dgm:spPr>
        <a:solidFill>
          <a:srgbClr val="E8005A"/>
        </a:solidFill>
      </dgm:spPr>
      <dgm:t>
        <a:bodyPr/>
        <a:lstStyle/>
        <a:p>
          <a:r>
            <a:rPr lang="en-GB"/>
            <a:t>Coaching (mutual benefit</a:t>
          </a:r>
          <a:r>
            <a:rPr lang="en-GB">
              <a:latin typeface="Aptos Display" panose="02110004020202020204"/>
            </a:rPr>
            <a:t>).</a:t>
          </a:r>
          <a:endParaRPr lang="en-US"/>
        </a:p>
      </dgm:t>
    </dgm:pt>
    <dgm:pt modelId="{05B9465C-21BB-434B-84FE-438657D04DEC}" type="parTrans" cxnId="{8EC0974C-F549-4D70-A977-01034686B9D2}">
      <dgm:prSet/>
      <dgm:spPr/>
      <dgm:t>
        <a:bodyPr/>
        <a:lstStyle/>
        <a:p>
          <a:endParaRPr lang="en-US"/>
        </a:p>
      </dgm:t>
    </dgm:pt>
    <dgm:pt modelId="{9A221514-415D-4AF4-B4E2-55668548223E}" type="sibTrans" cxnId="{8EC0974C-F549-4D70-A977-01034686B9D2}">
      <dgm:prSet/>
      <dgm:spPr/>
      <dgm:t>
        <a:bodyPr/>
        <a:lstStyle/>
        <a:p>
          <a:endParaRPr lang="en-US"/>
        </a:p>
      </dgm:t>
    </dgm:pt>
    <dgm:pt modelId="{D5B295C4-62E5-49F5-80BA-C9C0BF8DA882}">
      <dgm:prSet/>
      <dgm:spPr>
        <a:solidFill>
          <a:srgbClr val="E8005A"/>
        </a:solidFill>
      </dgm:spPr>
      <dgm:t>
        <a:bodyPr/>
        <a:lstStyle/>
        <a:p>
          <a:r>
            <a:rPr lang="en-GB"/>
            <a:t>Collaborative bids and projects (number and ease).</a:t>
          </a:r>
          <a:endParaRPr lang="en-US"/>
        </a:p>
      </dgm:t>
    </dgm:pt>
    <dgm:pt modelId="{EE44866F-1E90-4524-AE04-08A44D34268D}" type="parTrans" cxnId="{6D30EE57-75BC-47F4-BB2A-739B8D8F5D49}">
      <dgm:prSet/>
      <dgm:spPr/>
      <dgm:t>
        <a:bodyPr/>
        <a:lstStyle/>
        <a:p>
          <a:endParaRPr lang="en-US"/>
        </a:p>
      </dgm:t>
    </dgm:pt>
    <dgm:pt modelId="{99BFA082-39ED-4EE0-885B-C998617C53CF}" type="sibTrans" cxnId="{6D30EE57-75BC-47F4-BB2A-739B8D8F5D49}">
      <dgm:prSet/>
      <dgm:spPr/>
      <dgm:t>
        <a:bodyPr/>
        <a:lstStyle/>
        <a:p>
          <a:endParaRPr lang="en-US"/>
        </a:p>
      </dgm:t>
    </dgm:pt>
    <dgm:pt modelId="{871158DA-27EB-4E41-B542-DCD3356C3312}" type="pres">
      <dgm:prSet presAssocID="{6C03E50B-91D0-4D4C-B644-C0DF6E981C93}" presName="diagram" presStyleCnt="0">
        <dgm:presLayoutVars>
          <dgm:dir/>
          <dgm:resizeHandles val="exact"/>
        </dgm:presLayoutVars>
      </dgm:prSet>
      <dgm:spPr/>
    </dgm:pt>
    <dgm:pt modelId="{AB81E393-DC7D-46FF-8AE9-D949D0BA2447}" type="pres">
      <dgm:prSet presAssocID="{5882FA71-1148-456E-890C-E89C2CEBE93F}" presName="node" presStyleLbl="node1" presStyleIdx="0" presStyleCnt="1" custScaleX="147338" custLinFactNeighborX="0" custLinFactNeighborY="775">
        <dgm:presLayoutVars>
          <dgm:bulletEnabled val="1"/>
        </dgm:presLayoutVars>
      </dgm:prSet>
      <dgm:spPr/>
    </dgm:pt>
  </dgm:ptLst>
  <dgm:cxnLst>
    <dgm:cxn modelId="{569E3603-02F9-4C5A-A3BB-91DC5A958030}" type="presOf" srcId="{D5B295C4-62E5-49F5-80BA-C9C0BF8DA882}" destId="{AB81E393-DC7D-46FF-8AE9-D949D0BA2447}" srcOrd="0" destOrd="4" presId="urn:microsoft.com/office/officeart/2005/8/layout/process5"/>
    <dgm:cxn modelId="{18B53C17-C6BB-4460-A453-79C19CCC5320}" srcId="{5882FA71-1148-456E-890C-E89C2CEBE93F}" destId="{10C405AD-A6C2-409D-A69B-AE390CB4FD53}" srcOrd="1" destOrd="0" parTransId="{15A8445A-9FCD-4696-8813-4F061F615CBC}" sibTransId="{CCD8915C-42DE-4EB3-A096-350925BEB3BD}"/>
    <dgm:cxn modelId="{6438F22A-8CDE-4BDA-89EA-8F804C8BA962}" type="presOf" srcId="{F63A7DBD-3D07-44EA-9AFB-77F8EE53B57D}" destId="{AB81E393-DC7D-46FF-8AE9-D949D0BA2447}" srcOrd="0" destOrd="1" presId="urn:microsoft.com/office/officeart/2005/8/layout/process5"/>
    <dgm:cxn modelId="{A2E48E35-3A4D-4967-997B-6B9F47B94486}" srcId="{5882FA71-1148-456E-890C-E89C2CEBE93F}" destId="{F63A7DBD-3D07-44EA-9AFB-77F8EE53B57D}" srcOrd="0" destOrd="0" parTransId="{008D09F6-AFB4-4B3C-BB49-79340830B534}" sibTransId="{CD06C067-5A88-4425-B86B-41CEAB223EA7}"/>
    <dgm:cxn modelId="{6E61E969-2857-4342-97F5-5D830C44FEE0}" type="presOf" srcId="{6C03E50B-91D0-4D4C-B644-C0DF6E981C93}" destId="{871158DA-27EB-4E41-B542-DCD3356C3312}" srcOrd="0" destOrd="0" presId="urn:microsoft.com/office/officeart/2005/8/layout/process5"/>
    <dgm:cxn modelId="{8EC0974C-F549-4D70-A977-01034686B9D2}" srcId="{5882FA71-1148-456E-890C-E89C2CEBE93F}" destId="{E8792C9E-5A91-4EEF-876F-BB1A7D850DFF}" srcOrd="2" destOrd="0" parTransId="{05B9465C-21BB-434B-84FE-438657D04DEC}" sibTransId="{9A221514-415D-4AF4-B4E2-55668548223E}"/>
    <dgm:cxn modelId="{6D30EE57-75BC-47F4-BB2A-739B8D8F5D49}" srcId="{5882FA71-1148-456E-890C-E89C2CEBE93F}" destId="{D5B295C4-62E5-49F5-80BA-C9C0BF8DA882}" srcOrd="3" destOrd="0" parTransId="{EE44866F-1E90-4524-AE04-08A44D34268D}" sibTransId="{99BFA082-39ED-4EE0-885B-C998617C53CF}"/>
    <dgm:cxn modelId="{E9A3497E-AA88-434D-B0EF-459D5BD579A6}" srcId="{6C03E50B-91D0-4D4C-B644-C0DF6E981C93}" destId="{5882FA71-1148-456E-890C-E89C2CEBE93F}" srcOrd="0" destOrd="0" parTransId="{5D0CEBC5-BE39-4671-A64D-ACB817DF4AFC}" sibTransId="{C8B58BBD-BD7A-4639-BF95-786B84BFA2F6}"/>
    <dgm:cxn modelId="{25F28782-A03D-4283-B826-654340DE8862}" type="presOf" srcId="{5882FA71-1148-456E-890C-E89C2CEBE93F}" destId="{AB81E393-DC7D-46FF-8AE9-D949D0BA2447}" srcOrd="0" destOrd="0" presId="urn:microsoft.com/office/officeart/2005/8/layout/process5"/>
    <dgm:cxn modelId="{FA930E90-A715-4CD7-BF79-F8F6CC74D89D}" type="presOf" srcId="{10C405AD-A6C2-409D-A69B-AE390CB4FD53}" destId="{AB81E393-DC7D-46FF-8AE9-D949D0BA2447}" srcOrd="0" destOrd="2" presId="urn:microsoft.com/office/officeart/2005/8/layout/process5"/>
    <dgm:cxn modelId="{665B15BE-C64B-4A56-A2E4-D094FBC2F687}" type="presOf" srcId="{E8792C9E-5A91-4EEF-876F-BB1A7D850DFF}" destId="{AB81E393-DC7D-46FF-8AE9-D949D0BA2447}" srcOrd="0" destOrd="3" presId="urn:microsoft.com/office/officeart/2005/8/layout/process5"/>
    <dgm:cxn modelId="{D93D4E01-0183-43D8-A47C-AB4A945ADE3C}" type="presParOf" srcId="{871158DA-27EB-4E41-B542-DCD3356C3312}" destId="{AB81E393-DC7D-46FF-8AE9-D949D0BA2447}" srcOrd="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82A19-0E27-4068-A40C-A028B08ADEE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B5A77EE-597B-4CB0-AF7E-B948B8E77090}">
      <dgm:prSet custT="1"/>
      <dgm:spPr/>
      <dgm:t>
        <a:bodyPr/>
        <a:lstStyle/>
        <a:p>
          <a:pPr>
            <a:lnSpc>
              <a:spcPct val="100000"/>
            </a:lnSpc>
          </a:pPr>
          <a:r>
            <a:rPr lang="en-GB" sz="1800" b="1" i="0" u="none"/>
            <a:t>Relationships: </a:t>
          </a:r>
          <a:r>
            <a:rPr lang="en-GB" sz="1800" b="0" i="0"/>
            <a:t>many pre-established, trust creating safety via LIO, escalated through deep/frequent/extended interaction.​</a:t>
          </a:r>
          <a:endParaRPr lang="en-US" sz="1800"/>
        </a:p>
      </dgm:t>
    </dgm:pt>
    <dgm:pt modelId="{9E6C06CA-96EE-4073-94B2-18E166C4620F}" type="parTrans" cxnId="{04934B5B-7AEA-4155-8943-0FBCDC5D7B47}">
      <dgm:prSet/>
      <dgm:spPr/>
      <dgm:t>
        <a:bodyPr/>
        <a:lstStyle/>
        <a:p>
          <a:endParaRPr lang="en-US"/>
        </a:p>
      </dgm:t>
    </dgm:pt>
    <dgm:pt modelId="{BF8DC8E4-C261-4A95-AF24-804AE6A654DC}" type="sibTrans" cxnId="{04934B5B-7AEA-4155-8943-0FBCDC5D7B47}">
      <dgm:prSet/>
      <dgm:spPr/>
      <dgm:t>
        <a:bodyPr/>
        <a:lstStyle/>
        <a:p>
          <a:pPr>
            <a:lnSpc>
              <a:spcPct val="100000"/>
            </a:lnSpc>
          </a:pPr>
          <a:endParaRPr lang="en-US"/>
        </a:p>
      </dgm:t>
    </dgm:pt>
    <dgm:pt modelId="{013067AE-02CA-4562-B767-849174DCB084}">
      <dgm:prSet custT="1"/>
      <dgm:spPr/>
      <dgm:t>
        <a:bodyPr/>
        <a:lstStyle/>
        <a:p>
          <a:pPr rtl="0">
            <a:lnSpc>
              <a:spcPct val="100000"/>
            </a:lnSpc>
          </a:pPr>
          <a:r>
            <a:rPr lang="en-GB" sz="1800" b="1" i="0"/>
            <a:t>Resources: </a:t>
          </a:r>
          <a:r>
            <a:rPr lang="en-GB" sz="1800" b="0" i="0"/>
            <a:t>funding</a:t>
          </a:r>
          <a:r>
            <a:rPr lang="en-GB" sz="1800" b="0" i="0">
              <a:latin typeface="Aptos Display" panose="02110004020202020204"/>
            </a:rPr>
            <a:t> (&amp; in-kind donations),</a:t>
          </a:r>
          <a:r>
            <a:rPr lang="en-GB" sz="1800" b="0" i="0"/>
            <a:t> secretariat, facilitation, forward planning</a:t>
          </a:r>
          <a:r>
            <a:rPr lang="en-GB" sz="2000" b="0" i="0"/>
            <a:t>​</a:t>
          </a:r>
          <a:endParaRPr lang="en-US" sz="2000"/>
        </a:p>
      </dgm:t>
    </dgm:pt>
    <dgm:pt modelId="{A327B626-7F1E-49A0-978D-A76E595B2576}" type="parTrans" cxnId="{80B8D30C-143D-4EBC-B8F5-DFE5E90D6108}">
      <dgm:prSet/>
      <dgm:spPr/>
      <dgm:t>
        <a:bodyPr/>
        <a:lstStyle/>
        <a:p>
          <a:endParaRPr lang="en-US"/>
        </a:p>
      </dgm:t>
    </dgm:pt>
    <dgm:pt modelId="{589E3B1F-215A-4678-91E5-55E4E79560BF}" type="sibTrans" cxnId="{80B8D30C-143D-4EBC-B8F5-DFE5E90D6108}">
      <dgm:prSet/>
      <dgm:spPr/>
      <dgm:t>
        <a:bodyPr/>
        <a:lstStyle/>
        <a:p>
          <a:pPr>
            <a:lnSpc>
              <a:spcPct val="100000"/>
            </a:lnSpc>
          </a:pPr>
          <a:endParaRPr lang="en-US"/>
        </a:p>
      </dgm:t>
    </dgm:pt>
    <dgm:pt modelId="{C4B3FDBE-FA1B-487F-B637-469CEB7920AC}">
      <dgm:prSet custT="1"/>
      <dgm:spPr/>
      <dgm:t>
        <a:bodyPr/>
        <a:lstStyle/>
        <a:p>
          <a:pPr>
            <a:lnSpc>
              <a:spcPct val="100000"/>
            </a:lnSpc>
          </a:pPr>
          <a:r>
            <a:rPr lang="en-GB" sz="1800" b="1" i="0"/>
            <a:t>Conditions:</a:t>
          </a:r>
          <a:r>
            <a:rPr lang="en-GB" sz="1800" b="0" i="0"/>
            <a:t> significance of place, supportive local authority, proactive LIO, crisis as catalyst (COVID)​</a:t>
          </a:r>
          <a:endParaRPr lang="en-US" sz="1800"/>
        </a:p>
      </dgm:t>
    </dgm:pt>
    <dgm:pt modelId="{86700D22-A57B-44BD-AC6E-3C5E868D9530}" type="parTrans" cxnId="{54669FA1-DF9F-41AB-BDD4-6F0D5D15EC6E}">
      <dgm:prSet/>
      <dgm:spPr/>
      <dgm:t>
        <a:bodyPr/>
        <a:lstStyle/>
        <a:p>
          <a:endParaRPr lang="en-US"/>
        </a:p>
      </dgm:t>
    </dgm:pt>
    <dgm:pt modelId="{8B59FBD2-F7D1-4605-8C79-A75B86342422}" type="sibTrans" cxnId="{54669FA1-DF9F-41AB-BDD4-6F0D5D15EC6E}">
      <dgm:prSet/>
      <dgm:spPr/>
      <dgm:t>
        <a:bodyPr/>
        <a:lstStyle/>
        <a:p>
          <a:pPr>
            <a:lnSpc>
              <a:spcPct val="100000"/>
            </a:lnSpc>
          </a:pPr>
          <a:endParaRPr lang="en-US"/>
        </a:p>
      </dgm:t>
    </dgm:pt>
    <dgm:pt modelId="{681853FB-1288-4FB8-A7C5-F192BFBC5E59}">
      <dgm:prSet custT="1"/>
      <dgm:spPr/>
      <dgm:t>
        <a:bodyPr/>
        <a:lstStyle/>
        <a:p>
          <a:pPr rtl="0">
            <a:lnSpc>
              <a:spcPct val="100000"/>
            </a:lnSpc>
          </a:pPr>
          <a:r>
            <a:rPr lang="en-GB" sz="1800" b="1" i="0"/>
            <a:t>Member</a:t>
          </a:r>
          <a:r>
            <a:rPr lang="en-GB" sz="1800" b="1" i="0">
              <a:latin typeface="Aptos Display" panose="02110004020202020204"/>
            </a:rPr>
            <a:t> </a:t>
          </a:r>
          <a:r>
            <a:rPr lang="en-GB" sz="1800" b="1" i="0"/>
            <a:t>dispositions:</a:t>
          </a:r>
          <a:r>
            <a:rPr lang="en-GB" sz="1800" b="0" i="0"/>
            <a:t> shared passion for improving lives, strong place-based identity </a:t>
          </a:r>
          <a:r>
            <a:rPr lang="en-GB" sz="1800" b="1" i="1"/>
            <a:t>(“We do things the Med-way!”</a:t>
          </a:r>
          <a:r>
            <a:rPr lang="en-GB" sz="1800" b="0" i="0"/>
            <a:t>), desire to do things differently, action-orientation, openness to learning, sharing &amp; collaborating, mutual respect &amp; preparedness to trust, generous leadership, …​</a:t>
          </a:r>
          <a:endParaRPr lang="en-US" sz="1800"/>
        </a:p>
      </dgm:t>
    </dgm:pt>
    <dgm:pt modelId="{D4D9F435-D574-481D-A4B4-F4D74690BF6B}" type="parTrans" cxnId="{E15FAF47-36F6-46C3-8E7F-E16B8103878D}">
      <dgm:prSet/>
      <dgm:spPr/>
      <dgm:t>
        <a:bodyPr/>
        <a:lstStyle/>
        <a:p>
          <a:endParaRPr lang="en-US"/>
        </a:p>
      </dgm:t>
    </dgm:pt>
    <dgm:pt modelId="{E975A364-D8AB-4935-92D9-BA64852A4BCA}" type="sibTrans" cxnId="{E15FAF47-36F6-46C3-8E7F-E16B8103878D}">
      <dgm:prSet/>
      <dgm:spPr/>
      <dgm:t>
        <a:bodyPr/>
        <a:lstStyle/>
        <a:p>
          <a:endParaRPr lang="en-US"/>
        </a:p>
      </dgm:t>
    </dgm:pt>
    <dgm:pt modelId="{0EC22BC6-8F66-42C4-A684-4C7CAC4043CC}" type="pres">
      <dgm:prSet presAssocID="{52982A19-0E27-4068-A40C-A028B08ADEEF}" presName="root" presStyleCnt="0">
        <dgm:presLayoutVars>
          <dgm:dir/>
          <dgm:resizeHandles val="exact"/>
        </dgm:presLayoutVars>
      </dgm:prSet>
      <dgm:spPr/>
    </dgm:pt>
    <dgm:pt modelId="{B155D7AD-6074-4D67-9B44-D8A3B93F46D7}" type="pres">
      <dgm:prSet presAssocID="{52982A19-0E27-4068-A40C-A028B08ADEEF}" presName="container" presStyleCnt="0">
        <dgm:presLayoutVars>
          <dgm:dir/>
          <dgm:resizeHandles val="exact"/>
        </dgm:presLayoutVars>
      </dgm:prSet>
      <dgm:spPr/>
    </dgm:pt>
    <dgm:pt modelId="{0B4A226A-1534-40DF-8C26-9DE1609D29D0}" type="pres">
      <dgm:prSet presAssocID="{DB5A77EE-597B-4CB0-AF7E-B948B8E77090}" presName="compNode" presStyleCnt="0"/>
      <dgm:spPr/>
    </dgm:pt>
    <dgm:pt modelId="{95A55C5B-8F3A-42EB-8748-5314CF5554C4}" type="pres">
      <dgm:prSet presAssocID="{DB5A77EE-597B-4CB0-AF7E-B948B8E77090}" presName="iconBgRect" presStyleLbl="bgShp" presStyleIdx="0" presStyleCnt="4"/>
      <dgm:spPr>
        <a:solidFill>
          <a:srgbClr val="E8005A"/>
        </a:solidFill>
      </dgm:spPr>
    </dgm:pt>
    <dgm:pt modelId="{E165CF12-5E81-4C2A-B643-3665A265C532}" type="pres">
      <dgm:prSet presAssocID="{DB5A77EE-597B-4CB0-AF7E-B948B8E77090}" presName="iconRect" presStyleLbl="node1" presStyleIdx="0" presStyleCnt="4"/>
      <dgm:spPr>
        <a:blipFill>
          <a:blip xmlns:r="http://schemas.openxmlformats.org/officeDocument/2006/relationships">
            <a:biLevel thresh="25000"/>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heers"/>
        </a:ext>
      </dgm:extLst>
    </dgm:pt>
    <dgm:pt modelId="{F09B5178-BE94-4CA9-B4A3-1A452D4EE118}" type="pres">
      <dgm:prSet presAssocID="{DB5A77EE-597B-4CB0-AF7E-B948B8E77090}" presName="spaceRect" presStyleCnt="0"/>
      <dgm:spPr/>
    </dgm:pt>
    <dgm:pt modelId="{826089B4-44C5-4C98-AD0C-B02702E87262}" type="pres">
      <dgm:prSet presAssocID="{DB5A77EE-597B-4CB0-AF7E-B948B8E77090}" presName="textRect" presStyleLbl="revTx" presStyleIdx="0" presStyleCnt="4" custScaleX="115606">
        <dgm:presLayoutVars>
          <dgm:chMax val="1"/>
          <dgm:chPref val="1"/>
        </dgm:presLayoutVars>
      </dgm:prSet>
      <dgm:spPr/>
    </dgm:pt>
    <dgm:pt modelId="{CE7D412E-D7E0-44D5-9D6B-616D7DCA8793}" type="pres">
      <dgm:prSet presAssocID="{BF8DC8E4-C261-4A95-AF24-804AE6A654DC}" presName="sibTrans" presStyleLbl="sibTrans2D1" presStyleIdx="0" presStyleCnt="0"/>
      <dgm:spPr/>
    </dgm:pt>
    <dgm:pt modelId="{9DBD8976-E5DE-44E3-8694-4DFEC89B4E52}" type="pres">
      <dgm:prSet presAssocID="{013067AE-02CA-4562-B767-849174DCB084}" presName="compNode" presStyleCnt="0"/>
      <dgm:spPr/>
    </dgm:pt>
    <dgm:pt modelId="{1A7C60BC-3E53-44E3-A009-D576430A67AE}" type="pres">
      <dgm:prSet presAssocID="{013067AE-02CA-4562-B767-849174DCB084}" presName="iconBgRect" presStyleLbl="bgShp" presStyleIdx="1" presStyleCnt="4"/>
      <dgm:spPr>
        <a:solidFill>
          <a:srgbClr val="E8005A"/>
        </a:solidFill>
      </dgm:spPr>
    </dgm:pt>
    <dgm:pt modelId="{682A9AD4-F4A6-47C4-9207-C2B231D167B3}" type="pres">
      <dgm:prSet presAssocID="{013067AE-02CA-4562-B767-849174DCB084}" presName="iconRect" presStyleLbl="node1" presStyleIdx="1" presStyleCnt="4"/>
      <dgm:spPr>
        <a:blipFill>
          <a:blip xmlns:r="http://schemas.openxmlformats.org/officeDocument/2006/relationships">
            <a:biLevel thresh="25000"/>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ilding Brick Wall with solid fill"/>
        </a:ext>
      </dgm:extLst>
    </dgm:pt>
    <dgm:pt modelId="{8D43D2F0-6331-45FA-B741-F1B53C823358}" type="pres">
      <dgm:prSet presAssocID="{013067AE-02CA-4562-B767-849174DCB084}" presName="spaceRect" presStyleCnt="0"/>
      <dgm:spPr/>
    </dgm:pt>
    <dgm:pt modelId="{43A2D0AF-7C31-4D56-A7DB-4C5F04A200CA}" type="pres">
      <dgm:prSet presAssocID="{013067AE-02CA-4562-B767-849174DCB084}" presName="textRect" presStyleLbl="revTx" presStyleIdx="1" presStyleCnt="4" custScaleX="116842" custLinFactNeighborX="1686" custLinFactNeighborY="-519">
        <dgm:presLayoutVars>
          <dgm:chMax val="1"/>
          <dgm:chPref val="1"/>
        </dgm:presLayoutVars>
      </dgm:prSet>
      <dgm:spPr/>
    </dgm:pt>
    <dgm:pt modelId="{BCDA6D1D-4210-40F7-9214-62DD9D175CA6}" type="pres">
      <dgm:prSet presAssocID="{589E3B1F-215A-4678-91E5-55E4E79560BF}" presName="sibTrans" presStyleLbl="sibTrans2D1" presStyleIdx="0" presStyleCnt="0"/>
      <dgm:spPr/>
    </dgm:pt>
    <dgm:pt modelId="{427896A6-3ECE-4D24-BDD0-4DE7C3118773}" type="pres">
      <dgm:prSet presAssocID="{C4B3FDBE-FA1B-487F-B637-469CEB7920AC}" presName="compNode" presStyleCnt="0"/>
      <dgm:spPr/>
    </dgm:pt>
    <dgm:pt modelId="{72059C38-3DA1-431F-97AD-495D5769DFA0}" type="pres">
      <dgm:prSet presAssocID="{C4B3FDBE-FA1B-487F-B637-469CEB7920AC}" presName="iconBgRect" presStyleLbl="bgShp" presStyleIdx="2" presStyleCnt="4"/>
      <dgm:spPr>
        <a:solidFill>
          <a:srgbClr val="E8005A"/>
        </a:solidFill>
      </dgm:spPr>
    </dgm:pt>
    <dgm:pt modelId="{692DC24D-42C1-4A3E-9B36-AAAA1F58A884}" type="pres">
      <dgm:prSet presAssocID="{C4B3FDBE-FA1B-487F-B637-469CEB7920AC}" presName="iconRect" presStyleLbl="node1" presStyleIdx="2" presStyleCnt="4"/>
      <dgm:spPr>
        <a:blipFill>
          <a:blip xmlns:r="http://schemas.openxmlformats.org/officeDocument/2006/relationships">
            <a:biLevel thresh="25000"/>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Gauge with solid fill"/>
        </a:ext>
      </dgm:extLst>
    </dgm:pt>
    <dgm:pt modelId="{AF09DEF4-C890-4E8D-A142-EC224F7022D3}" type="pres">
      <dgm:prSet presAssocID="{C4B3FDBE-FA1B-487F-B637-469CEB7920AC}" presName="spaceRect" presStyleCnt="0"/>
      <dgm:spPr/>
    </dgm:pt>
    <dgm:pt modelId="{40E6178E-3E96-4E91-920C-19042B82A275}" type="pres">
      <dgm:prSet presAssocID="{C4B3FDBE-FA1B-487F-B637-469CEB7920AC}" presName="textRect" presStyleLbl="revTx" presStyleIdx="2" presStyleCnt="4" custScaleX="113407">
        <dgm:presLayoutVars>
          <dgm:chMax val="1"/>
          <dgm:chPref val="1"/>
        </dgm:presLayoutVars>
      </dgm:prSet>
      <dgm:spPr/>
    </dgm:pt>
    <dgm:pt modelId="{06079DC3-3C4D-4E28-8FBF-2DF951001E20}" type="pres">
      <dgm:prSet presAssocID="{8B59FBD2-F7D1-4605-8C79-A75B86342422}" presName="sibTrans" presStyleLbl="sibTrans2D1" presStyleIdx="0" presStyleCnt="0"/>
      <dgm:spPr/>
    </dgm:pt>
    <dgm:pt modelId="{F6B23C8C-4D0A-4347-8964-DBC88C353C45}" type="pres">
      <dgm:prSet presAssocID="{681853FB-1288-4FB8-A7C5-F192BFBC5E59}" presName="compNode" presStyleCnt="0"/>
      <dgm:spPr/>
    </dgm:pt>
    <dgm:pt modelId="{243DAB9B-0B7E-4A1B-8C0C-315599F31700}" type="pres">
      <dgm:prSet presAssocID="{681853FB-1288-4FB8-A7C5-F192BFBC5E59}" presName="iconBgRect" presStyleLbl="bgShp" presStyleIdx="3" presStyleCnt="4"/>
      <dgm:spPr>
        <a:solidFill>
          <a:srgbClr val="E8005A"/>
        </a:solidFill>
      </dgm:spPr>
    </dgm:pt>
    <dgm:pt modelId="{85939062-BDC2-418A-A17D-512106698B36}" type="pres">
      <dgm:prSet presAssocID="{681853FB-1288-4FB8-A7C5-F192BFBC5E59}" presName="iconRect" presStyleLbl="node1" presStyleIdx="3" presStyleCnt="4"/>
      <dgm:spPr>
        <a:blipFill>
          <a:blip xmlns:r="http://schemas.openxmlformats.org/officeDocument/2006/relationships">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Lock"/>
        </a:ext>
      </dgm:extLst>
    </dgm:pt>
    <dgm:pt modelId="{E8026AF7-B2A2-4029-9112-6C715E490043}" type="pres">
      <dgm:prSet presAssocID="{681853FB-1288-4FB8-A7C5-F192BFBC5E59}" presName="spaceRect" presStyleCnt="0"/>
      <dgm:spPr/>
    </dgm:pt>
    <dgm:pt modelId="{18B08E0A-36BE-4A7B-ACC0-CDC617981C56}" type="pres">
      <dgm:prSet presAssocID="{681853FB-1288-4FB8-A7C5-F192BFBC5E59}" presName="textRect" presStyleLbl="revTx" presStyleIdx="3" presStyleCnt="4" custScaleX="116618" custScaleY="193313" custLinFactNeighborX="3209" custLinFactNeighborY="2282">
        <dgm:presLayoutVars>
          <dgm:chMax val="1"/>
          <dgm:chPref val="1"/>
        </dgm:presLayoutVars>
      </dgm:prSet>
      <dgm:spPr/>
    </dgm:pt>
  </dgm:ptLst>
  <dgm:cxnLst>
    <dgm:cxn modelId="{B370B20A-1979-43B8-BC8D-501993487249}" type="presOf" srcId="{BF8DC8E4-C261-4A95-AF24-804AE6A654DC}" destId="{CE7D412E-D7E0-44D5-9D6B-616D7DCA8793}" srcOrd="0" destOrd="0" presId="urn:microsoft.com/office/officeart/2018/2/layout/IconCircleList"/>
    <dgm:cxn modelId="{80B8D30C-143D-4EBC-B8F5-DFE5E90D6108}" srcId="{52982A19-0E27-4068-A40C-A028B08ADEEF}" destId="{013067AE-02CA-4562-B767-849174DCB084}" srcOrd="1" destOrd="0" parTransId="{A327B626-7F1E-49A0-978D-A76E595B2576}" sibTransId="{589E3B1F-215A-4678-91E5-55E4E79560BF}"/>
    <dgm:cxn modelId="{04934B5B-7AEA-4155-8943-0FBCDC5D7B47}" srcId="{52982A19-0E27-4068-A40C-A028B08ADEEF}" destId="{DB5A77EE-597B-4CB0-AF7E-B948B8E77090}" srcOrd="0" destOrd="0" parTransId="{9E6C06CA-96EE-4073-94B2-18E166C4620F}" sibTransId="{BF8DC8E4-C261-4A95-AF24-804AE6A654DC}"/>
    <dgm:cxn modelId="{E15FAF47-36F6-46C3-8E7F-E16B8103878D}" srcId="{52982A19-0E27-4068-A40C-A028B08ADEEF}" destId="{681853FB-1288-4FB8-A7C5-F192BFBC5E59}" srcOrd="3" destOrd="0" parTransId="{D4D9F435-D574-481D-A4B4-F4D74690BF6B}" sibTransId="{E975A364-D8AB-4935-92D9-BA64852A4BCA}"/>
    <dgm:cxn modelId="{11DFA86D-1E05-4B31-B849-86D7EFFB9A16}" type="presOf" srcId="{C4B3FDBE-FA1B-487F-B637-469CEB7920AC}" destId="{40E6178E-3E96-4E91-920C-19042B82A275}" srcOrd="0" destOrd="0" presId="urn:microsoft.com/office/officeart/2018/2/layout/IconCircleList"/>
    <dgm:cxn modelId="{54669FA1-DF9F-41AB-BDD4-6F0D5D15EC6E}" srcId="{52982A19-0E27-4068-A40C-A028B08ADEEF}" destId="{C4B3FDBE-FA1B-487F-B637-469CEB7920AC}" srcOrd="2" destOrd="0" parTransId="{86700D22-A57B-44BD-AC6E-3C5E868D9530}" sibTransId="{8B59FBD2-F7D1-4605-8C79-A75B86342422}"/>
    <dgm:cxn modelId="{8DB4B9A5-2BAB-4CF2-A8F2-50CDA7195252}" type="presOf" srcId="{013067AE-02CA-4562-B767-849174DCB084}" destId="{43A2D0AF-7C31-4D56-A7DB-4C5F04A200CA}" srcOrd="0" destOrd="0" presId="urn:microsoft.com/office/officeart/2018/2/layout/IconCircleList"/>
    <dgm:cxn modelId="{81D19BA9-4CD9-4908-A28C-DC1DC0FA3FE9}" type="presOf" srcId="{52982A19-0E27-4068-A40C-A028B08ADEEF}" destId="{0EC22BC6-8F66-42C4-A684-4C7CAC4043CC}" srcOrd="0" destOrd="0" presId="urn:microsoft.com/office/officeart/2018/2/layout/IconCircleList"/>
    <dgm:cxn modelId="{46DB49B7-57CD-46DE-AD82-D06D7406FA67}" type="presOf" srcId="{8B59FBD2-F7D1-4605-8C79-A75B86342422}" destId="{06079DC3-3C4D-4E28-8FBF-2DF951001E20}" srcOrd="0" destOrd="0" presId="urn:microsoft.com/office/officeart/2018/2/layout/IconCircleList"/>
    <dgm:cxn modelId="{D005EDBD-D597-41A2-BBA0-3191C7864F88}" type="presOf" srcId="{589E3B1F-215A-4678-91E5-55E4E79560BF}" destId="{BCDA6D1D-4210-40F7-9214-62DD9D175CA6}" srcOrd="0" destOrd="0" presId="urn:microsoft.com/office/officeart/2018/2/layout/IconCircleList"/>
    <dgm:cxn modelId="{D76830F4-37B2-4AD4-AD7A-67E8AEC37EC7}" type="presOf" srcId="{681853FB-1288-4FB8-A7C5-F192BFBC5E59}" destId="{18B08E0A-36BE-4A7B-ACC0-CDC617981C56}" srcOrd="0" destOrd="0" presId="urn:microsoft.com/office/officeart/2018/2/layout/IconCircleList"/>
    <dgm:cxn modelId="{EB74C2FC-4B8A-4CC1-8630-6ADD57FDA105}" type="presOf" srcId="{DB5A77EE-597B-4CB0-AF7E-B948B8E77090}" destId="{826089B4-44C5-4C98-AD0C-B02702E87262}" srcOrd="0" destOrd="0" presId="urn:microsoft.com/office/officeart/2018/2/layout/IconCircleList"/>
    <dgm:cxn modelId="{ACC9BFA9-8260-4130-A3E6-074BB0F969E2}" type="presParOf" srcId="{0EC22BC6-8F66-42C4-A684-4C7CAC4043CC}" destId="{B155D7AD-6074-4D67-9B44-D8A3B93F46D7}" srcOrd="0" destOrd="0" presId="urn:microsoft.com/office/officeart/2018/2/layout/IconCircleList"/>
    <dgm:cxn modelId="{BC01FC2C-8780-46C3-BC58-ECA36C341EE1}" type="presParOf" srcId="{B155D7AD-6074-4D67-9B44-D8A3B93F46D7}" destId="{0B4A226A-1534-40DF-8C26-9DE1609D29D0}" srcOrd="0" destOrd="0" presId="urn:microsoft.com/office/officeart/2018/2/layout/IconCircleList"/>
    <dgm:cxn modelId="{9BB24484-238B-4990-A1C3-9A4A5F563A83}" type="presParOf" srcId="{0B4A226A-1534-40DF-8C26-9DE1609D29D0}" destId="{95A55C5B-8F3A-42EB-8748-5314CF5554C4}" srcOrd="0" destOrd="0" presId="urn:microsoft.com/office/officeart/2018/2/layout/IconCircleList"/>
    <dgm:cxn modelId="{2D126E90-4F3C-4E5A-B104-2F69F3907831}" type="presParOf" srcId="{0B4A226A-1534-40DF-8C26-9DE1609D29D0}" destId="{E165CF12-5E81-4C2A-B643-3665A265C532}" srcOrd="1" destOrd="0" presId="urn:microsoft.com/office/officeart/2018/2/layout/IconCircleList"/>
    <dgm:cxn modelId="{C382D78E-44F6-4492-A5B2-6C5250F93B51}" type="presParOf" srcId="{0B4A226A-1534-40DF-8C26-9DE1609D29D0}" destId="{F09B5178-BE94-4CA9-B4A3-1A452D4EE118}" srcOrd="2" destOrd="0" presId="urn:microsoft.com/office/officeart/2018/2/layout/IconCircleList"/>
    <dgm:cxn modelId="{D02F71CC-EF3E-4504-A1B0-ECA600557553}" type="presParOf" srcId="{0B4A226A-1534-40DF-8C26-9DE1609D29D0}" destId="{826089B4-44C5-4C98-AD0C-B02702E87262}" srcOrd="3" destOrd="0" presId="urn:microsoft.com/office/officeart/2018/2/layout/IconCircleList"/>
    <dgm:cxn modelId="{1A10F985-4C42-4168-9E97-47BAD0BE4AEF}" type="presParOf" srcId="{B155D7AD-6074-4D67-9B44-D8A3B93F46D7}" destId="{CE7D412E-D7E0-44D5-9D6B-616D7DCA8793}" srcOrd="1" destOrd="0" presId="urn:microsoft.com/office/officeart/2018/2/layout/IconCircleList"/>
    <dgm:cxn modelId="{44CD33AF-BCC4-456B-9EC8-612C27AD3699}" type="presParOf" srcId="{B155D7AD-6074-4D67-9B44-D8A3B93F46D7}" destId="{9DBD8976-E5DE-44E3-8694-4DFEC89B4E52}" srcOrd="2" destOrd="0" presId="urn:microsoft.com/office/officeart/2018/2/layout/IconCircleList"/>
    <dgm:cxn modelId="{5DFE821C-3F6C-475B-B89F-7892E21B7875}" type="presParOf" srcId="{9DBD8976-E5DE-44E3-8694-4DFEC89B4E52}" destId="{1A7C60BC-3E53-44E3-A009-D576430A67AE}" srcOrd="0" destOrd="0" presId="urn:microsoft.com/office/officeart/2018/2/layout/IconCircleList"/>
    <dgm:cxn modelId="{53264F5B-311C-4C1D-A950-B1898CF519A3}" type="presParOf" srcId="{9DBD8976-E5DE-44E3-8694-4DFEC89B4E52}" destId="{682A9AD4-F4A6-47C4-9207-C2B231D167B3}" srcOrd="1" destOrd="0" presId="urn:microsoft.com/office/officeart/2018/2/layout/IconCircleList"/>
    <dgm:cxn modelId="{3A733680-C4A8-4EC8-BD3C-415D13F05C69}" type="presParOf" srcId="{9DBD8976-E5DE-44E3-8694-4DFEC89B4E52}" destId="{8D43D2F0-6331-45FA-B741-F1B53C823358}" srcOrd="2" destOrd="0" presId="urn:microsoft.com/office/officeart/2018/2/layout/IconCircleList"/>
    <dgm:cxn modelId="{995E2247-CD8F-4D6B-B928-E1E8F6C4BB91}" type="presParOf" srcId="{9DBD8976-E5DE-44E3-8694-4DFEC89B4E52}" destId="{43A2D0AF-7C31-4D56-A7DB-4C5F04A200CA}" srcOrd="3" destOrd="0" presId="urn:microsoft.com/office/officeart/2018/2/layout/IconCircleList"/>
    <dgm:cxn modelId="{3E2433F4-1484-453D-9705-A0E9ACD62C72}" type="presParOf" srcId="{B155D7AD-6074-4D67-9B44-D8A3B93F46D7}" destId="{BCDA6D1D-4210-40F7-9214-62DD9D175CA6}" srcOrd="3" destOrd="0" presId="urn:microsoft.com/office/officeart/2018/2/layout/IconCircleList"/>
    <dgm:cxn modelId="{DA86561D-3557-4642-9213-09B6279EAFA6}" type="presParOf" srcId="{B155D7AD-6074-4D67-9B44-D8A3B93F46D7}" destId="{427896A6-3ECE-4D24-BDD0-4DE7C3118773}" srcOrd="4" destOrd="0" presId="urn:microsoft.com/office/officeart/2018/2/layout/IconCircleList"/>
    <dgm:cxn modelId="{3C6F31E2-C96E-4281-B3EA-7450D0CC98AD}" type="presParOf" srcId="{427896A6-3ECE-4D24-BDD0-4DE7C3118773}" destId="{72059C38-3DA1-431F-97AD-495D5769DFA0}" srcOrd="0" destOrd="0" presId="urn:microsoft.com/office/officeart/2018/2/layout/IconCircleList"/>
    <dgm:cxn modelId="{78BBF021-5E01-4B61-BDB8-B2EFDE228B23}" type="presParOf" srcId="{427896A6-3ECE-4D24-BDD0-4DE7C3118773}" destId="{692DC24D-42C1-4A3E-9B36-AAAA1F58A884}" srcOrd="1" destOrd="0" presId="urn:microsoft.com/office/officeart/2018/2/layout/IconCircleList"/>
    <dgm:cxn modelId="{150B70E2-6096-4B46-8533-1C5ED3E37EFD}" type="presParOf" srcId="{427896A6-3ECE-4D24-BDD0-4DE7C3118773}" destId="{AF09DEF4-C890-4E8D-A142-EC224F7022D3}" srcOrd="2" destOrd="0" presId="urn:microsoft.com/office/officeart/2018/2/layout/IconCircleList"/>
    <dgm:cxn modelId="{B9EEACE9-18C5-4373-9243-5F728C2FBEB7}" type="presParOf" srcId="{427896A6-3ECE-4D24-BDD0-4DE7C3118773}" destId="{40E6178E-3E96-4E91-920C-19042B82A275}" srcOrd="3" destOrd="0" presId="urn:microsoft.com/office/officeart/2018/2/layout/IconCircleList"/>
    <dgm:cxn modelId="{7C85244F-EA83-41D8-B588-56F9EB32BEE6}" type="presParOf" srcId="{B155D7AD-6074-4D67-9B44-D8A3B93F46D7}" destId="{06079DC3-3C4D-4E28-8FBF-2DF951001E20}" srcOrd="5" destOrd="0" presId="urn:microsoft.com/office/officeart/2018/2/layout/IconCircleList"/>
    <dgm:cxn modelId="{FF8BF235-1F8C-4F34-A8C1-94B0E2A256FD}" type="presParOf" srcId="{B155D7AD-6074-4D67-9B44-D8A3B93F46D7}" destId="{F6B23C8C-4D0A-4347-8964-DBC88C353C45}" srcOrd="6" destOrd="0" presId="urn:microsoft.com/office/officeart/2018/2/layout/IconCircleList"/>
    <dgm:cxn modelId="{A8323305-A8EE-4205-86BA-69CB7496ADF8}" type="presParOf" srcId="{F6B23C8C-4D0A-4347-8964-DBC88C353C45}" destId="{243DAB9B-0B7E-4A1B-8C0C-315599F31700}" srcOrd="0" destOrd="0" presId="urn:microsoft.com/office/officeart/2018/2/layout/IconCircleList"/>
    <dgm:cxn modelId="{88C4DEC1-47C3-4CE5-B716-CF92E9DF1401}" type="presParOf" srcId="{F6B23C8C-4D0A-4347-8964-DBC88C353C45}" destId="{85939062-BDC2-418A-A17D-512106698B36}" srcOrd="1" destOrd="0" presId="urn:microsoft.com/office/officeart/2018/2/layout/IconCircleList"/>
    <dgm:cxn modelId="{90741568-805E-4622-9465-CF86AF62445A}" type="presParOf" srcId="{F6B23C8C-4D0A-4347-8964-DBC88C353C45}" destId="{E8026AF7-B2A2-4029-9112-6C715E490043}" srcOrd="2" destOrd="0" presId="urn:microsoft.com/office/officeart/2018/2/layout/IconCircleList"/>
    <dgm:cxn modelId="{83BDB999-B9D9-4A39-B6E5-0E6BD170ADC6}" type="presParOf" srcId="{F6B23C8C-4D0A-4347-8964-DBC88C353C45}" destId="{18B08E0A-36BE-4A7B-ACC0-CDC617981C56}"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1E393-DC7D-46FF-8AE9-D949D0BA2447}">
      <dsp:nvSpPr>
        <dsp:cNvPr id="0" name=""/>
        <dsp:cNvSpPr/>
      </dsp:nvSpPr>
      <dsp:spPr>
        <a:xfrm>
          <a:off x="3" y="315714"/>
          <a:ext cx="7627613" cy="3106169"/>
        </a:xfrm>
        <a:prstGeom prst="roundRect">
          <a:avLst>
            <a:gd name="adj" fmla="val 10000"/>
          </a:avLst>
        </a:prstGeom>
        <a:solidFill>
          <a:srgbClr val="E8005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b="1" u="none" kern="1200">
              <a:latin typeface="Aptos Display" panose="02110004020202020204"/>
            </a:rPr>
            <a:t>Some tangibles</a:t>
          </a:r>
          <a:r>
            <a:rPr lang="en-GB" sz="2700" b="1" u="none" kern="1200"/>
            <a:t>:</a:t>
          </a:r>
          <a:endParaRPr lang="en-US" sz="2700" b="1" u="none" kern="1200"/>
        </a:p>
        <a:p>
          <a:pPr marL="228600" lvl="1" indent="-228600" algn="l" defTabSz="933450">
            <a:lnSpc>
              <a:spcPct val="90000"/>
            </a:lnSpc>
            <a:spcBef>
              <a:spcPct val="0"/>
            </a:spcBef>
            <a:spcAft>
              <a:spcPct val="15000"/>
            </a:spcAft>
            <a:buChar char="•"/>
          </a:pPr>
          <a:r>
            <a:rPr lang="en-GB" sz="2100" kern="1200"/>
            <a:t>T&amp;F outputs (recruitment toolkit, scoping for vol passport, beta-testing standardised impact measurement/evaluation tool.  Most outputs still in progress).</a:t>
          </a:r>
          <a:endParaRPr lang="en-US" sz="2100" kern="1200"/>
        </a:p>
        <a:p>
          <a:pPr marL="228600" lvl="1" indent="-228600" algn="l" defTabSz="933450" rtl="0">
            <a:lnSpc>
              <a:spcPct val="90000"/>
            </a:lnSpc>
            <a:spcBef>
              <a:spcPct val="0"/>
            </a:spcBef>
            <a:spcAft>
              <a:spcPct val="15000"/>
            </a:spcAft>
            <a:buChar char="•"/>
          </a:pPr>
          <a:r>
            <a:rPr lang="en-GB" sz="2100" kern="1200"/>
            <a:t>Upskilling through</a:t>
          </a:r>
          <a:r>
            <a:rPr lang="en-GB" sz="2100" kern="1200">
              <a:latin typeface="Aptos Display" panose="02110004020202020204"/>
            </a:rPr>
            <a:t> </a:t>
          </a:r>
          <a:r>
            <a:rPr lang="en-GB" sz="2100" kern="1200"/>
            <a:t>formal trainings</a:t>
          </a:r>
          <a:r>
            <a:rPr lang="en-GB" sz="2100" kern="1200">
              <a:latin typeface="Aptos Display" panose="02110004020202020204"/>
            </a:rPr>
            <a:t> (learning &amp; applying).</a:t>
          </a:r>
          <a:endParaRPr lang="en-US" sz="2100" kern="1200"/>
        </a:p>
        <a:p>
          <a:pPr marL="228600" lvl="1" indent="-228600" algn="l" defTabSz="933450">
            <a:lnSpc>
              <a:spcPct val="90000"/>
            </a:lnSpc>
            <a:spcBef>
              <a:spcPct val="0"/>
            </a:spcBef>
            <a:spcAft>
              <a:spcPct val="15000"/>
            </a:spcAft>
            <a:buChar char="•"/>
          </a:pPr>
          <a:r>
            <a:rPr lang="en-GB" sz="2100" kern="1200"/>
            <a:t>Coaching (mutual benefit</a:t>
          </a:r>
          <a:r>
            <a:rPr lang="en-GB" sz="2100" kern="1200">
              <a:latin typeface="Aptos Display" panose="02110004020202020204"/>
            </a:rPr>
            <a:t>).</a:t>
          </a:r>
          <a:endParaRPr lang="en-US" sz="2100" kern="1200"/>
        </a:p>
        <a:p>
          <a:pPr marL="228600" lvl="1" indent="-228600" algn="l" defTabSz="933450">
            <a:lnSpc>
              <a:spcPct val="90000"/>
            </a:lnSpc>
            <a:spcBef>
              <a:spcPct val="0"/>
            </a:spcBef>
            <a:spcAft>
              <a:spcPct val="15000"/>
            </a:spcAft>
            <a:buChar char="•"/>
          </a:pPr>
          <a:r>
            <a:rPr lang="en-GB" sz="2100" kern="1200"/>
            <a:t>Collaborative bids and projects (number and ease).</a:t>
          </a:r>
          <a:endParaRPr lang="en-US" sz="2100" kern="1200"/>
        </a:p>
      </dsp:txBody>
      <dsp:txXfrm>
        <a:off x="90980" y="406691"/>
        <a:ext cx="7445659" cy="2924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55C5B-8F3A-42EB-8748-5314CF5554C4}">
      <dsp:nvSpPr>
        <dsp:cNvPr id="0" name=""/>
        <dsp:cNvSpPr/>
      </dsp:nvSpPr>
      <dsp:spPr>
        <a:xfrm>
          <a:off x="269024" y="11380"/>
          <a:ext cx="1272053" cy="1272053"/>
        </a:xfrm>
        <a:prstGeom prst="ellipse">
          <a:avLst/>
        </a:prstGeom>
        <a:solidFill>
          <a:srgbClr val="E8005A"/>
        </a:solidFill>
        <a:ln>
          <a:noFill/>
        </a:ln>
        <a:effectLst/>
      </dsp:spPr>
      <dsp:style>
        <a:lnRef idx="0">
          <a:scrgbClr r="0" g="0" b="0"/>
        </a:lnRef>
        <a:fillRef idx="1">
          <a:scrgbClr r="0" g="0" b="0"/>
        </a:fillRef>
        <a:effectRef idx="0">
          <a:scrgbClr r="0" g="0" b="0"/>
        </a:effectRef>
        <a:fontRef idx="minor"/>
      </dsp:style>
    </dsp:sp>
    <dsp:sp modelId="{E165CF12-5E81-4C2A-B643-3665A265C532}">
      <dsp:nvSpPr>
        <dsp:cNvPr id="0" name=""/>
        <dsp:cNvSpPr/>
      </dsp:nvSpPr>
      <dsp:spPr>
        <a:xfrm>
          <a:off x="536155" y="278511"/>
          <a:ext cx="737790" cy="737790"/>
        </a:xfrm>
        <a:prstGeom prst="rect">
          <a:avLst/>
        </a:prstGeom>
        <a:blipFill>
          <a:blip xmlns:r="http://schemas.openxmlformats.org/officeDocument/2006/relationships">
            <a:biLevel thresh="25000"/>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089B4-44C5-4C98-AD0C-B02702E87262}">
      <dsp:nvSpPr>
        <dsp:cNvPr id="0" name=""/>
        <dsp:cNvSpPr/>
      </dsp:nvSpPr>
      <dsp:spPr>
        <a:xfrm>
          <a:off x="1579694" y="11380"/>
          <a:ext cx="3466342" cy="1272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i="0" u="none" kern="1200"/>
            <a:t>Relationships: </a:t>
          </a:r>
          <a:r>
            <a:rPr lang="en-GB" sz="1800" b="0" i="0" kern="1200"/>
            <a:t>many pre-established, trust creating safety via LIO, escalated through deep/frequent/extended interaction.​</a:t>
          </a:r>
          <a:endParaRPr lang="en-US" sz="1800" kern="1200"/>
        </a:p>
      </dsp:txBody>
      <dsp:txXfrm>
        <a:off x="1579694" y="11380"/>
        <a:ext cx="3466342" cy="1272053"/>
      </dsp:txXfrm>
    </dsp:sp>
    <dsp:sp modelId="{1A7C60BC-3E53-44E3-A009-D576430A67AE}">
      <dsp:nvSpPr>
        <dsp:cNvPr id="0" name=""/>
        <dsp:cNvSpPr/>
      </dsp:nvSpPr>
      <dsp:spPr>
        <a:xfrm>
          <a:off x="5568487" y="11380"/>
          <a:ext cx="1272053" cy="1272053"/>
        </a:xfrm>
        <a:prstGeom prst="ellipse">
          <a:avLst/>
        </a:prstGeom>
        <a:solidFill>
          <a:srgbClr val="E8005A"/>
        </a:solidFill>
        <a:ln>
          <a:noFill/>
        </a:ln>
        <a:effectLst/>
      </dsp:spPr>
      <dsp:style>
        <a:lnRef idx="0">
          <a:scrgbClr r="0" g="0" b="0"/>
        </a:lnRef>
        <a:fillRef idx="1">
          <a:scrgbClr r="0" g="0" b="0"/>
        </a:fillRef>
        <a:effectRef idx="0">
          <a:scrgbClr r="0" g="0" b="0"/>
        </a:effectRef>
        <a:fontRef idx="minor"/>
      </dsp:style>
    </dsp:sp>
    <dsp:sp modelId="{682A9AD4-F4A6-47C4-9207-C2B231D167B3}">
      <dsp:nvSpPr>
        <dsp:cNvPr id="0" name=""/>
        <dsp:cNvSpPr/>
      </dsp:nvSpPr>
      <dsp:spPr>
        <a:xfrm>
          <a:off x="5835618" y="278511"/>
          <a:ext cx="737790" cy="737790"/>
        </a:xfrm>
        <a:prstGeom prst="rect">
          <a:avLst/>
        </a:prstGeom>
        <a:blipFill>
          <a:blip xmlns:r="http://schemas.openxmlformats.org/officeDocument/2006/relationships">
            <a:biLevel thresh="25000"/>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2D0AF-7C31-4D56-A7DB-4C5F04A200CA}">
      <dsp:nvSpPr>
        <dsp:cNvPr id="0" name=""/>
        <dsp:cNvSpPr/>
      </dsp:nvSpPr>
      <dsp:spPr>
        <a:xfrm>
          <a:off x="6911180" y="4778"/>
          <a:ext cx="3503403" cy="1272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rtl="0">
            <a:lnSpc>
              <a:spcPct val="100000"/>
            </a:lnSpc>
            <a:spcBef>
              <a:spcPct val="0"/>
            </a:spcBef>
            <a:spcAft>
              <a:spcPct val="35000"/>
            </a:spcAft>
            <a:buNone/>
          </a:pPr>
          <a:r>
            <a:rPr lang="en-GB" sz="1800" b="1" i="0" kern="1200"/>
            <a:t>Resources: </a:t>
          </a:r>
          <a:r>
            <a:rPr lang="en-GB" sz="1800" b="0" i="0" kern="1200"/>
            <a:t>funding</a:t>
          </a:r>
          <a:r>
            <a:rPr lang="en-GB" sz="1800" b="0" i="0" kern="1200">
              <a:latin typeface="Aptos Display" panose="02110004020202020204"/>
            </a:rPr>
            <a:t> (&amp; in-kind donations),</a:t>
          </a:r>
          <a:r>
            <a:rPr lang="en-GB" sz="1800" b="0" i="0" kern="1200"/>
            <a:t> secretariat, facilitation, forward planning</a:t>
          </a:r>
          <a:r>
            <a:rPr lang="en-GB" sz="2000" b="0" i="0" kern="1200"/>
            <a:t>​</a:t>
          </a:r>
          <a:endParaRPr lang="en-US" sz="2000" kern="1200"/>
        </a:p>
      </dsp:txBody>
      <dsp:txXfrm>
        <a:off x="6911180" y="4778"/>
        <a:ext cx="3503403" cy="1272053"/>
      </dsp:txXfrm>
    </dsp:sp>
    <dsp:sp modelId="{72059C38-3DA1-431F-97AD-495D5769DFA0}">
      <dsp:nvSpPr>
        <dsp:cNvPr id="0" name=""/>
        <dsp:cNvSpPr/>
      </dsp:nvSpPr>
      <dsp:spPr>
        <a:xfrm>
          <a:off x="269024" y="2645791"/>
          <a:ext cx="1272053" cy="1272053"/>
        </a:xfrm>
        <a:prstGeom prst="ellipse">
          <a:avLst/>
        </a:prstGeom>
        <a:solidFill>
          <a:srgbClr val="E8005A"/>
        </a:solidFill>
        <a:ln>
          <a:noFill/>
        </a:ln>
        <a:effectLst/>
      </dsp:spPr>
      <dsp:style>
        <a:lnRef idx="0">
          <a:scrgbClr r="0" g="0" b="0"/>
        </a:lnRef>
        <a:fillRef idx="1">
          <a:scrgbClr r="0" g="0" b="0"/>
        </a:fillRef>
        <a:effectRef idx="0">
          <a:scrgbClr r="0" g="0" b="0"/>
        </a:effectRef>
        <a:fontRef idx="minor"/>
      </dsp:style>
    </dsp:sp>
    <dsp:sp modelId="{692DC24D-42C1-4A3E-9B36-AAAA1F58A884}">
      <dsp:nvSpPr>
        <dsp:cNvPr id="0" name=""/>
        <dsp:cNvSpPr/>
      </dsp:nvSpPr>
      <dsp:spPr>
        <a:xfrm>
          <a:off x="536155" y="2912922"/>
          <a:ext cx="737790" cy="737790"/>
        </a:xfrm>
        <a:prstGeom prst="rect">
          <a:avLst/>
        </a:prstGeom>
        <a:blipFill>
          <a:blip xmlns:r="http://schemas.openxmlformats.org/officeDocument/2006/relationships">
            <a:biLevel thresh="25000"/>
            <a:extLst>
              <a:ext uri="{96DAC541-7B7A-43D3-8B79-37D633B846F1}">
                <asvg:svgBlip xmlns:asvg="http://schemas.microsoft.com/office/drawing/2016/SVG/main" r:embed="rId3"/>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E6178E-3E96-4E91-920C-19042B82A275}">
      <dsp:nvSpPr>
        <dsp:cNvPr id="0" name=""/>
        <dsp:cNvSpPr/>
      </dsp:nvSpPr>
      <dsp:spPr>
        <a:xfrm>
          <a:off x="1612661" y="2645791"/>
          <a:ext cx="3400407" cy="1272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i="0" kern="1200"/>
            <a:t>Conditions:</a:t>
          </a:r>
          <a:r>
            <a:rPr lang="en-GB" sz="1800" b="0" i="0" kern="1200"/>
            <a:t> significance of place, supportive local authority, proactive LIO, crisis as catalyst (COVID)​</a:t>
          </a:r>
          <a:endParaRPr lang="en-US" sz="1800" kern="1200"/>
        </a:p>
      </dsp:txBody>
      <dsp:txXfrm>
        <a:off x="1612661" y="2645791"/>
        <a:ext cx="3400407" cy="1272053"/>
      </dsp:txXfrm>
    </dsp:sp>
    <dsp:sp modelId="{243DAB9B-0B7E-4A1B-8C0C-315599F31700}">
      <dsp:nvSpPr>
        <dsp:cNvPr id="0" name=""/>
        <dsp:cNvSpPr/>
      </dsp:nvSpPr>
      <dsp:spPr>
        <a:xfrm>
          <a:off x="5535520" y="2645791"/>
          <a:ext cx="1272053" cy="1272053"/>
        </a:xfrm>
        <a:prstGeom prst="ellipse">
          <a:avLst/>
        </a:prstGeom>
        <a:solidFill>
          <a:srgbClr val="E8005A"/>
        </a:solidFill>
        <a:ln>
          <a:noFill/>
        </a:ln>
        <a:effectLst/>
      </dsp:spPr>
      <dsp:style>
        <a:lnRef idx="0">
          <a:scrgbClr r="0" g="0" b="0"/>
        </a:lnRef>
        <a:fillRef idx="1">
          <a:scrgbClr r="0" g="0" b="0"/>
        </a:fillRef>
        <a:effectRef idx="0">
          <a:scrgbClr r="0" g="0" b="0"/>
        </a:effectRef>
        <a:fontRef idx="minor"/>
      </dsp:style>
    </dsp:sp>
    <dsp:sp modelId="{85939062-BDC2-418A-A17D-512106698B36}">
      <dsp:nvSpPr>
        <dsp:cNvPr id="0" name=""/>
        <dsp:cNvSpPr/>
      </dsp:nvSpPr>
      <dsp:spPr>
        <a:xfrm>
          <a:off x="5802651" y="2912922"/>
          <a:ext cx="737790" cy="737790"/>
        </a:xfrm>
        <a:prstGeom prst="rect">
          <a:avLst/>
        </a:prstGeom>
        <a:blipFill>
          <a:blip xmlns:r="http://schemas.openxmlformats.org/officeDocument/2006/relationships">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08E0A-36BE-4A7B-ACC0-CDC617981C56}">
      <dsp:nvSpPr>
        <dsp:cNvPr id="0" name=""/>
        <dsp:cNvSpPr/>
      </dsp:nvSpPr>
      <dsp:spPr>
        <a:xfrm>
          <a:off x="6927237" y="2063676"/>
          <a:ext cx="3496686" cy="2459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rtl="0">
            <a:lnSpc>
              <a:spcPct val="100000"/>
            </a:lnSpc>
            <a:spcBef>
              <a:spcPct val="0"/>
            </a:spcBef>
            <a:spcAft>
              <a:spcPct val="35000"/>
            </a:spcAft>
            <a:buNone/>
          </a:pPr>
          <a:r>
            <a:rPr lang="en-GB" sz="1800" b="1" i="0" kern="1200"/>
            <a:t>Member</a:t>
          </a:r>
          <a:r>
            <a:rPr lang="en-GB" sz="1800" b="1" i="0" kern="1200">
              <a:latin typeface="Aptos Display" panose="02110004020202020204"/>
            </a:rPr>
            <a:t> </a:t>
          </a:r>
          <a:r>
            <a:rPr lang="en-GB" sz="1800" b="1" i="0" kern="1200"/>
            <a:t>dispositions:</a:t>
          </a:r>
          <a:r>
            <a:rPr lang="en-GB" sz="1800" b="0" i="0" kern="1200"/>
            <a:t> shared passion for improving lives, strong place-based identity </a:t>
          </a:r>
          <a:r>
            <a:rPr lang="en-GB" sz="1800" b="1" i="1" kern="1200"/>
            <a:t>(“We do things the Med-way!”</a:t>
          </a:r>
          <a:r>
            <a:rPr lang="en-GB" sz="1800" b="0" i="0" kern="1200"/>
            <a:t>), desire to do things differently, action-orientation, openness to learning, sharing &amp; collaborating, mutual respect &amp; preparedness to trust, generous leadership, …​</a:t>
          </a:r>
          <a:endParaRPr lang="en-US" sz="1800" kern="1200"/>
        </a:p>
      </dsp:txBody>
      <dsp:txXfrm>
        <a:off x="6927237" y="2063676"/>
        <a:ext cx="3496686" cy="24590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75554-281A-4EDB-82D5-0549847973C3}" type="datetimeFigureOut">
              <a:rPr lang="en-GB" smtClean="0"/>
              <a:t>13/05/2026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9987C-39AE-4946-9678-8399A7E97174}" type="slidenum">
              <a:rPr lang="en-GB" smtClean="0"/>
              <a:t>‹#›</a:t>
            </a:fld>
            <a:endParaRPr lang="en-GB"/>
          </a:p>
        </p:txBody>
      </p:sp>
    </p:spTree>
    <p:extLst>
      <p:ext uri="{BB962C8B-B14F-4D97-AF65-F5344CB8AC3E}">
        <p14:creationId xmlns:p14="http://schemas.microsoft.com/office/powerpoint/2010/main" val="2317096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11:48 Welcome &amp; session plan – Clare </a:t>
            </a:r>
          </a:p>
          <a:p>
            <a:endParaRPr lang="en-US">
              <a:latin typeface="Calibri"/>
              <a:ea typeface="Calibri"/>
              <a:cs typeface="Calibri"/>
            </a:endParaRPr>
          </a:p>
          <a:p>
            <a:r>
              <a:rPr lang="en-US">
                <a:latin typeface="Calibri"/>
                <a:ea typeface="Calibri"/>
                <a:cs typeface="Calibri"/>
              </a:rPr>
              <a:t>We welcome you into this safe space – where all voices are welcomed and respected, please encourage each other to share and get involved.</a:t>
            </a:r>
          </a:p>
          <a:p>
            <a:endParaRPr lang="en-US">
              <a:latin typeface="Calibri"/>
              <a:ea typeface="Calibri"/>
              <a:cs typeface="Calibri"/>
            </a:endParaRPr>
          </a:p>
          <a:p>
            <a:r>
              <a:rPr lang="en-US">
                <a:latin typeface="Calibri"/>
                <a:ea typeface="Calibri"/>
                <a:cs typeface="Calibri"/>
              </a:rPr>
              <a:t>We plan to take photos for our LinkedIn and reports to funders – please let us know if you would prefer not to be in photos.</a:t>
            </a:r>
          </a:p>
        </p:txBody>
      </p:sp>
      <p:sp>
        <p:nvSpPr>
          <p:cNvPr id="4" name="Slide Number Placeholder 3"/>
          <p:cNvSpPr>
            <a:spLocks noGrp="1"/>
          </p:cNvSpPr>
          <p:nvPr>
            <p:ph type="sldNum" sz="quarter" idx="5"/>
          </p:nvPr>
        </p:nvSpPr>
        <p:spPr/>
        <p:txBody>
          <a:bodyPr/>
          <a:lstStyle/>
          <a:p>
            <a:fld id="{1B49987C-39AE-4946-9678-8399A7E97174}" type="slidenum">
              <a:rPr lang="en-GB" smtClean="0"/>
              <a:t>1</a:t>
            </a:fld>
            <a:endParaRPr lang="en-GB"/>
          </a:p>
        </p:txBody>
      </p:sp>
    </p:spTree>
    <p:extLst>
      <p:ext uri="{BB962C8B-B14F-4D97-AF65-F5344CB8AC3E}">
        <p14:creationId xmlns:p14="http://schemas.microsoft.com/office/powerpoint/2010/main" val="453905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12:25 (15) – </a:t>
            </a:r>
          </a:p>
          <a:p>
            <a:r>
              <a:rPr lang="en-US">
                <a:latin typeface="Calibri"/>
                <a:ea typeface="Calibri"/>
                <a:cs typeface="Calibri"/>
              </a:rPr>
              <a:t>Juliana chairing </a:t>
            </a:r>
          </a:p>
          <a:p>
            <a:r>
              <a:rPr lang="en-US">
                <a:latin typeface="Calibri"/>
                <a:ea typeface="Calibri"/>
                <a:cs typeface="Calibri"/>
              </a:rPr>
              <a:t>Summary of Tables </a:t>
            </a:r>
          </a:p>
          <a:p>
            <a:r>
              <a:rPr lang="en-US">
                <a:latin typeface="Calibri"/>
                <a:ea typeface="Calibri"/>
                <a:cs typeface="Calibri"/>
              </a:rPr>
              <a:t>Q&amp;A – if you feel comfortable, tell us your name and organisation before asking a question. </a:t>
            </a:r>
          </a:p>
          <a:p>
            <a:r>
              <a:rPr lang="en-US">
                <a:solidFill>
                  <a:srgbClr val="000000"/>
                </a:solidFill>
                <a:latin typeface="Calibri"/>
                <a:ea typeface="Calibri"/>
                <a:cs typeface="Calibri"/>
              </a:rPr>
              <a:t>Spare questions:</a:t>
            </a:r>
          </a:p>
          <a:p>
            <a:r>
              <a:rPr lang="en-US">
                <a:solidFill>
                  <a:srgbClr val="333333"/>
                </a:solidFill>
                <a:highlight>
                  <a:srgbClr val="FFFFFF"/>
                </a:highlight>
              </a:rPr>
              <a:t>1) What is the role of LIOs in community-building within the VCSE sector? </a:t>
            </a:r>
            <a:endParaRPr lang="en-US"/>
          </a:p>
          <a:p>
            <a:r>
              <a:rPr lang="en-US">
                <a:solidFill>
                  <a:srgbClr val="333333"/>
                </a:solidFill>
                <a:highlight>
                  <a:srgbClr val="FFFFFF"/>
                </a:highlight>
              </a:rPr>
              <a:t>2) Could a CoP-based model be an alternative way of doing local infrastructure?  If so, what might that look like?</a:t>
            </a: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1B49987C-39AE-4946-9678-8399A7E97174}" type="slidenum">
              <a:rPr lang="en-GB" smtClean="0"/>
              <a:t>10</a:t>
            </a:fld>
            <a:endParaRPr lang="en-GB"/>
          </a:p>
        </p:txBody>
      </p:sp>
    </p:spTree>
    <p:extLst>
      <p:ext uri="{BB962C8B-B14F-4D97-AF65-F5344CB8AC3E}">
        <p14:creationId xmlns:p14="http://schemas.microsoft.com/office/powerpoint/2010/main" val="266819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12:40 (5 min)</a:t>
            </a:r>
          </a:p>
          <a:p>
            <a:r>
              <a:rPr lang="en-US">
                <a:latin typeface="Calibri"/>
                <a:ea typeface="Calibri"/>
                <a:cs typeface="Calibri"/>
              </a:rPr>
              <a:t>Chelle </a:t>
            </a:r>
          </a:p>
          <a:p>
            <a:r>
              <a:rPr lang="en-US">
                <a:latin typeface="Calibri"/>
                <a:ea typeface="Calibri"/>
                <a:cs typeface="Calibri"/>
              </a:rPr>
              <a:t>Add contact details – emails and LinkedIn</a:t>
            </a:r>
          </a:p>
        </p:txBody>
      </p:sp>
      <p:sp>
        <p:nvSpPr>
          <p:cNvPr id="4" name="Slide Number Placeholder 3"/>
          <p:cNvSpPr>
            <a:spLocks noGrp="1"/>
          </p:cNvSpPr>
          <p:nvPr>
            <p:ph type="sldNum" sz="quarter" idx="5"/>
          </p:nvPr>
        </p:nvSpPr>
        <p:spPr/>
        <p:txBody>
          <a:bodyPr/>
          <a:lstStyle/>
          <a:p>
            <a:fld id="{1B49987C-39AE-4946-9678-8399A7E97174}" type="slidenum">
              <a:rPr lang="en-GB" smtClean="0"/>
              <a:t>11</a:t>
            </a:fld>
            <a:endParaRPr lang="en-GB"/>
          </a:p>
        </p:txBody>
      </p:sp>
    </p:spTree>
    <p:extLst>
      <p:ext uri="{BB962C8B-B14F-4D97-AF65-F5344CB8AC3E}">
        <p14:creationId xmlns:p14="http://schemas.microsoft.com/office/powerpoint/2010/main" val="227865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11:50 (5) CS – 2.5 min </a:t>
            </a:r>
          </a:p>
          <a:p>
            <a:endParaRPr lang="en-US"/>
          </a:p>
          <a:p>
            <a:r>
              <a:rPr lang="en-US"/>
              <a:t>Felt deeply that traditional infrastructure has had its day (nothing that can’t be googled) – but knew the greater need was collaboration, leadership development and peer-support.</a:t>
            </a:r>
          </a:p>
          <a:p>
            <a:endParaRPr lang="en-US"/>
          </a:p>
          <a:p>
            <a:r>
              <a:rPr lang="en-US"/>
              <a:t>Leaders focus on community development – our aim was to help leaders develop their own VCSEF leadership community, with shared goals, opportunities and new skills development</a:t>
            </a:r>
          </a:p>
          <a:p>
            <a:endParaRPr lang="en-US"/>
          </a:p>
          <a:p>
            <a:r>
              <a:rPr lang="en-US"/>
              <a:t>In line with NAVCA pillars report – look this up and reference here.</a:t>
            </a:r>
            <a:endParaRPr lang="en-GB"/>
          </a:p>
        </p:txBody>
      </p:sp>
      <p:sp>
        <p:nvSpPr>
          <p:cNvPr id="4" name="Slide Number Placeholder 3"/>
          <p:cNvSpPr>
            <a:spLocks noGrp="1"/>
          </p:cNvSpPr>
          <p:nvPr>
            <p:ph type="sldNum" sz="quarter" idx="5"/>
          </p:nvPr>
        </p:nvSpPr>
        <p:spPr/>
        <p:txBody>
          <a:bodyPr/>
          <a:lstStyle/>
          <a:p>
            <a:fld id="{1B49987C-39AE-4946-9678-8399A7E97174}" type="slidenum">
              <a:rPr lang="en-GB" smtClean="0"/>
              <a:t>2</a:t>
            </a:fld>
            <a:endParaRPr lang="en-GB"/>
          </a:p>
        </p:txBody>
      </p:sp>
    </p:spTree>
    <p:extLst>
      <p:ext uri="{BB962C8B-B14F-4D97-AF65-F5344CB8AC3E}">
        <p14:creationId xmlns:p14="http://schemas.microsoft.com/office/powerpoint/2010/main" val="306128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Clare – 2.5 min – Mention Medway! </a:t>
            </a:r>
          </a:p>
          <a:p>
            <a:pPr rtl="0" fontAlgn="base"/>
            <a:r>
              <a:rPr lang="en-US" sz="1200" b="0" i="0" u="none" strike="noStrike" kern="1200">
                <a:solidFill>
                  <a:schemeClr val="tx1"/>
                </a:solidFill>
                <a:effectLst/>
                <a:latin typeface="+mn-lt"/>
                <a:ea typeface="+mn-ea"/>
                <a:cs typeface="+mn-cs"/>
              </a:rPr>
              <a:t>From this emerged a </a:t>
            </a:r>
            <a:r>
              <a:rPr lang="en-US" sz="1200" b="1" i="0" u="none" strike="noStrike" kern="1200">
                <a:solidFill>
                  <a:schemeClr val="tx1"/>
                </a:solidFill>
                <a:effectLst/>
                <a:latin typeface="+mn-lt"/>
                <a:ea typeface="+mn-ea"/>
                <a:cs typeface="+mn-cs"/>
              </a:rPr>
              <a:t>‘Never Again...’ </a:t>
            </a:r>
            <a:r>
              <a:rPr lang="en-US" sz="1200" b="0" i="0" u="none" strike="noStrike" kern="1200">
                <a:solidFill>
                  <a:schemeClr val="tx1"/>
                </a:solidFill>
                <a:effectLst/>
                <a:latin typeface="+mn-lt"/>
                <a:ea typeface="+mn-ea"/>
                <a:cs typeface="+mn-cs"/>
              </a:rPr>
              <a:t>attitude from the </a:t>
            </a:r>
            <a:r>
              <a:rPr lang="en-US" sz="1200" b="0" i="0" u="none" strike="noStrike" kern="1200" err="1">
                <a:solidFill>
                  <a:schemeClr val="tx1"/>
                </a:solidFill>
                <a:effectLst/>
                <a:latin typeface="+mn-lt"/>
                <a:ea typeface="+mn-ea"/>
                <a:cs typeface="+mn-cs"/>
              </a:rPr>
              <a:t>VCSLeaders</a:t>
            </a:r>
            <a:r>
              <a:rPr lang="en-US" sz="1200" b="0" i="0" u="none" strike="noStrike" kern="1200">
                <a:solidFill>
                  <a:schemeClr val="tx1"/>
                </a:solidFill>
                <a:effectLst/>
                <a:latin typeface="+mn-lt"/>
                <a:ea typeface="+mn-ea"/>
                <a:cs typeface="+mn-cs"/>
              </a:rPr>
              <a:t> Network​:</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Never again </a:t>
            </a:r>
            <a:r>
              <a:rPr lang="en-US" sz="1200" b="0" i="0" u="none" strike="noStrike" kern="1200">
                <a:solidFill>
                  <a:schemeClr val="tx1"/>
                </a:solidFill>
                <a:effectLst/>
                <a:latin typeface="+mn-lt"/>
                <a:ea typeface="+mn-ea"/>
                <a:cs typeface="+mn-cs"/>
              </a:rPr>
              <a:t>should the sector be left so vulnerable​</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Never again</a:t>
            </a:r>
            <a:r>
              <a:rPr lang="en-US" sz="1200" b="0" i="0" u="none" strike="noStrike" kern="1200">
                <a:solidFill>
                  <a:schemeClr val="tx1"/>
                </a:solidFill>
                <a:effectLst/>
                <a:latin typeface="+mn-lt"/>
                <a:ea typeface="+mn-ea"/>
                <a:cs typeface="+mn-cs"/>
              </a:rPr>
              <a:t> will we delay turning interest into action</a:t>
            </a:r>
            <a:endParaRPr lang="en-US" sz="1200" b="0" i="0" kern="1200">
              <a:solidFill>
                <a:schemeClr val="tx1"/>
              </a:solidFill>
              <a:effectLst/>
              <a:latin typeface="+mn-lt"/>
              <a:ea typeface="+mn-ea"/>
              <a:cs typeface="+mn-cs"/>
            </a:endParaRPr>
          </a:p>
          <a:p>
            <a:r>
              <a:rPr lang="en-GB"/>
              <a:t>Pass it to Juliana – NTU Independent evaluator </a:t>
            </a:r>
          </a:p>
          <a:p>
            <a:endParaRPr lang="en-GB"/>
          </a:p>
        </p:txBody>
      </p:sp>
      <p:sp>
        <p:nvSpPr>
          <p:cNvPr id="4" name="Slide Number Placeholder 3"/>
          <p:cNvSpPr>
            <a:spLocks noGrp="1"/>
          </p:cNvSpPr>
          <p:nvPr>
            <p:ph type="sldNum" sz="quarter" idx="5"/>
          </p:nvPr>
        </p:nvSpPr>
        <p:spPr/>
        <p:txBody>
          <a:bodyPr/>
          <a:lstStyle/>
          <a:p>
            <a:fld id="{1B49987C-39AE-4946-9678-8399A7E97174}" type="slidenum">
              <a:rPr lang="en-GB" smtClean="0"/>
              <a:t>3</a:t>
            </a:fld>
            <a:endParaRPr lang="en-GB"/>
          </a:p>
        </p:txBody>
      </p:sp>
    </p:spTree>
    <p:extLst>
      <p:ext uri="{BB962C8B-B14F-4D97-AF65-F5344CB8AC3E}">
        <p14:creationId xmlns:p14="http://schemas.microsoft.com/office/powerpoint/2010/main" val="233525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11:55 (2) JMS – Hallmarks – 2 min </a:t>
            </a:r>
          </a:p>
          <a:p>
            <a:r>
              <a:rPr lang="en-GB"/>
              <a:t>Introduce to Chelle </a:t>
            </a:r>
          </a:p>
          <a:p>
            <a:r>
              <a:rPr lang="en-GB"/>
              <a:t>I need 2.20 seconds </a:t>
            </a:r>
          </a:p>
        </p:txBody>
      </p:sp>
      <p:sp>
        <p:nvSpPr>
          <p:cNvPr id="4" name="Slide Number Placeholder 3"/>
          <p:cNvSpPr>
            <a:spLocks noGrp="1"/>
          </p:cNvSpPr>
          <p:nvPr>
            <p:ph type="sldNum" sz="quarter" idx="5"/>
          </p:nvPr>
        </p:nvSpPr>
        <p:spPr/>
        <p:txBody>
          <a:bodyPr/>
          <a:lstStyle/>
          <a:p>
            <a:fld id="{B0A370E2-9363-40CF-8C65-BC6EF7983E84}" type="slidenum">
              <a:rPr lang="en-GB" smtClean="0"/>
              <a:t>4</a:t>
            </a:fld>
            <a:endParaRPr lang="en-GB"/>
          </a:p>
        </p:txBody>
      </p:sp>
    </p:spTree>
    <p:extLst>
      <p:ext uri="{BB962C8B-B14F-4D97-AF65-F5344CB8AC3E}">
        <p14:creationId xmlns:p14="http://schemas.microsoft.com/office/powerpoint/2010/main" val="31419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CE864-48E5-2765-A622-891613FB3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DD9F9-973B-005D-0C42-0484D83AA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0E7C5-2C78-3F1F-A486-D71B3628FCA3}"/>
              </a:ext>
            </a:extLst>
          </p:cNvPr>
          <p:cNvSpPr>
            <a:spLocks noGrp="1"/>
          </p:cNvSpPr>
          <p:nvPr>
            <p:ph type="body" idx="1"/>
          </p:nvPr>
        </p:nvSpPr>
        <p:spPr/>
        <p:txBody>
          <a:bodyPr/>
          <a:lstStyle/>
          <a:p>
            <a:r>
              <a:rPr lang="en-GB">
                <a:ea typeface="Calibri"/>
                <a:cs typeface="Calibri"/>
              </a:rPr>
              <a:t>11:57 CC (7min for slides 5-8) - </a:t>
            </a:r>
            <a:endParaRPr lang="en-US"/>
          </a:p>
          <a:p>
            <a:r>
              <a:rPr lang="en-GB"/>
              <a:t>So what were the outcomes?</a:t>
            </a:r>
          </a:p>
          <a:p>
            <a:r>
              <a:rPr lang="en-GB"/>
              <a:t>Our evaluation focussed primarily on the learning which took place and the value created as a result.  What we’ve found is that value is wide-ranging and multi-level, true of social interventions generally – like a ripple in a pond.</a:t>
            </a:r>
          </a:p>
          <a:p>
            <a:pPr marL="171450" indent="-171450">
              <a:buFont typeface="Arial"/>
              <a:buChar char="•"/>
            </a:pPr>
            <a:r>
              <a:rPr lang="en-GB"/>
              <a:t>There’ve been a number of tangible aspects, including some outputs from the task &amp; finish groups, although most of these are still in progress.</a:t>
            </a:r>
          </a:p>
          <a:p>
            <a:pPr marL="171450" indent="-171450">
              <a:buFont typeface="Arial"/>
              <a:buChar char="•"/>
            </a:pPr>
            <a:r>
              <a:rPr lang="en-GB"/>
              <a:t>There’s some evidence of upskilling as a result of undertaking and applying learning from formal trainings, especially where topics were new to people, although in many cases these were more refreshers.</a:t>
            </a:r>
          </a:p>
          <a:p>
            <a:pPr marL="171450" indent="-171450">
              <a:buFont typeface="Arial"/>
              <a:buChar char="•"/>
            </a:pPr>
            <a:r>
              <a:rPr lang="en-GB"/>
              <a:t>The mutual benefit reported from coaching has been striking, with coaches recognising skills they take for granted, realising how far they’ve progressed as leaders, gaining confidence, using their coaching skills within their organisations (teams, trustees, self), finding a possible avenue for further income generation, and feeling a sense of fulfilment in helping another.</a:t>
            </a:r>
          </a:p>
          <a:p>
            <a:pPr marL="171450" indent="-171450">
              <a:buFont typeface="Arial"/>
              <a:buChar char="•"/>
            </a:pPr>
            <a:r>
              <a:rPr lang="en-GB"/>
              <a:t>And members have become more collaborative on bids and projects – with members reporting greater ease in putting joint bids together, so these are happening more frequently, more naturally, or perhaps even ‘as default’ in some cases.</a:t>
            </a:r>
          </a:p>
        </p:txBody>
      </p:sp>
      <p:sp>
        <p:nvSpPr>
          <p:cNvPr id="4" name="Slide Number Placeholder 3">
            <a:extLst>
              <a:ext uri="{FF2B5EF4-FFF2-40B4-BE49-F238E27FC236}">
                <a16:creationId xmlns:a16="http://schemas.microsoft.com/office/drawing/2014/main" id="{080062CC-DB19-1ABD-CAB9-2A4469071FE9}"/>
              </a:ext>
            </a:extLst>
          </p:cNvPr>
          <p:cNvSpPr>
            <a:spLocks noGrp="1"/>
          </p:cNvSpPr>
          <p:nvPr>
            <p:ph type="sldNum" sz="quarter" idx="5"/>
          </p:nvPr>
        </p:nvSpPr>
        <p:spPr/>
        <p:txBody>
          <a:bodyPr/>
          <a:lstStyle/>
          <a:p>
            <a:fld id="{B0A370E2-9363-40CF-8C65-BC6EF7983E84}" type="slidenum">
              <a:rPr lang="en-GB" smtClean="0"/>
              <a:t>5</a:t>
            </a:fld>
            <a:endParaRPr lang="en-GB"/>
          </a:p>
        </p:txBody>
      </p:sp>
    </p:spTree>
    <p:extLst>
      <p:ext uri="{BB962C8B-B14F-4D97-AF65-F5344CB8AC3E}">
        <p14:creationId xmlns:p14="http://schemas.microsoft.com/office/powerpoint/2010/main" val="222673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F108A-FE54-E084-5134-2B411D603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97628-F808-43DA-1830-EA13B67390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D0EDA-138B-FC0A-0071-4AFD6AC201DA}"/>
              </a:ext>
            </a:extLst>
          </p:cNvPr>
          <p:cNvSpPr>
            <a:spLocks noGrp="1"/>
          </p:cNvSpPr>
          <p:nvPr>
            <p:ph type="body" idx="1"/>
          </p:nvPr>
        </p:nvSpPr>
        <p:spPr/>
        <p:txBody>
          <a:bodyPr/>
          <a:lstStyle/>
          <a:p>
            <a:r>
              <a:rPr lang="en-GB"/>
              <a:t>11:59 CC: But in a way, the more intangible outcomes have been more significant.  These have happened on 3 levels: </a:t>
            </a:r>
            <a:endParaRPr lang="en-US"/>
          </a:p>
          <a:p>
            <a:pPr marL="171450" indent="-171450">
              <a:buFont typeface="Arial"/>
              <a:buChar char="•"/>
            </a:pPr>
            <a:r>
              <a:rPr lang="en-GB"/>
              <a:t>At a Personal level, all members reported gaining confidence (even experienced CEOs), and coming away from meetings feeling more hopeful.  People valued the opportunity to compare their own experiences with those of others, being able to be themselves, reflect away from the fire-fighting, not being expected to have all the answers. And ultimately, people were able to engage in the sort of identity work that makes for better leaders.</a:t>
            </a:r>
          </a:p>
          <a:p>
            <a:pPr marL="171450" indent="-171450">
              <a:buFont typeface="Arial"/>
              <a:buChar char="•"/>
            </a:pPr>
            <a:r>
              <a:rPr lang="en-GB"/>
              <a:t>Socially, the building of connections and relationships was important (with many starting to meet informally for peer support), together with access to one another’s networks (networks beyond the network), better understanding who is out there doing what and how what they do fits into that, and the improved referral pathways which come from that understanding, pooling ideas, hearing different perspectives, reframing problems as shared or sector-wide – it’s not just us – and starting to tackle them differently as a result.</a:t>
            </a:r>
          </a:p>
          <a:p>
            <a:pPr marL="171450" indent="-171450">
              <a:buFont typeface="Arial"/>
              <a:buChar char="•"/>
            </a:pPr>
            <a:r>
              <a:rPr lang="en-GB"/>
              <a:t>And at a sectoral level, there was some evidence that particularly those involved in the Academy, but also the sector as a whole was regarded more highly by council members, commissioners, and others in local authority and health services.  So although relationships between public and VCSE sectors in Medway had been historically positive, external stakeholders talked about trust and confidence, valuing having a ‘go-to’ group when they wanted to engage with the sector, but also starting to find the sector bringing the agenda to them rather than responding to agendas set by the public sector, so all in all, the VCSE sector being taken more seriously.</a:t>
            </a:r>
          </a:p>
        </p:txBody>
      </p:sp>
      <p:sp>
        <p:nvSpPr>
          <p:cNvPr id="4" name="Slide Number Placeholder 3">
            <a:extLst>
              <a:ext uri="{FF2B5EF4-FFF2-40B4-BE49-F238E27FC236}">
                <a16:creationId xmlns:a16="http://schemas.microsoft.com/office/drawing/2014/main" id="{656B1F84-A622-754A-4BAF-102DDF73C9BF}"/>
              </a:ext>
            </a:extLst>
          </p:cNvPr>
          <p:cNvSpPr>
            <a:spLocks noGrp="1"/>
          </p:cNvSpPr>
          <p:nvPr>
            <p:ph type="sldNum" sz="quarter" idx="5"/>
          </p:nvPr>
        </p:nvSpPr>
        <p:spPr/>
        <p:txBody>
          <a:bodyPr/>
          <a:lstStyle/>
          <a:p>
            <a:fld id="{B0A370E2-9363-40CF-8C65-BC6EF7983E84}" type="slidenum">
              <a:rPr lang="en-GB" smtClean="0"/>
              <a:t>6</a:t>
            </a:fld>
            <a:endParaRPr lang="en-GB"/>
          </a:p>
        </p:txBody>
      </p:sp>
    </p:spTree>
    <p:extLst>
      <p:ext uri="{BB962C8B-B14F-4D97-AF65-F5344CB8AC3E}">
        <p14:creationId xmlns:p14="http://schemas.microsoft.com/office/powerpoint/2010/main" val="416568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33737-91C1-9602-C968-88309820C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3EA7F-A3CD-936C-5894-49D99A88C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2715D-B606-CF87-0B0B-F483859B4997}"/>
              </a:ext>
            </a:extLst>
          </p:cNvPr>
          <p:cNvSpPr>
            <a:spLocks noGrp="1"/>
          </p:cNvSpPr>
          <p:nvPr>
            <p:ph type="body" idx="1"/>
          </p:nvPr>
        </p:nvSpPr>
        <p:spPr/>
        <p:txBody>
          <a:bodyPr/>
          <a:lstStyle/>
          <a:p>
            <a:r>
              <a:rPr lang="en-GB"/>
              <a:t>12:01 CC: So thinking about the key ingredients that have enabled the TA to work as it did, we’ve grouped them into 4 areas:</a:t>
            </a:r>
            <a:endParaRPr lang="en-US"/>
          </a:p>
          <a:p>
            <a:pPr marL="171450" indent="-171450">
              <a:buFont typeface="Arial"/>
              <a:buChar char="•"/>
            </a:pPr>
            <a:r>
              <a:rPr lang="en-GB"/>
              <a:t>Relationships – some members already knew each other; deepened through the time spent together. MVA role in promoting relationship building.</a:t>
            </a:r>
          </a:p>
          <a:p>
            <a:pPr marL="171450" indent="-171450">
              <a:buFont typeface="Arial"/>
              <a:buChar char="•"/>
            </a:pPr>
            <a:r>
              <a:rPr lang="en-GB"/>
              <a:t>Resources – some in-kind – generous leadership, donated meeting rooms. But funding was vital, because secretariat was so key. Facilitation &amp; admin.  </a:t>
            </a:r>
          </a:p>
          <a:p>
            <a:pPr marL="171450" indent="-171450">
              <a:buFont typeface="Arial"/>
              <a:buChar char="•"/>
            </a:pPr>
            <a:r>
              <a:rPr lang="en-GB"/>
              <a:t>Conditions – Medway was conducive – size, local authority – supportive &amp; unitary, well respected, proactive LIO.  COVID crisis as a catalyst. </a:t>
            </a:r>
          </a:p>
          <a:p>
            <a:pPr marL="171450" indent="-171450">
              <a:buFont typeface="Arial"/>
              <a:buChar char="•"/>
            </a:pPr>
            <a:r>
              <a:rPr lang="en-GB"/>
              <a:t>Member characteristics/dispositions – as per slide…</a:t>
            </a:r>
          </a:p>
          <a:p>
            <a:r>
              <a:rPr lang="en-GB"/>
              <a:t>And we can explore these further together in a minute.</a:t>
            </a:r>
          </a:p>
        </p:txBody>
      </p:sp>
      <p:sp>
        <p:nvSpPr>
          <p:cNvPr id="4" name="Slide Number Placeholder 3">
            <a:extLst>
              <a:ext uri="{FF2B5EF4-FFF2-40B4-BE49-F238E27FC236}">
                <a16:creationId xmlns:a16="http://schemas.microsoft.com/office/drawing/2014/main" id="{11FE2CD6-5E87-DF4C-154A-0630FEDBF651}"/>
              </a:ext>
            </a:extLst>
          </p:cNvPr>
          <p:cNvSpPr>
            <a:spLocks noGrp="1"/>
          </p:cNvSpPr>
          <p:nvPr>
            <p:ph type="sldNum" sz="quarter" idx="5"/>
          </p:nvPr>
        </p:nvSpPr>
        <p:spPr/>
        <p:txBody>
          <a:bodyPr/>
          <a:lstStyle/>
          <a:p>
            <a:fld id="{B0A370E2-9363-40CF-8C65-BC6EF7983E84}" type="slidenum">
              <a:rPr lang="en-GB" smtClean="0"/>
              <a:t>7</a:t>
            </a:fld>
            <a:endParaRPr lang="en-GB"/>
          </a:p>
        </p:txBody>
      </p:sp>
    </p:spTree>
    <p:extLst>
      <p:ext uri="{BB962C8B-B14F-4D97-AF65-F5344CB8AC3E}">
        <p14:creationId xmlns:p14="http://schemas.microsoft.com/office/powerpoint/2010/main" val="116072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0BD12-FEBE-81B5-1991-429D6CC57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EC0A1-639B-0B3D-636A-80A593E4C4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146ED-04A3-69A1-D444-7810146A61F9}"/>
              </a:ext>
            </a:extLst>
          </p:cNvPr>
          <p:cNvSpPr>
            <a:spLocks noGrp="1"/>
          </p:cNvSpPr>
          <p:nvPr>
            <p:ph type="body" idx="1"/>
          </p:nvPr>
        </p:nvSpPr>
        <p:spPr/>
        <p:txBody>
          <a:bodyPr/>
          <a:lstStyle/>
          <a:p>
            <a:r>
              <a:rPr lang="en-GB"/>
              <a:t>12:03 CC: And very briefly, it’s also thrown up some interesting challenges and tensions:</a:t>
            </a:r>
            <a:endParaRPr lang="en-US"/>
          </a:p>
          <a:p>
            <a:pPr marL="171450" indent="-171450">
              <a:buFont typeface="Arial"/>
              <a:buChar char="•"/>
            </a:pPr>
            <a:r>
              <a:rPr lang="en-GB"/>
              <a:t>I don’t think anyone will be surprised that there’s a mismatch between the short-term nature of project funding, and the long-term priorities the group set itself and the long-term nature of a community of practice – always more to learn, always new issues arising, always new leaders emerging.</a:t>
            </a:r>
          </a:p>
          <a:p>
            <a:pPr marL="171450" indent="-171450">
              <a:buFont typeface="Arial"/>
              <a:buChar char="•"/>
            </a:pPr>
            <a:r>
              <a:rPr lang="en-GB"/>
              <a:t>Tension around the size and churn of the group – members were really conscious of not wanting to be exclusive and how to enable more leaders to benefit.  They also valued some churn because this brought in new ideas &amp; fresh eyes.  But there were practical limits on this, and there needed some level of group stability for continuity &amp; trust.</a:t>
            </a:r>
          </a:p>
          <a:p>
            <a:pPr marL="171450" indent="-171450">
              <a:buFont typeface="Arial"/>
              <a:buChar char="•"/>
            </a:pPr>
            <a:r>
              <a:rPr lang="en-GB"/>
              <a:t>Returning to Generous Leadership – there’s inevitably a balancing act between focusing on your own organisation and doing things which have sector-wide benefit, and beyond that working at a systems level.</a:t>
            </a:r>
          </a:p>
          <a:p>
            <a:pPr marL="171450" indent="-171450">
              <a:buFont typeface="Arial"/>
              <a:buChar char="•"/>
            </a:pPr>
            <a:r>
              <a:rPr lang="en-GB"/>
              <a:t>Measurable vs real value – the things you can measure were not necessarily the things that were really valuable – </a:t>
            </a:r>
            <a:r>
              <a:rPr lang="en-GB" err="1"/>
              <a:t>vv</a:t>
            </a:r>
            <a:r>
              <a:rPr lang="en-GB"/>
              <a:t>, the things making the biggest difference to members tended not to be readily measurable.</a:t>
            </a:r>
          </a:p>
          <a:p>
            <a:pPr marL="171450" indent="-171450">
              <a:buFont typeface="Arial"/>
              <a:buChar char="•"/>
            </a:pPr>
            <a:r>
              <a:rPr lang="en-GB"/>
              <a:t>And finally, a tension felt I think particularly by Clare as facilitator and overall project lead – knowing that the group setting its own agenda and pace is critical to its legitimacy and success, yet needing to show some concrete progress at specific milestones when reporting back to the funder. </a:t>
            </a:r>
          </a:p>
          <a:p>
            <a:r>
              <a:rPr lang="en-GB"/>
              <a:t>[Hand back to Clare]</a:t>
            </a:r>
          </a:p>
        </p:txBody>
      </p:sp>
      <p:sp>
        <p:nvSpPr>
          <p:cNvPr id="4" name="Slide Number Placeholder 3">
            <a:extLst>
              <a:ext uri="{FF2B5EF4-FFF2-40B4-BE49-F238E27FC236}">
                <a16:creationId xmlns:a16="http://schemas.microsoft.com/office/drawing/2014/main" id="{87BBFD5F-0CEA-A55B-F48A-3BC5177191DF}"/>
              </a:ext>
            </a:extLst>
          </p:cNvPr>
          <p:cNvSpPr>
            <a:spLocks noGrp="1"/>
          </p:cNvSpPr>
          <p:nvPr>
            <p:ph type="sldNum" sz="quarter" idx="5"/>
          </p:nvPr>
        </p:nvSpPr>
        <p:spPr/>
        <p:txBody>
          <a:bodyPr/>
          <a:lstStyle/>
          <a:p>
            <a:fld id="{B0A370E2-9363-40CF-8C65-BC6EF7983E84}" type="slidenum">
              <a:rPr lang="en-GB" smtClean="0"/>
              <a:t>8</a:t>
            </a:fld>
            <a:endParaRPr lang="en-GB"/>
          </a:p>
        </p:txBody>
      </p:sp>
    </p:spTree>
    <p:extLst>
      <p:ext uri="{BB962C8B-B14F-4D97-AF65-F5344CB8AC3E}">
        <p14:creationId xmlns:p14="http://schemas.microsoft.com/office/powerpoint/2010/main" val="3933328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12:05 Group work (20 min) i.e.: spend 6 min at each table</a:t>
            </a:r>
          </a:p>
          <a:p>
            <a:r>
              <a:rPr lang="en-US">
                <a:latin typeface="Calibri"/>
                <a:ea typeface="Calibri"/>
                <a:cs typeface="Calibri"/>
              </a:rPr>
              <a:t>Clare – Explain activity</a:t>
            </a:r>
          </a:p>
          <a:p>
            <a:r>
              <a:rPr lang="en-US">
                <a:latin typeface="Calibri"/>
                <a:ea typeface="Calibri"/>
                <a:cs typeface="Calibri"/>
              </a:rPr>
              <a:t>Table 1 – Juliana, Table 2: Chelle, Table 3: Clare , take notes, collect some questions </a:t>
            </a:r>
          </a:p>
        </p:txBody>
      </p:sp>
      <p:sp>
        <p:nvSpPr>
          <p:cNvPr id="4" name="Slide Number Placeholder 3"/>
          <p:cNvSpPr>
            <a:spLocks noGrp="1"/>
          </p:cNvSpPr>
          <p:nvPr>
            <p:ph type="sldNum" sz="quarter" idx="5"/>
          </p:nvPr>
        </p:nvSpPr>
        <p:spPr/>
        <p:txBody>
          <a:bodyPr/>
          <a:lstStyle/>
          <a:p>
            <a:fld id="{1B49987C-39AE-4946-9678-8399A7E97174}" type="slidenum">
              <a:rPr lang="en-GB" smtClean="0"/>
              <a:t>9</a:t>
            </a:fld>
            <a:endParaRPr lang="en-GB"/>
          </a:p>
        </p:txBody>
      </p:sp>
    </p:spTree>
    <p:extLst>
      <p:ext uri="{BB962C8B-B14F-4D97-AF65-F5344CB8AC3E}">
        <p14:creationId xmlns:p14="http://schemas.microsoft.com/office/powerpoint/2010/main" val="256806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04DA-0CD5-85B8-A45C-B2DA09B940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502CE0-9C46-650B-9582-598BC112E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C9A2AF-DE6C-F4B2-22BA-7C47B58E08EA}"/>
              </a:ext>
            </a:extLst>
          </p:cNvPr>
          <p:cNvSpPr>
            <a:spLocks noGrp="1"/>
          </p:cNvSpPr>
          <p:nvPr>
            <p:ph type="dt" sz="half" idx="10"/>
          </p:nvPr>
        </p:nvSpPr>
        <p:spPr/>
        <p:txBody>
          <a:bodyPr/>
          <a:lstStyle/>
          <a:p>
            <a:fld id="{90FD4A3B-B890-4C5B-8D3D-5D6EF6EBE399}" type="datetimeFigureOut">
              <a:rPr lang="en-GB" smtClean="0"/>
              <a:t>13/05/2026</a:t>
            </a:fld>
            <a:endParaRPr lang="en-GB"/>
          </a:p>
        </p:txBody>
      </p:sp>
      <p:sp>
        <p:nvSpPr>
          <p:cNvPr id="5" name="Footer Placeholder 4">
            <a:extLst>
              <a:ext uri="{FF2B5EF4-FFF2-40B4-BE49-F238E27FC236}">
                <a16:creationId xmlns:a16="http://schemas.microsoft.com/office/drawing/2014/main" id="{10CFDE54-F9A3-1F94-285D-9D2D86C92C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B1F4BB-6E87-597A-FE89-5BAEF661D6A1}"/>
              </a:ext>
            </a:extLst>
          </p:cNvPr>
          <p:cNvSpPr>
            <a:spLocks noGrp="1"/>
          </p:cNvSpPr>
          <p:nvPr>
            <p:ph type="sldNum" sz="quarter" idx="12"/>
          </p:nvPr>
        </p:nvSpPr>
        <p:spPr/>
        <p:txBody>
          <a:bodyPr/>
          <a:lstStyle/>
          <a:p>
            <a:fld id="{C3044B4E-11C0-4F04-9017-6FD69A4D3516}" type="slidenum">
              <a:rPr lang="en-GB" smtClean="0"/>
              <a:t>‹#›</a:t>
            </a:fld>
            <a:endParaRPr lang="en-GB"/>
          </a:p>
        </p:txBody>
      </p:sp>
    </p:spTree>
    <p:extLst>
      <p:ext uri="{BB962C8B-B14F-4D97-AF65-F5344CB8AC3E}">
        <p14:creationId xmlns:p14="http://schemas.microsoft.com/office/powerpoint/2010/main" val="216745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1F6C-969F-5846-3039-41BD095122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901CA4-6279-DA54-33E9-2196FFF4E0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2B7F7-434F-A5DE-495F-1F4603E60E2F}"/>
              </a:ext>
            </a:extLst>
          </p:cNvPr>
          <p:cNvSpPr>
            <a:spLocks noGrp="1"/>
          </p:cNvSpPr>
          <p:nvPr>
            <p:ph type="dt" sz="half" idx="10"/>
          </p:nvPr>
        </p:nvSpPr>
        <p:spPr/>
        <p:txBody>
          <a:bodyPr/>
          <a:lstStyle/>
          <a:p>
            <a:fld id="{90FD4A3B-B890-4C5B-8D3D-5D6EF6EBE399}" type="datetimeFigureOut">
              <a:rPr lang="en-GB" smtClean="0"/>
              <a:t>13/05/2026</a:t>
            </a:fld>
            <a:endParaRPr lang="en-GB"/>
          </a:p>
        </p:txBody>
      </p:sp>
      <p:sp>
        <p:nvSpPr>
          <p:cNvPr id="5" name="Footer Placeholder 4">
            <a:extLst>
              <a:ext uri="{FF2B5EF4-FFF2-40B4-BE49-F238E27FC236}">
                <a16:creationId xmlns:a16="http://schemas.microsoft.com/office/drawing/2014/main" id="{A9298071-02CA-EF4E-9CA8-17C3BB4D9E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915392-AACF-3869-63AD-CE0AC63DC0BC}"/>
              </a:ext>
            </a:extLst>
          </p:cNvPr>
          <p:cNvSpPr>
            <a:spLocks noGrp="1"/>
          </p:cNvSpPr>
          <p:nvPr>
            <p:ph type="sldNum" sz="quarter" idx="12"/>
          </p:nvPr>
        </p:nvSpPr>
        <p:spPr/>
        <p:txBody>
          <a:bodyPr/>
          <a:lstStyle/>
          <a:p>
            <a:fld id="{C3044B4E-11C0-4F04-9017-6FD69A4D3516}" type="slidenum">
              <a:rPr lang="en-GB" smtClean="0"/>
              <a:t>‹#›</a:t>
            </a:fld>
            <a:endParaRPr lang="en-GB"/>
          </a:p>
        </p:txBody>
      </p:sp>
    </p:spTree>
    <p:extLst>
      <p:ext uri="{BB962C8B-B14F-4D97-AF65-F5344CB8AC3E}">
        <p14:creationId xmlns:p14="http://schemas.microsoft.com/office/powerpoint/2010/main" val="409850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B8F741-DE26-949B-D445-E0CE872360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822729-83E6-AB12-5F28-A0E00E8FC9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B87E43-FF24-9D48-D389-BBDB8564C1E7}"/>
              </a:ext>
            </a:extLst>
          </p:cNvPr>
          <p:cNvSpPr>
            <a:spLocks noGrp="1"/>
          </p:cNvSpPr>
          <p:nvPr>
            <p:ph type="dt" sz="half" idx="10"/>
          </p:nvPr>
        </p:nvSpPr>
        <p:spPr/>
        <p:txBody>
          <a:bodyPr/>
          <a:lstStyle/>
          <a:p>
            <a:fld id="{90FD4A3B-B890-4C5B-8D3D-5D6EF6EBE399}" type="datetimeFigureOut">
              <a:rPr lang="en-GB" smtClean="0"/>
              <a:t>13/05/2026</a:t>
            </a:fld>
            <a:endParaRPr lang="en-GB"/>
          </a:p>
        </p:txBody>
      </p:sp>
      <p:sp>
        <p:nvSpPr>
          <p:cNvPr id="5" name="Footer Placeholder 4">
            <a:extLst>
              <a:ext uri="{FF2B5EF4-FFF2-40B4-BE49-F238E27FC236}">
                <a16:creationId xmlns:a16="http://schemas.microsoft.com/office/drawing/2014/main" id="{1C606625-33F6-6588-8411-7EA07FB43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120587-BAFD-CB3C-8BA8-79B7AB33BB67}"/>
              </a:ext>
            </a:extLst>
          </p:cNvPr>
          <p:cNvSpPr>
            <a:spLocks noGrp="1"/>
          </p:cNvSpPr>
          <p:nvPr>
            <p:ph type="sldNum" sz="quarter" idx="12"/>
          </p:nvPr>
        </p:nvSpPr>
        <p:spPr/>
        <p:txBody>
          <a:bodyPr/>
          <a:lstStyle/>
          <a:p>
            <a:fld id="{C3044B4E-11C0-4F04-9017-6FD69A4D3516}" type="slidenum">
              <a:rPr lang="en-GB" smtClean="0"/>
              <a:t>‹#›</a:t>
            </a:fld>
            <a:endParaRPr lang="en-GB"/>
          </a:p>
        </p:txBody>
      </p:sp>
    </p:spTree>
    <p:extLst>
      <p:ext uri="{BB962C8B-B14F-4D97-AF65-F5344CB8AC3E}">
        <p14:creationId xmlns:p14="http://schemas.microsoft.com/office/powerpoint/2010/main" val="3285703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a:t>Click to edit Master title style</a:t>
            </a:r>
            <a:endParaRPr lang="en-US"/>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a:t>Click to edit Master text styles</a:t>
            </a:r>
          </a:p>
        </p:txBody>
      </p:sp>
      <p:pic>
        <p:nvPicPr>
          <p:cNvPr id="2" name="Picture 1">
            <a:extLst>
              <a:ext uri="{FF2B5EF4-FFF2-40B4-BE49-F238E27FC236}">
                <a16:creationId xmlns:a16="http://schemas.microsoft.com/office/drawing/2014/main" id="{528E6512-772A-EDFD-5262-D0783030EB33}"/>
              </a:ext>
            </a:extLst>
          </p:cNvPr>
          <p:cNvPicPr>
            <a:picLocks noChangeAspect="1"/>
          </p:cNvPicPr>
          <p:nvPr userDrawn="1"/>
        </p:nvPicPr>
        <p:blipFill>
          <a:blip r:embed="rId2"/>
          <a:stretch>
            <a:fillRect/>
          </a:stretch>
        </p:blipFill>
        <p:spPr>
          <a:xfrm>
            <a:off x="442912" y="6057899"/>
            <a:ext cx="378585" cy="450468"/>
          </a:xfrm>
          <a:prstGeom prst="rect">
            <a:avLst/>
          </a:prstGeom>
        </p:spPr>
      </p:pic>
    </p:spTree>
    <p:extLst>
      <p:ext uri="{BB962C8B-B14F-4D97-AF65-F5344CB8AC3E}">
        <p14:creationId xmlns:p14="http://schemas.microsoft.com/office/powerpoint/2010/main" val="221535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5A8C-F1BE-DEF3-0226-83D2F4EF2A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D7702F-2EBD-7AE3-73DE-A55A18E30D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C73D76-C298-EA45-0B9A-8A8023654295}"/>
              </a:ext>
            </a:extLst>
          </p:cNvPr>
          <p:cNvSpPr>
            <a:spLocks noGrp="1"/>
          </p:cNvSpPr>
          <p:nvPr>
            <p:ph type="dt" sz="half" idx="10"/>
          </p:nvPr>
        </p:nvSpPr>
        <p:spPr/>
        <p:txBody>
          <a:bodyPr/>
          <a:lstStyle/>
          <a:p>
            <a:fld id="{90FD4A3B-B890-4C5B-8D3D-5D6EF6EBE399}" type="datetimeFigureOut">
              <a:rPr lang="en-GB" smtClean="0"/>
              <a:t>13/05/2026</a:t>
            </a:fld>
            <a:endParaRPr lang="en-GB"/>
          </a:p>
        </p:txBody>
      </p:sp>
      <p:sp>
        <p:nvSpPr>
          <p:cNvPr id="5" name="Footer Placeholder 4">
            <a:extLst>
              <a:ext uri="{FF2B5EF4-FFF2-40B4-BE49-F238E27FC236}">
                <a16:creationId xmlns:a16="http://schemas.microsoft.com/office/drawing/2014/main" id="{7C7D617D-6B00-F5A9-0B0D-DCA4C68164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922B73-1DC4-508B-CC04-F7D971D1E92A}"/>
              </a:ext>
            </a:extLst>
          </p:cNvPr>
          <p:cNvSpPr>
            <a:spLocks noGrp="1"/>
          </p:cNvSpPr>
          <p:nvPr>
            <p:ph type="sldNum" sz="quarter" idx="12"/>
          </p:nvPr>
        </p:nvSpPr>
        <p:spPr/>
        <p:txBody>
          <a:bodyPr/>
          <a:lstStyle/>
          <a:p>
            <a:fld id="{C3044B4E-11C0-4F04-9017-6FD69A4D3516}" type="slidenum">
              <a:rPr lang="en-GB" smtClean="0"/>
              <a:t>‹#›</a:t>
            </a:fld>
            <a:endParaRPr lang="en-GB"/>
          </a:p>
        </p:txBody>
      </p:sp>
    </p:spTree>
    <p:extLst>
      <p:ext uri="{BB962C8B-B14F-4D97-AF65-F5344CB8AC3E}">
        <p14:creationId xmlns:p14="http://schemas.microsoft.com/office/powerpoint/2010/main" val="44109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0504-ED27-0D87-3E8A-E1BB46CA9A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D043A2-5E99-B533-AD77-BD0CC5FAE3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D1CD7C-46E9-F1D0-15E9-E1D51B465063}"/>
              </a:ext>
            </a:extLst>
          </p:cNvPr>
          <p:cNvSpPr>
            <a:spLocks noGrp="1"/>
          </p:cNvSpPr>
          <p:nvPr>
            <p:ph type="dt" sz="half" idx="10"/>
          </p:nvPr>
        </p:nvSpPr>
        <p:spPr/>
        <p:txBody>
          <a:bodyPr/>
          <a:lstStyle/>
          <a:p>
            <a:fld id="{90FD4A3B-B890-4C5B-8D3D-5D6EF6EBE399}" type="datetimeFigureOut">
              <a:rPr lang="en-GB" smtClean="0"/>
              <a:t>13/05/2026</a:t>
            </a:fld>
            <a:endParaRPr lang="en-GB"/>
          </a:p>
        </p:txBody>
      </p:sp>
      <p:sp>
        <p:nvSpPr>
          <p:cNvPr id="5" name="Footer Placeholder 4">
            <a:extLst>
              <a:ext uri="{FF2B5EF4-FFF2-40B4-BE49-F238E27FC236}">
                <a16:creationId xmlns:a16="http://schemas.microsoft.com/office/drawing/2014/main" id="{44E0BD56-9EAB-69AD-7EB6-06B54DBC8F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6D1AAB-373B-A5E7-F52C-C303D50C661B}"/>
              </a:ext>
            </a:extLst>
          </p:cNvPr>
          <p:cNvSpPr>
            <a:spLocks noGrp="1"/>
          </p:cNvSpPr>
          <p:nvPr>
            <p:ph type="sldNum" sz="quarter" idx="12"/>
          </p:nvPr>
        </p:nvSpPr>
        <p:spPr/>
        <p:txBody>
          <a:bodyPr/>
          <a:lstStyle/>
          <a:p>
            <a:fld id="{C3044B4E-11C0-4F04-9017-6FD69A4D3516}" type="slidenum">
              <a:rPr lang="en-GB" smtClean="0"/>
              <a:t>‹#›</a:t>
            </a:fld>
            <a:endParaRPr lang="en-GB"/>
          </a:p>
        </p:txBody>
      </p:sp>
    </p:spTree>
    <p:extLst>
      <p:ext uri="{BB962C8B-B14F-4D97-AF65-F5344CB8AC3E}">
        <p14:creationId xmlns:p14="http://schemas.microsoft.com/office/powerpoint/2010/main" val="161138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B4EC-A236-6DB2-76FE-2C4827C85F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4C97D0-969F-3D18-97B3-09FFD281BD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679ECB-EE8E-FE89-07A3-493067DA2A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5272C1-89AE-2D0B-41CB-B5C095195B24}"/>
              </a:ext>
            </a:extLst>
          </p:cNvPr>
          <p:cNvSpPr>
            <a:spLocks noGrp="1"/>
          </p:cNvSpPr>
          <p:nvPr>
            <p:ph type="dt" sz="half" idx="10"/>
          </p:nvPr>
        </p:nvSpPr>
        <p:spPr/>
        <p:txBody>
          <a:bodyPr/>
          <a:lstStyle/>
          <a:p>
            <a:fld id="{90FD4A3B-B890-4C5B-8D3D-5D6EF6EBE399}" type="datetimeFigureOut">
              <a:rPr lang="en-GB" smtClean="0"/>
              <a:t>13/05/2026</a:t>
            </a:fld>
            <a:endParaRPr lang="en-GB"/>
          </a:p>
        </p:txBody>
      </p:sp>
      <p:sp>
        <p:nvSpPr>
          <p:cNvPr id="6" name="Footer Placeholder 5">
            <a:extLst>
              <a:ext uri="{FF2B5EF4-FFF2-40B4-BE49-F238E27FC236}">
                <a16:creationId xmlns:a16="http://schemas.microsoft.com/office/drawing/2014/main" id="{BA4AFFB9-FEDE-E113-DD02-C82FA6788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BACE8D-B9E3-C053-EE00-FF9ED1775301}"/>
              </a:ext>
            </a:extLst>
          </p:cNvPr>
          <p:cNvSpPr>
            <a:spLocks noGrp="1"/>
          </p:cNvSpPr>
          <p:nvPr>
            <p:ph type="sldNum" sz="quarter" idx="12"/>
          </p:nvPr>
        </p:nvSpPr>
        <p:spPr/>
        <p:txBody>
          <a:bodyPr/>
          <a:lstStyle/>
          <a:p>
            <a:fld id="{C3044B4E-11C0-4F04-9017-6FD69A4D3516}" type="slidenum">
              <a:rPr lang="en-GB" smtClean="0"/>
              <a:t>‹#›</a:t>
            </a:fld>
            <a:endParaRPr lang="en-GB"/>
          </a:p>
        </p:txBody>
      </p:sp>
    </p:spTree>
    <p:extLst>
      <p:ext uri="{BB962C8B-B14F-4D97-AF65-F5344CB8AC3E}">
        <p14:creationId xmlns:p14="http://schemas.microsoft.com/office/powerpoint/2010/main" val="399645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5A31-8766-A6E0-A09E-3DE2F56236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1587F9-9BB9-9F31-A91B-C3DB6F3DE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4FE4B9-6CCA-A4E3-C7CA-AD402AE913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815D19-D6F2-A824-3CF3-AC8F6BCC3B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FA5F9C-504C-1F60-D6C3-FDCD7FED30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8A2860-FCD2-839A-0BA6-10C2490702EB}"/>
              </a:ext>
            </a:extLst>
          </p:cNvPr>
          <p:cNvSpPr>
            <a:spLocks noGrp="1"/>
          </p:cNvSpPr>
          <p:nvPr>
            <p:ph type="dt" sz="half" idx="10"/>
          </p:nvPr>
        </p:nvSpPr>
        <p:spPr/>
        <p:txBody>
          <a:bodyPr/>
          <a:lstStyle/>
          <a:p>
            <a:fld id="{90FD4A3B-B890-4C5B-8D3D-5D6EF6EBE399}" type="datetimeFigureOut">
              <a:rPr lang="en-GB" smtClean="0"/>
              <a:t>13/05/2026</a:t>
            </a:fld>
            <a:endParaRPr lang="en-GB"/>
          </a:p>
        </p:txBody>
      </p:sp>
      <p:sp>
        <p:nvSpPr>
          <p:cNvPr id="8" name="Footer Placeholder 7">
            <a:extLst>
              <a:ext uri="{FF2B5EF4-FFF2-40B4-BE49-F238E27FC236}">
                <a16:creationId xmlns:a16="http://schemas.microsoft.com/office/drawing/2014/main" id="{9D89B4E7-427F-066B-275F-56F8B33F3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C2F345-0A32-96C6-9DEC-C76B6A9D3DCB}"/>
              </a:ext>
            </a:extLst>
          </p:cNvPr>
          <p:cNvSpPr>
            <a:spLocks noGrp="1"/>
          </p:cNvSpPr>
          <p:nvPr>
            <p:ph type="sldNum" sz="quarter" idx="12"/>
          </p:nvPr>
        </p:nvSpPr>
        <p:spPr/>
        <p:txBody>
          <a:bodyPr/>
          <a:lstStyle/>
          <a:p>
            <a:fld id="{C3044B4E-11C0-4F04-9017-6FD69A4D3516}" type="slidenum">
              <a:rPr lang="en-GB" smtClean="0"/>
              <a:t>‹#›</a:t>
            </a:fld>
            <a:endParaRPr lang="en-GB"/>
          </a:p>
        </p:txBody>
      </p:sp>
    </p:spTree>
    <p:extLst>
      <p:ext uri="{BB962C8B-B14F-4D97-AF65-F5344CB8AC3E}">
        <p14:creationId xmlns:p14="http://schemas.microsoft.com/office/powerpoint/2010/main" val="266546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1A57-BA98-D854-82FC-736D39AC1A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E2D3A6-4B9B-5676-8283-0983E9F9B878}"/>
              </a:ext>
            </a:extLst>
          </p:cNvPr>
          <p:cNvSpPr>
            <a:spLocks noGrp="1"/>
          </p:cNvSpPr>
          <p:nvPr>
            <p:ph type="dt" sz="half" idx="10"/>
          </p:nvPr>
        </p:nvSpPr>
        <p:spPr/>
        <p:txBody>
          <a:bodyPr/>
          <a:lstStyle/>
          <a:p>
            <a:fld id="{90FD4A3B-B890-4C5B-8D3D-5D6EF6EBE399}" type="datetimeFigureOut">
              <a:rPr lang="en-GB" smtClean="0"/>
              <a:t>13/05/2026</a:t>
            </a:fld>
            <a:endParaRPr lang="en-GB"/>
          </a:p>
        </p:txBody>
      </p:sp>
      <p:sp>
        <p:nvSpPr>
          <p:cNvPr id="4" name="Footer Placeholder 3">
            <a:extLst>
              <a:ext uri="{FF2B5EF4-FFF2-40B4-BE49-F238E27FC236}">
                <a16:creationId xmlns:a16="http://schemas.microsoft.com/office/drawing/2014/main" id="{84301AE6-C89A-5796-4BE0-B7C722895D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73DE58-DD26-4CDA-9A50-B797229D1466}"/>
              </a:ext>
            </a:extLst>
          </p:cNvPr>
          <p:cNvSpPr>
            <a:spLocks noGrp="1"/>
          </p:cNvSpPr>
          <p:nvPr>
            <p:ph type="sldNum" sz="quarter" idx="12"/>
          </p:nvPr>
        </p:nvSpPr>
        <p:spPr/>
        <p:txBody>
          <a:bodyPr/>
          <a:lstStyle/>
          <a:p>
            <a:fld id="{C3044B4E-11C0-4F04-9017-6FD69A4D3516}" type="slidenum">
              <a:rPr lang="en-GB" smtClean="0"/>
              <a:t>‹#›</a:t>
            </a:fld>
            <a:endParaRPr lang="en-GB"/>
          </a:p>
        </p:txBody>
      </p:sp>
    </p:spTree>
    <p:extLst>
      <p:ext uri="{BB962C8B-B14F-4D97-AF65-F5344CB8AC3E}">
        <p14:creationId xmlns:p14="http://schemas.microsoft.com/office/powerpoint/2010/main" val="4249668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E140FE-1B8F-AF5D-9996-AC92749807AB}"/>
              </a:ext>
            </a:extLst>
          </p:cNvPr>
          <p:cNvSpPr>
            <a:spLocks noGrp="1"/>
          </p:cNvSpPr>
          <p:nvPr>
            <p:ph type="dt" sz="half" idx="10"/>
          </p:nvPr>
        </p:nvSpPr>
        <p:spPr/>
        <p:txBody>
          <a:bodyPr/>
          <a:lstStyle/>
          <a:p>
            <a:fld id="{90FD4A3B-B890-4C5B-8D3D-5D6EF6EBE399}" type="datetimeFigureOut">
              <a:rPr lang="en-GB" smtClean="0"/>
              <a:t>13/05/2026</a:t>
            </a:fld>
            <a:endParaRPr lang="en-GB"/>
          </a:p>
        </p:txBody>
      </p:sp>
      <p:sp>
        <p:nvSpPr>
          <p:cNvPr id="3" name="Footer Placeholder 2">
            <a:extLst>
              <a:ext uri="{FF2B5EF4-FFF2-40B4-BE49-F238E27FC236}">
                <a16:creationId xmlns:a16="http://schemas.microsoft.com/office/drawing/2014/main" id="{F21E2ECF-54DD-4647-BE5C-1BE9AF1512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883DCB-4548-EC5B-A69A-FCC5CA25FDE9}"/>
              </a:ext>
            </a:extLst>
          </p:cNvPr>
          <p:cNvSpPr>
            <a:spLocks noGrp="1"/>
          </p:cNvSpPr>
          <p:nvPr>
            <p:ph type="sldNum" sz="quarter" idx="12"/>
          </p:nvPr>
        </p:nvSpPr>
        <p:spPr/>
        <p:txBody>
          <a:bodyPr/>
          <a:lstStyle/>
          <a:p>
            <a:fld id="{C3044B4E-11C0-4F04-9017-6FD69A4D3516}" type="slidenum">
              <a:rPr lang="en-GB" smtClean="0"/>
              <a:t>‹#›</a:t>
            </a:fld>
            <a:endParaRPr lang="en-GB"/>
          </a:p>
        </p:txBody>
      </p:sp>
    </p:spTree>
    <p:extLst>
      <p:ext uri="{BB962C8B-B14F-4D97-AF65-F5344CB8AC3E}">
        <p14:creationId xmlns:p14="http://schemas.microsoft.com/office/powerpoint/2010/main" val="271560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7D0A-F87D-7D24-D164-30F876F3B8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A2C015-ECE1-7DDE-6AB3-7A605AF8A6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FA44E1-1DEB-FC87-773D-820EDDABE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5D798-31EB-DED7-7451-83755C99D7DC}"/>
              </a:ext>
            </a:extLst>
          </p:cNvPr>
          <p:cNvSpPr>
            <a:spLocks noGrp="1"/>
          </p:cNvSpPr>
          <p:nvPr>
            <p:ph type="dt" sz="half" idx="10"/>
          </p:nvPr>
        </p:nvSpPr>
        <p:spPr/>
        <p:txBody>
          <a:bodyPr/>
          <a:lstStyle/>
          <a:p>
            <a:fld id="{90FD4A3B-B890-4C5B-8D3D-5D6EF6EBE399}" type="datetimeFigureOut">
              <a:rPr lang="en-GB" smtClean="0"/>
              <a:t>13/05/2026</a:t>
            </a:fld>
            <a:endParaRPr lang="en-GB"/>
          </a:p>
        </p:txBody>
      </p:sp>
      <p:sp>
        <p:nvSpPr>
          <p:cNvPr id="6" name="Footer Placeholder 5">
            <a:extLst>
              <a:ext uri="{FF2B5EF4-FFF2-40B4-BE49-F238E27FC236}">
                <a16:creationId xmlns:a16="http://schemas.microsoft.com/office/drawing/2014/main" id="{35A6543A-B17C-3151-3A57-7118C3FA3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591BD1-E474-85F0-771E-FA260574C797}"/>
              </a:ext>
            </a:extLst>
          </p:cNvPr>
          <p:cNvSpPr>
            <a:spLocks noGrp="1"/>
          </p:cNvSpPr>
          <p:nvPr>
            <p:ph type="sldNum" sz="quarter" idx="12"/>
          </p:nvPr>
        </p:nvSpPr>
        <p:spPr/>
        <p:txBody>
          <a:bodyPr/>
          <a:lstStyle/>
          <a:p>
            <a:fld id="{C3044B4E-11C0-4F04-9017-6FD69A4D3516}" type="slidenum">
              <a:rPr lang="en-GB" smtClean="0"/>
              <a:t>‹#›</a:t>
            </a:fld>
            <a:endParaRPr lang="en-GB"/>
          </a:p>
        </p:txBody>
      </p:sp>
    </p:spTree>
    <p:extLst>
      <p:ext uri="{BB962C8B-B14F-4D97-AF65-F5344CB8AC3E}">
        <p14:creationId xmlns:p14="http://schemas.microsoft.com/office/powerpoint/2010/main" val="80024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8FE0-54B6-3E03-728F-966887AE6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CE469A-19C9-8D71-44AE-77537B595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C170D6-6D26-E91D-A44D-6DBB72E7D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0DD575-3EDE-5DBC-B2B0-4EFEF93884F9}"/>
              </a:ext>
            </a:extLst>
          </p:cNvPr>
          <p:cNvSpPr>
            <a:spLocks noGrp="1"/>
          </p:cNvSpPr>
          <p:nvPr>
            <p:ph type="dt" sz="half" idx="10"/>
          </p:nvPr>
        </p:nvSpPr>
        <p:spPr/>
        <p:txBody>
          <a:bodyPr/>
          <a:lstStyle/>
          <a:p>
            <a:fld id="{90FD4A3B-B890-4C5B-8D3D-5D6EF6EBE399}" type="datetimeFigureOut">
              <a:rPr lang="en-GB" smtClean="0"/>
              <a:t>13/05/2026</a:t>
            </a:fld>
            <a:endParaRPr lang="en-GB"/>
          </a:p>
        </p:txBody>
      </p:sp>
      <p:sp>
        <p:nvSpPr>
          <p:cNvPr id="6" name="Footer Placeholder 5">
            <a:extLst>
              <a:ext uri="{FF2B5EF4-FFF2-40B4-BE49-F238E27FC236}">
                <a16:creationId xmlns:a16="http://schemas.microsoft.com/office/drawing/2014/main" id="{3CDB0B96-EF4D-2B30-AEA6-21FB82E610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25E67-2EF1-FA1D-46BE-FA90A84B508E}"/>
              </a:ext>
            </a:extLst>
          </p:cNvPr>
          <p:cNvSpPr>
            <a:spLocks noGrp="1"/>
          </p:cNvSpPr>
          <p:nvPr>
            <p:ph type="sldNum" sz="quarter" idx="12"/>
          </p:nvPr>
        </p:nvSpPr>
        <p:spPr/>
        <p:txBody>
          <a:bodyPr/>
          <a:lstStyle/>
          <a:p>
            <a:fld id="{C3044B4E-11C0-4F04-9017-6FD69A4D3516}" type="slidenum">
              <a:rPr lang="en-GB" smtClean="0"/>
              <a:t>‹#›</a:t>
            </a:fld>
            <a:endParaRPr lang="en-GB"/>
          </a:p>
        </p:txBody>
      </p:sp>
    </p:spTree>
    <p:extLst>
      <p:ext uri="{BB962C8B-B14F-4D97-AF65-F5344CB8AC3E}">
        <p14:creationId xmlns:p14="http://schemas.microsoft.com/office/powerpoint/2010/main" val="18279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61C28E-C617-A57D-5DD4-296A88381F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092367-3208-6591-A671-212A3DF630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DFBC56-CA2A-185C-5453-4CA63AA77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FD4A3B-B890-4C5B-8D3D-5D6EF6EBE399}" type="datetimeFigureOut">
              <a:rPr lang="en-GB" smtClean="0"/>
              <a:t>13/05/2026</a:t>
            </a:fld>
            <a:endParaRPr lang="en-GB"/>
          </a:p>
        </p:txBody>
      </p:sp>
      <p:sp>
        <p:nvSpPr>
          <p:cNvPr id="5" name="Footer Placeholder 4">
            <a:extLst>
              <a:ext uri="{FF2B5EF4-FFF2-40B4-BE49-F238E27FC236}">
                <a16:creationId xmlns:a16="http://schemas.microsoft.com/office/drawing/2014/main" id="{5FC68DDD-3441-1470-98D4-1EBA230F47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50BF95E-B942-CEA0-530A-C10F59349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044B4E-11C0-4F04-9017-6FD69A4D3516}" type="slidenum">
              <a:rPr lang="en-GB" smtClean="0"/>
              <a:t>‹#›</a:t>
            </a:fld>
            <a:endParaRPr lang="en-GB"/>
          </a:p>
        </p:txBody>
      </p:sp>
    </p:spTree>
    <p:extLst>
      <p:ext uri="{BB962C8B-B14F-4D97-AF65-F5344CB8AC3E}">
        <p14:creationId xmlns:p14="http://schemas.microsoft.com/office/powerpoint/2010/main" val="414840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4.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A group of people sitting around a table&#10;&#10;Description automatically generated">
            <a:extLst>
              <a:ext uri="{FF2B5EF4-FFF2-40B4-BE49-F238E27FC236}">
                <a16:creationId xmlns:a16="http://schemas.microsoft.com/office/drawing/2014/main" id="{2B02F08C-7A06-4BE9-54F3-BE26ECB033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16" b="13495"/>
          <a:stretch>
            <a:fillRect/>
          </a:stretch>
        </p:blipFill>
        <p:spPr bwMode="auto">
          <a:xfrm>
            <a:off x="0" y="354148"/>
            <a:ext cx="12192000" cy="50603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olorful logo with black text&#10;&#10;Description automatically generated">
            <a:extLst>
              <a:ext uri="{FF2B5EF4-FFF2-40B4-BE49-F238E27FC236}">
                <a16:creationId xmlns:a16="http://schemas.microsoft.com/office/drawing/2014/main" id="{B532A45B-0386-B868-F793-A18AE2807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603" y="5821253"/>
            <a:ext cx="1713505" cy="82721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 close-up of a logo&#10;&#10;Description automatically generated">
            <a:extLst>
              <a:ext uri="{FF2B5EF4-FFF2-40B4-BE49-F238E27FC236}">
                <a16:creationId xmlns:a16="http://schemas.microsoft.com/office/drawing/2014/main" id="{E086C223-FA96-C105-BEE7-EFC3CD7D9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743" y="5892718"/>
            <a:ext cx="2142741" cy="6659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colorful logo with black text&#10;&#10;Description automatically generated">
            <a:extLst>
              <a:ext uri="{FF2B5EF4-FFF2-40B4-BE49-F238E27FC236}">
                <a16:creationId xmlns:a16="http://schemas.microsoft.com/office/drawing/2014/main" id="{C560246C-176F-8CF8-0184-81133CECC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8300" y="-1654175"/>
            <a:ext cx="27622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 close-up of a logo&#10;&#10;Description automatically generated">
            <a:extLst>
              <a:ext uri="{FF2B5EF4-FFF2-40B4-BE49-F238E27FC236}">
                <a16:creationId xmlns:a16="http://schemas.microsoft.com/office/drawing/2014/main" id="{0D11AFAF-4E16-6CD4-F7E1-893BDE4989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3925" y="-1654175"/>
            <a:ext cx="11125200" cy="3457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9502845-A2A5-724E-8508-6C4BD08F66B2}"/>
              </a:ext>
            </a:extLst>
          </p:cNvPr>
          <p:cNvPicPr>
            <a:picLocks noChangeAspect="1"/>
          </p:cNvPicPr>
          <p:nvPr/>
        </p:nvPicPr>
        <p:blipFill>
          <a:blip r:embed="rId6"/>
          <a:stretch>
            <a:fillRect/>
          </a:stretch>
        </p:blipFill>
        <p:spPr>
          <a:xfrm>
            <a:off x="1871760" y="5577855"/>
            <a:ext cx="2368301" cy="1157835"/>
          </a:xfrm>
          <a:prstGeom prst="rect">
            <a:avLst/>
          </a:prstGeom>
        </p:spPr>
      </p:pic>
      <p:sp>
        <p:nvSpPr>
          <p:cNvPr id="8" name="Oval 7">
            <a:extLst>
              <a:ext uri="{FF2B5EF4-FFF2-40B4-BE49-F238E27FC236}">
                <a16:creationId xmlns:a16="http://schemas.microsoft.com/office/drawing/2014/main" id="{CF82A618-87A6-63D9-B4F8-A54A1379AB77}"/>
              </a:ext>
            </a:extLst>
          </p:cNvPr>
          <p:cNvSpPr/>
          <p:nvPr/>
        </p:nvSpPr>
        <p:spPr>
          <a:xfrm>
            <a:off x="4069241" y="1244819"/>
            <a:ext cx="4316867" cy="3875821"/>
          </a:xfrm>
          <a:prstGeom prst="ellipse">
            <a:avLst/>
          </a:prstGeom>
          <a:solidFill>
            <a:srgbClr val="E800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462F40D-7660-F44E-9FBF-AFD56F7F9086}"/>
              </a:ext>
            </a:extLst>
          </p:cNvPr>
          <p:cNvSpPr>
            <a:spLocks noGrp="1"/>
          </p:cNvSpPr>
          <p:nvPr>
            <p:ph type="ctrTitle"/>
          </p:nvPr>
        </p:nvSpPr>
        <p:spPr>
          <a:xfrm>
            <a:off x="3755665" y="2402305"/>
            <a:ext cx="5059680" cy="2028191"/>
          </a:xfrm>
        </p:spPr>
        <p:txBody>
          <a:bodyPr>
            <a:normAutofit/>
          </a:bodyPr>
          <a:lstStyle/>
          <a:p>
            <a:r>
              <a:rPr lang="en-US" sz="3000" i="1">
                <a:solidFill>
                  <a:schemeClr val="bg1"/>
                </a:solidFill>
              </a:rPr>
              <a:t>Lessons Learned</a:t>
            </a:r>
            <a:endParaRPr lang="en-GB" sz="3000" i="1">
              <a:solidFill>
                <a:schemeClr val="bg1"/>
              </a:solidFill>
            </a:endParaRPr>
          </a:p>
        </p:txBody>
      </p:sp>
      <p:sp>
        <p:nvSpPr>
          <p:cNvPr id="3" name="Subtitle 2">
            <a:extLst>
              <a:ext uri="{FF2B5EF4-FFF2-40B4-BE49-F238E27FC236}">
                <a16:creationId xmlns:a16="http://schemas.microsoft.com/office/drawing/2014/main" id="{01C33754-3B08-2862-1D5B-5942664CD52A}"/>
              </a:ext>
            </a:extLst>
          </p:cNvPr>
          <p:cNvSpPr>
            <a:spLocks noGrp="1"/>
          </p:cNvSpPr>
          <p:nvPr>
            <p:ph type="subTitle" idx="1"/>
          </p:nvPr>
        </p:nvSpPr>
        <p:spPr>
          <a:xfrm>
            <a:off x="4147808" y="2105999"/>
            <a:ext cx="4088681" cy="2028191"/>
          </a:xfrm>
        </p:spPr>
        <p:txBody>
          <a:bodyPr>
            <a:normAutofit fontScale="92500"/>
          </a:bodyPr>
          <a:lstStyle/>
          <a:p>
            <a:r>
              <a:rPr lang="en-US" sz="3200" b="1">
                <a:solidFill>
                  <a:schemeClr val="bg1"/>
                </a:solidFill>
              </a:rPr>
              <a:t>Delivering Local Infrastructure Support through Communities of Practice</a:t>
            </a:r>
            <a:endParaRPr lang="en-GB" sz="3200" b="1">
              <a:solidFill>
                <a:schemeClr val="bg1"/>
              </a:solidFill>
            </a:endParaRPr>
          </a:p>
        </p:txBody>
      </p:sp>
      <p:pic>
        <p:nvPicPr>
          <p:cNvPr id="1033" name="Picture 9" descr="A logo for a company&#10;&#10;Description automatically generated">
            <a:extLst>
              <a:ext uri="{FF2B5EF4-FFF2-40B4-BE49-F238E27FC236}">
                <a16:creationId xmlns:a16="http://schemas.microsoft.com/office/drawing/2014/main" id="{9CCC1D57-17DD-90C0-1534-63F7AF2CC9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89" y="5655661"/>
            <a:ext cx="1932946" cy="9401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EC1E2EA-E81E-11B3-30C9-D7403318CFFA}"/>
              </a:ext>
            </a:extLst>
          </p:cNvPr>
          <p:cNvSpPr txBox="1"/>
          <p:nvPr/>
        </p:nvSpPr>
        <p:spPr>
          <a:xfrm>
            <a:off x="8464677" y="5604123"/>
            <a:ext cx="3727323" cy="1169551"/>
          </a:xfrm>
          <a:prstGeom prst="rect">
            <a:avLst/>
          </a:prstGeom>
          <a:solidFill>
            <a:srgbClr val="E8005A"/>
          </a:solidFill>
        </p:spPr>
        <p:txBody>
          <a:bodyPr wrap="square" lIns="91440" tIns="45720" rIns="91440" bIns="45720" rtlCol="0" anchor="t">
            <a:spAutoFit/>
          </a:bodyPr>
          <a:lstStyle/>
          <a:p>
            <a:r>
              <a:rPr lang="en-US" sz="2000" b="1">
                <a:solidFill>
                  <a:schemeClr val="bg1"/>
                </a:solidFill>
              </a:rPr>
              <a:t> Chelle Coulton, </a:t>
            </a:r>
            <a:r>
              <a:rPr lang="en-US" sz="2000">
                <a:solidFill>
                  <a:schemeClr val="bg1"/>
                </a:solidFill>
              </a:rPr>
              <a:t>NTU</a:t>
            </a:r>
          </a:p>
          <a:p>
            <a:endParaRPr lang="en-US" sz="500" b="1">
              <a:solidFill>
                <a:schemeClr val="bg1"/>
              </a:solidFill>
            </a:endParaRPr>
          </a:p>
          <a:p>
            <a:r>
              <a:rPr lang="en-US" sz="2000" b="1">
                <a:solidFill>
                  <a:schemeClr val="bg1"/>
                </a:solidFill>
              </a:rPr>
              <a:t> Juliana Mainard-Sardon, </a:t>
            </a:r>
            <a:r>
              <a:rPr lang="en-US" sz="2000">
                <a:solidFill>
                  <a:schemeClr val="bg1"/>
                </a:solidFill>
              </a:rPr>
              <a:t>NTU</a:t>
            </a:r>
          </a:p>
          <a:p>
            <a:endParaRPr lang="en-US" sz="500" b="1">
              <a:solidFill>
                <a:schemeClr val="bg1"/>
              </a:solidFill>
            </a:endParaRPr>
          </a:p>
          <a:p>
            <a:r>
              <a:rPr lang="en-US" sz="2000" b="1">
                <a:solidFill>
                  <a:schemeClr val="bg1"/>
                </a:solidFill>
              </a:rPr>
              <a:t> Clare Saunders, </a:t>
            </a:r>
            <a:r>
              <a:rPr lang="en-US" sz="2000">
                <a:solidFill>
                  <a:schemeClr val="bg1"/>
                </a:solidFill>
              </a:rPr>
              <a:t>MVA</a:t>
            </a:r>
          </a:p>
        </p:txBody>
      </p:sp>
    </p:spTree>
    <p:extLst>
      <p:ext uri="{BB962C8B-B14F-4D97-AF65-F5344CB8AC3E}">
        <p14:creationId xmlns:p14="http://schemas.microsoft.com/office/powerpoint/2010/main" val="1230689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A5DCF3-FB6D-D3AD-F55E-1E4B04D4408D}"/>
              </a:ext>
            </a:extLst>
          </p:cNvPr>
          <p:cNvSpPr>
            <a:spLocks noGrp="1"/>
          </p:cNvSpPr>
          <p:nvPr>
            <p:ph type="title"/>
          </p:nvPr>
        </p:nvSpPr>
        <p:spPr/>
        <p:txBody>
          <a:bodyPr/>
          <a:lstStyle/>
          <a:p>
            <a:r>
              <a:rPr lang="en-GB"/>
              <a:t>Continuing the discussion...</a:t>
            </a:r>
            <a:endParaRPr lang="en-US"/>
          </a:p>
        </p:txBody>
      </p:sp>
      <p:grpSp>
        <p:nvGrpSpPr>
          <p:cNvPr id="12" name="Group 11">
            <a:extLst>
              <a:ext uri="{FF2B5EF4-FFF2-40B4-BE49-F238E27FC236}">
                <a16:creationId xmlns:a16="http://schemas.microsoft.com/office/drawing/2014/main" id="{ED68B0D3-FD94-B2C2-5F72-4846B5F55337}"/>
              </a:ext>
            </a:extLst>
          </p:cNvPr>
          <p:cNvGrpSpPr/>
          <p:nvPr/>
        </p:nvGrpSpPr>
        <p:grpSpPr>
          <a:xfrm>
            <a:off x="593989" y="682625"/>
            <a:ext cx="11151394" cy="5983289"/>
            <a:chOff x="202406" y="365125"/>
            <a:chExt cx="11151394" cy="5983289"/>
          </a:xfrm>
        </p:grpSpPr>
        <p:pic>
          <p:nvPicPr>
            <p:cNvPr id="6" name="Picture 6" descr="A group of people around a table&#10;&#10;Description automatically generated">
              <a:extLst>
                <a:ext uri="{FF2B5EF4-FFF2-40B4-BE49-F238E27FC236}">
                  <a16:creationId xmlns:a16="http://schemas.microsoft.com/office/drawing/2014/main" id="{78AD7A06-886D-BB15-FD5D-164F778A5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63" y="1824038"/>
              <a:ext cx="6010275" cy="3209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A group of people standing in a room&#10;&#10;Description automatically generated">
              <a:extLst>
                <a:ext uri="{FF2B5EF4-FFF2-40B4-BE49-F238E27FC236}">
                  <a16:creationId xmlns:a16="http://schemas.microsoft.com/office/drawing/2014/main" id="{67B7D45D-ADD0-44B3-65E5-D0CBB7432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9475" y="365125"/>
              <a:ext cx="412432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BA24DE8F-831E-5DF0-0AF4-1954D75E7E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406" y="3429000"/>
              <a:ext cx="15716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A picture containing text, person, indoor&#10;&#10;Description automatically generated">
              <a:extLst>
                <a:ext uri="{FF2B5EF4-FFF2-40B4-BE49-F238E27FC236}">
                  <a16:creationId xmlns:a16="http://schemas.microsoft.com/office/drawing/2014/main" id="{C65EDD22-A4E4-AEE9-24CA-EEE13CCF47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0478" y="1327149"/>
              <a:ext cx="2209800" cy="26860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a:extLst>
                <a:ext uri="{FF2B5EF4-FFF2-40B4-BE49-F238E27FC236}">
                  <a16:creationId xmlns:a16="http://schemas.microsoft.com/office/drawing/2014/main" id="{51CC8ED8-85E8-5772-97B2-2A857AB501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9457" y="5033963"/>
              <a:ext cx="2105025" cy="13144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A picture containing indoor, person&#10;&#10;Description automatically generated">
              <a:extLst>
                <a:ext uri="{FF2B5EF4-FFF2-40B4-BE49-F238E27FC236}">
                  <a16:creationId xmlns:a16="http://schemas.microsoft.com/office/drawing/2014/main" id="{288916C6-9085-B2C8-3040-20DC20B293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9675" y="3650297"/>
              <a:ext cx="2524125" cy="244792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A colorful logo with black text&#10;&#10;Description automatically generated">
            <a:extLst>
              <a:ext uri="{FF2B5EF4-FFF2-40B4-BE49-F238E27FC236}">
                <a16:creationId xmlns:a16="http://schemas.microsoft.com/office/drawing/2014/main" id="{671B85D4-EA06-1561-3F86-0E82ABD702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41452" y="6016817"/>
            <a:ext cx="1093373" cy="528233"/>
          </a:xfrm>
          <a:prstGeom prst="rect">
            <a:avLst/>
          </a:prstGeom>
        </p:spPr>
      </p:pic>
    </p:spTree>
    <p:extLst>
      <p:ext uri="{BB962C8B-B14F-4D97-AF65-F5344CB8AC3E}">
        <p14:creationId xmlns:p14="http://schemas.microsoft.com/office/powerpoint/2010/main" val="43762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2F7D27-9FA8-6452-E381-64746B557680}"/>
              </a:ext>
            </a:extLst>
          </p:cNvPr>
          <p:cNvSpPr>
            <a:spLocks noGrp="1"/>
          </p:cNvSpPr>
          <p:nvPr>
            <p:ph sz="half" idx="1"/>
          </p:nvPr>
        </p:nvSpPr>
        <p:spPr>
          <a:xfrm>
            <a:off x="4887911" y="1301223"/>
            <a:ext cx="7094111" cy="2127778"/>
          </a:xfrm>
        </p:spPr>
        <p:txBody>
          <a:bodyPr vert="horz" lIns="91440" tIns="45720" rIns="91440" bIns="45720" rtlCol="0" anchor="t">
            <a:normAutofit fontScale="92500"/>
          </a:bodyPr>
          <a:lstStyle/>
          <a:p>
            <a:pPr marL="0" indent="0">
              <a:buNone/>
            </a:pPr>
            <a:r>
              <a:rPr lang="en-GB" sz="3400"/>
              <a:t>Write down 3 things you're going to do as a result of this workshop (and when!)</a:t>
            </a:r>
          </a:p>
          <a:p>
            <a:pPr marL="0" indent="0">
              <a:buNone/>
            </a:pPr>
            <a:r>
              <a:rPr lang="en-GB" sz="3400"/>
              <a:t>THANK YOU for joining us today!!</a:t>
            </a:r>
          </a:p>
          <a:p>
            <a:pPr marL="0" indent="0">
              <a:buNone/>
            </a:pPr>
            <a:r>
              <a:rPr lang="en-GB" sz="2000"/>
              <a:t> </a:t>
            </a:r>
          </a:p>
        </p:txBody>
      </p:sp>
      <p:sp>
        <p:nvSpPr>
          <p:cNvPr id="3" name="Title 2">
            <a:extLst>
              <a:ext uri="{FF2B5EF4-FFF2-40B4-BE49-F238E27FC236}">
                <a16:creationId xmlns:a16="http://schemas.microsoft.com/office/drawing/2014/main" id="{5A35186F-6551-6BE0-F2DE-9AB41DECA9B2}"/>
              </a:ext>
            </a:extLst>
          </p:cNvPr>
          <p:cNvSpPr>
            <a:spLocks noGrp="1"/>
          </p:cNvSpPr>
          <p:nvPr>
            <p:ph type="title"/>
          </p:nvPr>
        </p:nvSpPr>
        <p:spPr/>
        <p:txBody>
          <a:bodyPr/>
          <a:lstStyle/>
          <a:p>
            <a:r>
              <a:rPr lang="en-GB" b="1"/>
              <a:t>Takeaway</a:t>
            </a:r>
            <a:endParaRPr lang="en-GB"/>
          </a:p>
          <a:p>
            <a:endParaRPr lang="en-GB"/>
          </a:p>
        </p:txBody>
      </p:sp>
      <p:pic>
        <p:nvPicPr>
          <p:cNvPr id="8" name="Picture 7" descr="A colorful logo with black text&#10;&#10;Description automatically generated">
            <a:extLst>
              <a:ext uri="{FF2B5EF4-FFF2-40B4-BE49-F238E27FC236}">
                <a16:creationId xmlns:a16="http://schemas.microsoft.com/office/drawing/2014/main" id="{F0EDC6B9-64B5-1362-A3E3-2758D4B48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762" y="6016816"/>
            <a:ext cx="1093373" cy="528233"/>
          </a:xfrm>
          <a:prstGeom prst="rect">
            <a:avLst/>
          </a:prstGeom>
        </p:spPr>
      </p:pic>
      <p:sp>
        <p:nvSpPr>
          <p:cNvPr id="4" name="Text Placeholder 3">
            <a:extLst>
              <a:ext uri="{FF2B5EF4-FFF2-40B4-BE49-F238E27FC236}">
                <a16:creationId xmlns:a16="http://schemas.microsoft.com/office/drawing/2014/main" id="{63D71702-B02F-44E5-8E71-48F6A94DEECB}"/>
              </a:ext>
            </a:extLst>
          </p:cNvPr>
          <p:cNvSpPr>
            <a:spLocks noGrp="1"/>
          </p:cNvSpPr>
          <p:nvPr>
            <p:ph type="body" sz="quarter" idx="10"/>
          </p:nvPr>
        </p:nvSpPr>
        <p:spPr>
          <a:xfrm>
            <a:off x="4987846" y="3295229"/>
            <a:ext cx="6994177" cy="3443280"/>
          </a:xfrm>
          <a:solidFill>
            <a:srgbClr val="E8005A"/>
          </a:solidFill>
        </p:spPr>
        <p:txBody>
          <a:bodyPr/>
          <a:lstStyle/>
          <a:p>
            <a:pPr algn="l">
              <a:lnSpc>
                <a:spcPct val="100000"/>
              </a:lnSpc>
              <a:spcBef>
                <a:spcPts val="0"/>
              </a:spcBef>
            </a:pPr>
            <a:endParaRPr lang="en-US" sz="2000" b="1">
              <a:solidFill>
                <a:schemeClr val="bg1"/>
              </a:solidFill>
            </a:endParaRPr>
          </a:p>
          <a:p>
            <a:pPr algn="l">
              <a:lnSpc>
                <a:spcPct val="100000"/>
              </a:lnSpc>
              <a:spcBef>
                <a:spcPts val="0"/>
              </a:spcBef>
            </a:pPr>
            <a:endParaRPr lang="en-US" sz="2000" b="1">
              <a:solidFill>
                <a:schemeClr val="bg1"/>
              </a:solidFill>
            </a:endParaRPr>
          </a:p>
          <a:p>
            <a:pPr algn="l">
              <a:lnSpc>
                <a:spcPct val="100000"/>
              </a:lnSpc>
              <a:spcBef>
                <a:spcPts val="0"/>
              </a:spcBef>
            </a:pPr>
            <a:r>
              <a:rPr lang="en-US" sz="2000" b="1">
                <a:solidFill>
                  <a:schemeClr val="bg1"/>
                </a:solidFill>
              </a:rPr>
              <a:t>Chelle Coulton, Doctoral Candidate, NTU</a:t>
            </a:r>
            <a:endParaRPr lang="en-US">
              <a:solidFill>
                <a:schemeClr val="bg1"/>
              </a:solidFill>
            </a:endParaRPr>
          </a:p>
          <a:p>
            <a:pPr algn="l">
              <a:lnSpc>
                <a:spcPct val="100000"/>
              </a:lnSpc>
              <a:spcBef>
                <a:spcPts val="0"/>
              </a:spcBef>
            </a:pPr>
            <a:r>
              <a:rPr lang="en-US" sz="2000">
                <a:solidFill>
                  <a:schemeClr val="bg1"/>
                </a:solidFill>
              </a:rPr>
              <a:t>chelle.coulton2023@my.ntu.ac.uk</a:t>
            </a:r>
          </a:p>
          <a:p>
            <a:pPr algn="l">
              <a:lnSpc>
                <a:spcPct val="100000"/>
              </a:lnSpc>
              <a:spcBef>
                <a:spcPts val="0"/>
              </a:spcBef>
            </a:pPr>
            <a:r>
              <a:rPr lang="en-US" sz="2000">
                <a:solidFill>
                  <a:schemeClr val="bg1"/>
                </a:solidFill>
                <a:ea typeface="+mn-lt"/>
                <a:cs typeface="+mn-lt"/>
              </a:rPr>
              <a:t>https://www.linkedin.com/in/chelle-coulton-8519aa23a/</a:t>
            </a:r>
            <a:endParaRPr lang="en-US">
              <a:solidFill>
                <a:schemeClr val="bg1"/>
              </a:solidFill>
            </a:endParaRPr>
          </a:p>
          <a:p>
            <a:pPr algn="l">
              <a:lnSpc>
                <a:spcPct val="100000"/>
              </a:lnSpc>
              <a:spcBef>
                <a:spcPts val="0"/>
              </a:spcBef>
            </a:pPr>
            <a:endParaRPr lang="en-US" sz="600">
              <a:solidFill>
                <a:schemeClr val="bg1"/>
              </a:solidFill>
            </a:endParaRPr>
          </a:p>
          <a:p>
            <a:pPr algn="l">
              <a:lnSpc>
                <a:spcPct val="100000"/>
              </a:lnSpc>
              <a:spcBef>
                <a:spcPts val="0"/>
              </a:spcBef>
            </a:pPr>
            <a:r>
              <a:rPr lang="en-US" sz="2000" b="1">
                <a:solidFill>
                  <a:schemeClr val="bg1"/>
                </a:solidFill>
              </a:rPr>
              <a:t>Juliana Mainard-Sardon, Senior Research Fellow, NTU</a:t>
            </a:r>
          </a:p>
          <a:p>
            <a:pPr algn="l">
              <a:lnSpc>
                <a:spcPct val="100000"/>
              </a:lnSpc>
              <a:spcBef>
                <a:spcPts val="0"/>
              </a:spcBef>
            </a:pPr>
            <a:r>
              <a:rPr lang="en-US" sz="2000">
                <a:solidFill>
                  <a:schemeClr val="bg1"/>
                </a:solidFill>
              </a:rPr>
              <a:t> juliana.mainard-sardon@ntu.ac.uk</a:t>
            </a:r>
          </a:p>
          <a:p>
            <a:pPr algn="l">
              <a:lnSpc>
                <a:spcPct val="100000"/>
              </a:lnSpc>
              <a:spcBef>
                <a:spcPts val="0"/>
              </a:spcBef>
            </a:pPr>
            <a:r>
              <a:rPr lang="en-US" sz="2000">
                <a:solidFill>
                  <a:schemeClr val="bg1"/>
                </a:solidFill>
              </a:rPr>
              <a:t>https://www.linkedin.com/in/juliana-mainard-sardon-phd/</a:t>
            </a:r>
          </a:p>
          <a:p>
            <a:pPr algn="l">
              <a:lnSpc>
                <a:spcPct val="100000"/>
              </a:lnSpc>
              <a:spcBef>
                <a:spcPts val="0"/>
              </a:spcBef>
            </a:pPr>
            <a:endParaRPr lang="en-US" sz="600">
              <a:solidFill>
                <a:srgbClr val="000000"/>
              </a:solidFill>
            </a:endParaRPr>
          </a:p>
          <a:p>
            <a:pPr algn="l">
              <a:lnSpc>
                <a:spcPct val="100000"/>
              </a:lnSpc>
              <a:spcBef>
                <a:spcPts val="0"/>
              </a:spcBef>
            </a:pPr>
            <a:r>
              <a:rPr lang="en-US" sz="2000" b="1">
                <a:solidFill>
                  <a:schemeClr val="bg1"/>
                </a:solidFill>
              </a:rPr>
              <a:t>Clare Saunders, </a:t>
            </a:r>
            <a:r>
              <a:rPr lang="en-US" sz="2000" b="1" err="1">
                <a:solidFill>
                  <a:schemeClr val="bg1"/>
                </a:solidFill>
              </a:rPr>
              <a:t>Programmes</a:t>
            </a:r>
            <a:r>
              <a:rPr lang="en-US" sz="2000" b="1">
                <a:solidFill>
                  <a:schemeClr val="bg1"/>
                </a:solidFill>
              </a:rPr>
              <a:t> Director, MVA</a:t>
            </a:r>
          </a:p>
          <a:p>
            <a:pPr algn="l">
              <a:lnSpc>
                <a:spcPct val="100000"/>
              </a:lnSpc>
              <a:spcBef>
                <a:spcPts val="0"/>
              </a:spcBef>
            </a:pPr>
            <a:r>
              <a:rPr lang="en-US" sz="2000">
                <a:solidFill>
                  <a:schemeClr val="bg1"/>
                </a:solidFill>
              </a:rPr>
              <a:t>clare@mva.org.uk</a:t>
            </a:r>
          </a:p>
          <a:p>
            <a:pPr algn="l">
              <a:lnSpc>
                <a:spcPct val="100000"/>
              </a:lnSpc>
              <a:spcBef>
                <a:spcPts val="0"/>
              </a:spcBef>
            </a:pPr>
            <a:r>
              <a:rPr lang="en-US" sz="2000">
                <a:solidFill>
                  <a:schemeClr val="bg1"/>
                </a:solidFill>
                <a:ea typeface="+mn-lt"/>
                <a:cs typeface="+mn-lt"/>
              </a:rPr>
              <a:t>https://www.linkedin.com/in/clare-saunders-64954b60/</a:t>
            </a:r>
            <a:endParaRPr lang="en-US" sz="2000">
              <a:solidFill>
                <a:schemeClr val="bg1"/>
              </a:solidFill>
            </a:endParaRPr>
          </a:p>
          <a:p>
            <a:pPr algn="l">
              <a:lnSpc>
                <a:spcPct val="100000"/>
              </a:lnSpc>
              <a:spcBef>
                <a:spcPts val="0"/>
              </a:spcBef>
            </a:pPr>
            <a:endParaRPr lang="en-GB"/>
          </a:p>
        </p:txBody>
      </p:sp>
      <p:pic>
        <p:nvPicPr>
          <p:cNvPr id="6" name="Graphic 5" descr="Takeaway outline">
            <a:extLst>
              <a:ext uri="{FF2B5EF4-FFF2-40B4-BE49-F238E27FC236}">
                <a16:creationId xmlns:a16="http://schemas.microsoft.com/office/drawing/2014/main" id="{1662B019-86DF-457E-AD76-296A44AB07D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7310" y="1476908"/>
            <a:ext cx="4153288" cy="4153288"/>
          </a:xfrm>
          <a:prstGeom prst="rect">
            <a:avLst/>
          </a:prstGeom>
        </p:spPr>
      </p:pic>
      <p:pic>
        <p:nvPicPr>
          <p:cNvPr id="9" name="Picture 8" descr="A blue and white logo&#10;&#10;Description automatically generated">
            <a:extLst>
              <a:ext uri="{FF2B5EF4-FFF2-40B4-BE49-F238E27FC236}">
                <a16:creationId xmlns:a16="http://schemas.microsoft.com/office/drawing/2014/main" id="{47DAB8EF-CF1A-CCF0-E210-858A9AAE0A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4135" y="5890488"/>
            <a:ext cx="603564" cy="654561"/>
          </a:xfrm>
          <a:prstGeom prst="rect">
            <a:avLst/>
          </a:prstGeom>
        </p:spPr>
      </p:pic>
    </p:spTree>
    <p:extLst>
      <p:ext uri="{BB962C8B-B14F-4D97-AF65-F5344CB8AC3E}">
        <p14:creationId xmlns:p14="http://schemas.microsoft.com/office/powerpoint/2010/main" val="322098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09E568D5-0299-7C0D-0210-FF0238B2B0FE}"/>
              </a:ext>
            </a:extLst>
          </p:cNvPr>
          <p:cNvSpPr>
            <a:spLocks noGrp="1"/>
          </p:cNvSpPr>
          <p:nvPr/>
        </p:nvSpPr>
        <p:spPr>
          <a:xfrm>
            <a:off x="680255" y="1322350"/>
            <a:ext cx="7178247" cy="505630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“voluntary organisations need opportunities to share experiences and exchange knowledge as well as to coordinate their actions." </a:t>
            </a:r>
            <a:r>
              <a:rPr lang="en-GB" sz="1500"/>
              <a:t>(Rochester 2012:109)</a:t>
            </a:r>
            <a:endParaRPr lang="en-GB" sz="1500">
              <a:ea typeface="Calibri"/>
              <a:cs typeface="Calibri"/>
            </a:endParaRPr>
          </a:p>
          <a:p>
            <a:pPr marL="0" indent="0">
              <a:buNone/>
            </a:pPr>
            <a:r>
              <a:rPr lang="en-US">
                <a:ea typeface="Calibri"/>
                <a:cs typeface="Calibri"/>
              </a:rPr>
              <a:t>"the role of people, skilled relational work and agency within LIOs."</a:t>
            </a:r>
            <a:endParaRPr lang="en-US"/>
          </a:p>
          <a:p>
            <a:pPr marL="0" indent="0">
              <a:buNone/>
            </a:pPr>
            <a:r>
              <a:rPr lang="en-GB" sz="1400">
                <a:ea typeface="Calibri"/>
                <a:cs typeface="Calibri"/>
              </a:rPr>
              <a:t>(NAVCA &amp; </a:t>
            </a:r>
            <a:r>
              <a:rPr lang="en-GB" sz="1400" err="1">
                <a:ea typeface="Calibri"/>
                <a:cs typeface="Calibri"/>
              </a:rPr>
              <a:t>Sheffiled</a:t>
            </a:r>
            <a:r>
              <a:rPr lang="en-GB" sz="1400">
                <a:ea typeface="Calibri"/>
                <a:cs typeface="Calibri"/>
              </a:rPr>
              <a:t> Hallam University - Walking a tightrope: Exploring the conditions   </a:t>
            </a:r>
            <a:r>
              <a:rPr lang="en-GB" sz="1400" err="1">
                <a:ea typeface="Calibri"/>
                <a:cs typeface="Calibri"/>
              </a:rPr>
              <a:t>foreffective</a:t>
            </a:r>
            <a:r>
              <a:rPr lang="en-GB" sz="1400">
                <a:ea typeface="Calibri"/>
                <a:cs typeface="Calibri"/>
              </a:rPr>
              <a:t> local voluntary and community sector infrastructure, 2025) </a:t>
            </a:r>
            <a:endParaRPr lang="en-US"/>
          </a:p>
          <a:p>
            <a:pPr marL="0" indent="0">
              <a:buNone/>
            </a:pPr>
            <a:endParaRPr lang="en-GB"/>
          </a:p>
          <a:p>
            <a:pPr marL="0" indent="0">
              <a:buNone/>
            </a:pPr>
            <a:r>
              <a:rPr lang="en-GB"/>
              <a:t>An evolving relationship between the LIO   and its members:</a:t>
            </a:r>
            <a:endParaRPr lang="en-GB">
              <a:ea typeface="Calibri"/>
              <a:cs typeface="Calibri"/>
            </a:endParaRPr>
          </a:p>
          <a:p>
            <a:pPr marL="457200" indent="-457200">
              <a:buFont typeface="Calibri" panose="020B0604020202020204" pitchFamily="34" charset="0"/>
              <a:buChar char="-"/>
            </a:pPr>
            <a:r>
              <a:rPr lang="en-GB"/>
              <a:t>Combined efforts of its members rather than a separate body offering services </a:t>
            </a:r>
            <a:endParaRPr lang="en-GB">
              <a:ea typeface="Calibri"/>
              <a:cs typeface="Calibri"/>
            </a:endParaRPr>
          </a:p>
          <a:p>
            <a:pPr marL="457200" indent="-457200">
              <a:buFont typeface="Calibri" panose="020B0604020202020204" pitchFamily="34" charset="0"/>
              <a:buChar char="-"/>
            </a:pPr>
            <a:r>
              <a:rPr lang="en-GB"/>
              <a:t>Capability (mandate, trust?) to convene and 'hold the space' for this to take place</a:t>
            </a:r>
          </a:p>
          <a:p>
            <a:pPr marL="0" indent="0">
              <a:buNone/>
            </a:pPr>
            <a:endParaRPr lang="en-GB">
              <a:ea typeface="Calibri"/>
              <a:cs typeface="Calibri"/>
            </a:endParaRPr>
          </a:p>
        </p:txBody>
      </p:sp>
      <p:sp>
        <p:nvSpPr>
          <p:cNvPr id="7" name="TextBox 6">
            <a:extLst>
              <a:ext uri="{FF2B5EF4-FFF2-40B4-BE49-F238E27FC236}">
                <a16:creationId xmlns:a16="http://schemas.microsoft.com/office/drawing/2014/main" id="{DF998754-64A8-D4B8-27E1-1E84769171A6}"/>
              </a:ext>
            </a:extLst>
          </p:cNvPr>
          <p:cNvSpPr txBox="1"/>
          <p:nvPr/>
        </p:nvSpPr>
        <p:spPr>
          <a:xfrm>
            <a:off x="1218735" y="254000"/>
            <a:ext cx="9936945" cy="861774"/>
          </a:xfrm>
          <a:prstGeom prst="rect">
            <a:avLst/>
          </a:prstGeom>
          <a:noFill/>
        </p:spPr>
        <p:txBody>
          <a:bodyPr wrap="square" rtlCol="0">
            <a:spAutoFit/>
          </a:bodyPr>
          <a:lstStyle/>
          <a:p>
            <a:r>
              <a:rPr lang="en-US" sz="3200" b="1"/>
              <a:t>'The old order </a:t>
            </a:r>
            <a:r>
              <a:rPr lang="en-US" sz="3200" b="1" err="1"/>
              <a:t>changeth</a:t>
            </a:r>
            <a:r>
              <a:rPr lang="en-US" sz="3200" b="1"/>
              <a:t>, yielding place to new'</a:t>
            </a:r>
            <a:r>
              <a:rPr lang="en-US"/>
              <a:t>​</a:t>
            </a:r>
            <a:br>
              <a:rPr lang="en-US"/>
            </a:br>
            <a:r>
              <a:rPr lang="en-US"/>
              <a:t>                                  </a:t>
            </a:r>
            <a:r>
              <a:rPr lang="en-US" sz="1200"/>
              <a:t>(Morte d'Arthur, Tennyson)​</a:t>
            </a:r>
            <a:endParaRPr lang="en-GB"/>
          </a:p>
        </p:txBody>
      </p:sp>
      <p:sp>
        <p:nvSpPr>
          <p:cNvPr id="11" name="Rectangle 10">
            <a:extLst>
              <a:ext uri="{FF2B5EF4-FFF2-40B4-BE49-F238E27FC236}">
                <a16:creationId xmlns:a16="http://schemas.microsoft.com/office/drawing/2014/main" id="{B323EA0C-64AA-A325-3B19-03FEB7609016}"/>
              </a:ext>
            </a:extLst>
          </p:cNvPr>
          <p:cNvSpPr/>
          <p:nvPr/>
        </p:nvSpPr>
        <p:spPr>
          <a:xfrm>
            <a:off x="0" y="0"/>
            <a:ext cx="345440" cy="6858000"/>
          </a:xfrm>
          <a:prstGeom prst="rect">
            <a:avLst/>
          </a:prstGeom>
          <a:solidFill>
            <a:srgbClr val="E800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9" name="Picture 11">
            <a:extLst>
              <a:ext uri="{FF2B5EF4-FFF2-40B4-BE49-F238E27FC236}">
                <a16:creationId xmlns:a16="http://schemas.microsoft.com/office/drawing/2014/main" id="{EB7C4FBA-EAE3-CB1F-7699-4EDF1E6557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60"/>
          <a:stretch>
            <a:fillRect/>
          </a:stretch>
        </p:blipFill>
        <p:spPr bwMode="auto">
          <a:xfrm>
            <a:off x="9095085" y="1116986"/>
            <a:ext cx="2495550" cy="30372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statue of a person holding a baton&#10;&#10;AI-generated content may be incorrect.">
            <a:extLst>
              <a:ext uri="{FF2B5EF4-FFF2-40B4-BE49-F238E27FC236}">
                <a16:creationId xmlns:a16="http://schemas.microsoft.com/office/drawing/2014/main" id="{442C68CA-5916-8E94-70B3-C120B6F13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567" y="2948985"/>
            <a:ext cx="2696982" cy="17976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Connecting Locally">
            <a:extLst>
              <a:ext uri="{FF2B5EF4-FFF2-40B4-BE49-F238E27FC236}">
                <a16:creationId xmlns:a16="http://schemas.microsoft.com/office/drawing/2014/main" id="{422E2010-A493-3BB4-F3E7-3DC98D8EEBF3}"/>
              </a:ext>
            </a:extLst>
          </p:cNvPr>
          <p:cNvPicPr>
            <a:picLocks noChangeAspect="1"/>
          </p:cNvPicPr>
          <p:nvPr/>
        </p:nvPicPr>
        <p:blipFill>
          <a:blip r:embed="rId5"/>
          <a:stretch>
            <a:fillRect/>
          </a:stretch>
        </p:blipFill>
        <p:spPr>
          <a:xfrm>
            <a:off x="9090496" y="4630970"/>
            <a:ext cx="2925952" cy="2119878"/>
          </a:xfrm>
          <a:prstGeom prst="rect">
            <a:avLst/>
          </a:prstGeom>
        </p:spPr>
      </p:pic>
    </p:spTree>
    <p:extLst>
      <p:ext uri="{BB962C8B-B14F-4D97-AF65-F5344CB8AC3E}">
        <p14:creationId xmlns:p14="http://schemas.microsoft.com/office/powerpoint/2010/main" val="24534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4024-57E4-6F81-C0D8-ACD02B41697C}"/>
              </a:ext>
            </a:extLst>
          </p:cNvPr>
          <p:cNvSpPr>
            <a:spLocks noGrp="1"/>
          </p:cNvSpPr>
          <p:nvPr>
            <p:ph type="title"/>
          </p:nvPr>
        </p:nvSpPr>
        <p:spPr>
          <a:xfrm>
            <a:off x="838200" y="480580"/>
            <a:ext cx="10515600" cy="467995"/>
          </a:xfrm>
        </p:spPr>
        <p:txBody>
          <a:bodyPr>
            <a:normAutofit fontScale="90000"/>
          </a:bodyPr>
          <a:lstStyle/>
          <a:p>
            <a:r>
              <a:rPr lang="en-US" b="1"/>
              <a:t>Context</a:t>
            </a:r>
            <a:endParaRPr lang="en-GB" b="1"/>
          </a:p>
        </p:txBody>
      </p:sp>
      <p:sp>
        <p:nvSpPr>
          <p:cNvPr id="3" name="Content Placeholder 2">
            <a:extLst>
              <a:ext uri="{FF2B5EF4-FFF2-40B4-BE49-F238E27FC236}">
                <a16:creationId xmlns:a16="http://schemas.microsoft.com/office/drawing/2014/main" id="{5B60B9E9-FCB8-F64A-E1C3-8E85377E9D89}"/>
              </a:ext>
            </a:extLst>
          </p:cNvPr>
          <p:cNvSpPr>
            <a:spLocks noGrp="1"/>
          </p:cNvSpPr>
          <p:nvPr>
            <p:ph idx="1"/>
          </p:nvPr>
        </p:nvSpPr>
        <p:spPr>
          <a:xfrm>
            <a:off x="838200" y="1249694"/>
            <a:ext cx="7614920" cy="4351338"/>
          </a:xfrm>
        </p:spPr>
        <p:txBody>
          <a:bodyPr vert="horz" lIns="91440" tIns="45720" rIns="91440" bIns="45720" rtlCol="0" anchor="t">
            <a:normAutofit fontScale="92500" lnSpcReduction="20000"/>
          </a:bodyPr>
          <a:lstStyle/>
          <a:p>
            <a:pPr fontAlgn="base"/>
            <a:r>
              <a:rPr lang="en-GB"/>
              <a:t>Born out of Covid-19 pandemic and VCSEF leadership consensus – </a:t>
            </a:r>
            <a:r>
              <a:rPr lang="en-GB" b="1"/>
              <a:t>‘Never Again’</a:t>
            </a:r>
            <a:r>
              <a:rPr lang="en-GB"/>
              <a:t>.</a:t>
            </a:r>
            <a:r>
              <a:rPr lang="en-GB" b="1"/>
              <a:t> </a:t>
            </a:r>
          </a:p>
          <a:p>
            <a:pPr fontAlgn="base"/>
            <a:r>
              <a:rPr lang="en-GB"/>
              <a:t>VCSEF Transformation Academy (Lottery Funded: January 2022. – December 2025).</a:t>
            </a:r>
            <a:endParaRPr lang="en-US"/>
          </a:p>
          <a:p>
            <a:r>
              <a:rPr lang="en-GB"/>
              <a:t>Delivered in Medway &amp; Swale</a:t>
            </a:r>
          </a:p>
          <a:p>
            <a:pPr fontAlgn="base"/>
            <a:r>
              <a:rPr lang="en-GB"/>
              <a:t>A unique </a:t>
            </a:r>
            <a:r>
              <a:rPr lang="en-GB" b="1"/>
              <a:t>collaborative </a:t>
            </a:r>
            <a:r>
              <a:rPr lang="en-GB"/>
              <a:t>space for learning, new opportunities and innovative approaches to challenges VCSEFs collectively encounter.</a:t>
            </a:r>
          </a:p>
          <a:p>
            <a:pPr fontAlgn="base"/>
            <a:r>
              <a:rPr lang="en-GB"/>
              <a:t>Aim: to achieve </a:t>
            </a:r>
            <a:r>
              <a:rPr lang="en-GB" err="1"/>
              <a:t>a‘</a:t>
            </a:r>
            <a:r>
              <a:rPr lang="en-GB" b="1" err="1"/>
              <a:t>shift</a:t>
            </a:r>
            <a:r>
              <a:rPr lang="en-GB"/>
              <a:t>’ in how the sector operates - c</a:t>
            </a:r>
            <a:r>
              <a:rPr lang="en-US" err="1"/>
              <a:t>ategorically</a:t>
            </a:r>
            <a:r>
              <a:rPr lang="en-US"/>
              <a:t> was not about ‘business as usual’.</a:t>
            </a:r>
            <a:endParaRPr lang="en-GB"/>
          </a:p>
          <a:p>
            <a:pPr fontAlgn="base"/>
            <a:r>
              <a:rPr lang="en-US"/>
              <a:t>Community of Practice members identified and delivered/directed what support they needed (</a:t>
            </a:r>
            <a:r>
              <a:rPr lang="en-US" b="1"/>
              <a:t>100% community rather than provider driven</a:t>
            </a:r>
            <a:r>
              <a:rPr lang="en-US"/>
              <a:t>)​.</a:t>
            </a:r>
          </a:p>
        </p:txBody>
      </p:sp>
      <p:sp>
        <p:nvSpPr>
          <p:cNvPr id="4" name="Rectangle 3">
            <a:extLst>
              <a:ext uri="{FF2B5EF4-FFF2-40B4-BE49-F238E27FC236}">
                <a16:creationId xmlns:a16="http://schemas.microsoft.com/office/drawing/2014/main" id="{BF864EEF-6446-91FE-C457-52FE56AAE740}"/>
              </a:ext>
            </a:extLst>
          </p:cNvPr>
          <p:cNvSpPr/>
          <p:nvPr/>
        </p:nvSpPr>
        <p:spPr>
          <a:xfrm>
            <a:off x="0" y="0"/>
            <a:ext cx="345440" cy="6858000"/>
          </a:xfrm>
          <a:prstGeom prst="rect">
            <a:avLst/>
          </a:prstGeom>
          <a:solidFill>
            <a:srgbClr val="E800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6D70A53-2457-D0C5-DC9A-24CE6254F66C}"/>
              </a:ext>
            </a:extLst>
          </p:cNvPr>
          <p:cNvSpPr txBox="1"/>
          <p:nvPr/>
        </p:nvSpPr>
        <p:spPr>
          <a:xfrm>
            <a:off x="9657080" y="1426629"/>
            <a:ext cx="2534920" cy="1661993"/>
          </a:xfrm>
          <a:prstGeom prst="rect">
            <a:avLst/>
          </a:prstGeom>
          <a:solidFill>
            <a:srgbClr val="E8005A"/>
          </a:solidFill>
        </p:spPr>
        <p:txBody>
          <a:bodyPr wrap="square" rtlCol="0">
            <a:spAutoFit/>
          </a:bodyPr>
          <a:lstStyle/>
          <a:p>
            <a:pPr marL="285750" indent="-285750">
              <a:buFont typeface="Wingdings" panose="05000000000000000000" pitchFamily="2" charset="2"/>
              <a:buChar char="Ø"/>
            </a:pPr>
            <a:endParaRPr lang="en-US" sz="900"/>
          </a:p>
          <a:p>
            <a:pPr marL="285750" indent="-285750">
              <a:buFont typeface="Wingdings" panose="05000000000000000000" pitchFamily="2" charset="2"/>
              <a:buChar char="Ø"/>
            </a:pPr>
            <a:r>
              <a:rPr lang="en-US" b="1">
                <a:solidFill>
                  <a:schemeClr val="bg1"/>
                </a:solidFill>
              </a:rPr>
              <a:t>Meetings</a:t>
            </a:r>
          </a:p>
          <a:p>
            <a:pPr marL="285750" indent="-285750">
              <a:buFont typeface="Wingdings" panose="05000000000000000000" pitchFamily="2" charset="2"/>
              <a:buChar char="Ø"/>
            </a:pPr>
            <a:r>
              <a:rPr lang="en-US" b="1">
                <a:solidFill>
                  <a:schemeClr val="bg1"/>
                </a:solidFill>
              </a:rPr>
              <a:t>Training</a:t>
            </a:r>
          </a:p>
          <a:p>
            <a:pPr marL="285750" indent="-285750">
              <a:buFont typeface="Wingdings" panose="05000000000000000000" pitchFamily="2" charset="2"/>
              <a:buChar char="Ø"/>
            </a:pPr>
            <a:r>
              <a:rPr lang="en-US" b="1">
                <a:solidFill>
                  <a:schemeClr val="bg1"/>
                </a:solidFill>
              </a:rPr>
              <a:t>Task &amp; Finish</a:t>
            </a:r>
          </a:p>
          <a:p>
            <a:pPr marL="285750" indent="-285750">
              <a:buFont typeface="Wingdings" panose="05000000000000000000" pitchFamily="2" charset="2"/>
              <a:buChar char="Ø"/>
            </a:pPr>
            <a:r>
              <a:rPr lang="en-US" b="1">
                <a:solidFill>
                  <a:schemeClr val="bg1"/>
                </a:solidFill>
              </a:rPr>
              <a:t>Coaching</a:t>
            </a:r>
          </a:p>
          <a:p>
            <a:pPr marL="285750" indent="-285750">
              <a:buFont typeface="Wingdings" panose="05000000000000000000" pitchFamily="2" charset="2"/>
              <a:buChar char="Ø"/>
            </a:pPr>
            <a:endParaRPr lang="en-GB"/>
          </a:p>
        </p:txBody>
      </p:sp>
      <p:pic>
        <p:nvPicPr>
          <p:cNvPr id="3074" name="Picture 2" descr="A group of people posing for a photo&#10;&#10;Description automatically generated with medium confidence">
            <a:extLst>
              <a:ext uri="{FF2B5EF4-FFF2-40B4-BE49-F238E27FC236}">
                <a16:creationId xmlns:a16="http://schemas.microsoft.com/office/drawing/2014/main" id="{A3F130A6-E56A-EC45-280F-2E98D098E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2382" y="2881947"/>
            <a:ext cx="2599619" cy="15071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group of people sitting around a table&#10;&#10;AI-generated content may be incorrect.">
            <a:extLst>
              <a:ext uri="{FF2B5EF4-FFF2-40B4-BE49-F238E27FC236}">
                <a16:creationId xmlns:a16="http://schemas.microsoft.com/office/drawing/2014/main" id="{68DD4C2A-F0D6-DB68-1B25-060F518326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7080" y="0"/>
            <a:ext cx="2534920" cy="1426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8171746-B3D3-7587-9BA9-EB0E11E918F8}"/>
              </a:ext>
            </a:extLst>
          </p:cNvPr>
          <p:cNvSpPr txBox="1"/>
          <p:nvPr/>
        </p:nvSpPr>
        <p:spPr>
          <a:xfrm>
            <a:off x="9657080" y="4389120"/>
            <a:ext cx="2534920" cy="2446824"/>
          </a:xfrm>
          <a:prstGeom prst="rect">
            <a:avLst/>
          </a:prstGeom>
          <a:solidFill>
            <a:srgbClr val="E8005A"/>
          </a:solidFill>
        </p:spPr>
        <p:txBody>
          <a:bodyPr wrap="square" lIns="91440" tIns="45720" rIns="91440" bIns="45720" rtlCol="0" anchor="t">
            <a:spAutoFit/>
          </a:bodyPr>
          <a:lstStyle/>
          <a:p>
            <a:pPr marL="285750" indent="-285750">
              <a:buFont typeface="Wingdings" panose="05000000000000000000" pitchFamily="2" charset="2"/>
              <a:buChar char="Ø"/>
            </a:pPr>
            <a:endParaRPr lang="en-US" sz="900"/>
          </a:p>
          <a:p>
            <a:pPr marL="285750" indent="-285750">
              <a:buFont typeface="Wingdings" panose="05000000000000000000" pitchFamily="2" charset="2"/>
              <a:buChar char="Ø"/>
            </a:pPr>
            <a:endParaRPr lang="en-US" b="1">
              <a:solidFill>
                <a:schemeClr val="bg1"/>
              </a:solidFill>
            </a:endParaRPr>
          </a:p>
          <a:p>
            <a:pPr marL="285750" indent="-285750">
              <a:buFont typeface="Wingdings" panose="05000000000000000000" pitchFamily="2" charset="2"/>
              <a:buChar char="Ø"/>
            </a:pPr>
            <a:r>
              <a:rPr lang="en-US" b="1">
                <a:solidFill>
                  <a:schemeClr val="bg1"/>
                </a:solidFill>
              </a:rPr>
              <a:t>30 VCSEF Leaders</a:t>
            </a:r>
            <a:endParaRPr lang="en-US">
              <a:solidFill>
                <a:schemeClr val="bg1"/>
              </a:solidFill>
            </a:endParaRPr>
          </a:p>
          <a:p>
            <a:pPr marL="285750" indent="-285750">
              <a:buFont typeface="Wingdings" panose="05000000000000000000" pitchFamily="2" charset="2"/>
              <a:buChar char="Ø"/>
            </a:pPr>
            <a:r>
              <a:rPr lang="en-US" b="1">
                <a:solidFill>
                  <a:schemeClr val="bg1"/>
                </a:solidFill>
              </a:rPr>
              <a:t>Theory of Change</a:t>
            </a:r>
          </a:p>
          <a:p>
            <a:pPr marL="285750" indent="-285750">
              <a:buFont typeface="Wingdings" panose="05000000000000000000" pitchFamily="2" charset="2"/>
              <a:buChar char="Ø"/>
            </a:pPr>
            <a:r>
              <a:rPr lang="en-US" b="1">
                <a:solidFill>
                  <a:schemeClr val="bg1"/>
                </a:solidFill>
              </a:rPr>
              <a:t>NTU Evaluation</a:t>
            </a:r>
          </a:p>
          <a:p>
            <a:pPr marL="285750" indent="-285750">
              <a:buFont typeface="Wingdings" panose="05000000000000000000" pitchFamily="2" charset="2"/>
              <a:buChar char="Ø"/>
            </a:pPr>
            <a:r>
              <a:rPr lang="en-US" b="1">
                <a:solidFill>
                  <a:schemeClr val="bg1"/>
                </a:solidFill>
              </a:rPr>
              <a:t>‘Tide of Transformation’</a:t>
            </a:r>
          </a:p>
          <a:p>
            <a:pPr marL="285750" indent="-285750">
              <a:buFont typeface="Wingdings" panose="05000000000000000000" pitchFamily="2" charset="2"/>
              <a:buChar char="Ø"/>
            </a:pPr>
            <a:endParaRPr lang="en-US" b="1">
              <a:solidFill>
                <a:schemeClr val="bg1"/>
              </a:solidFill>
            </a:endParaRPr>
          </a:p>
          <a:p>
            <a:pPr marL="285750" indent="-285750">
              <a:buFont typeface="Wingdings" panose="05000000000000000000" pitchFamily="2" charset="2"/>
              <a:buChar char="Ø"/>
            </a:pPr>
            <a:endParaRPr lang="en-GB"/>
          </a:p>
        </p:txBody>
      </p:sp>
      <p:pic>
        <p:nvPicPr>
          <p:cNvPr id="8" name="Picture 9" descr="A logo for a company&#10;&#10;Description automatically generated">
            <a:extLst>
              <a:ext uri="{FF2B5EF4-FFF2-40B4-BE49-F238E27FC236}">
                <a16:creationId xmlns:a16="http://schemas.microsoft.com/office/drawing/2014/main" id="{2797ADF6-2555-2020-86F0-722F91FAE0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473" y="5722751"/>
            <a:ext cx="1902723" cy="9482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5BBD59B-BFE2-9FCE-D2EF-EDF9AC91814F}"/>
              </a:ext>
            </a:extLst>
          </p:cNvPr>
          <p:cNvSpPr txBox="1"/>
          <p:nvPr/>
        </p:nvSpPr>
        <p:spPr>
          <a:xfrm>
            <a:off x="4261971" y="6000827"/>
            <a:ext cx="470430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t>Independently Evaluated by NTU..</a:t>
            </a:r>
            <a:r>
              <a:rPr lang="en-US"/>
              <a:t>.</a:t>
            </a:r>
          </a:p>
        </p:txBody>
      </p:sp>
    </p:spTree>
    <p:extLst>
      <p:ext uri="{BB962C8B-B14F-4D97-AF65-F5344CB8AC3E}">
        <p14:creationId xmlns:p14="http://schemas.microsoft.com/office/powerpoint/2010/main" val="48466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8C68A1-E3AF-3D69-941A-06A374477A3D}"/>
              </a:ext>
            </a:extLst>
          </p:cNvPr>
          <p:cNvSpPr>
            <a:spLocks noGrp="1"/>
          </p:cNvSpPr>
          <p:nvPr>
            <p:ph type="title"/>
          </p:nvPr>
        </p:nvSpPr>
        <p:spPr>
          <a:xfrm>
            <a:off x="628651" y="857007"/>
            <a:ext cx="11306174" cy="669012"/>
          </a:xfrm>
        </p:spPr>
        <p:txBody>
          <a:bodyPr vert="horz" lIns="91440" tIns="45720" rIns="91440" bIns="45720" rtlCol="0" anchor="t">
            <a:normAutofit fontScale="90000"/>
          </a:bodyPr>
          <a:lstStyle/>
          <a:p>
            <a:r>
              <a:rPr lang="en-GB" sz="4800" b="1" kern="1200">
                <a:latin typeface="+mj-lt"/>
                <a:ea typeface="+mj-ea"/>
                <a:cs typeface="+mj-cs"/>
              </a:rPr>
              <a:t>Transformation Academy Project </a:t>
            </a:r>
            <a:endParaRPr lang="en-US" sz="4800" b="1" kern="1200">
              <a:latin typeface="+mj-lt"/>
              <a:ea typeface="+mj-ea"/>
              <a:cs typeface="+mj-cs"/>
            </a:endParaRPr>
          </a:p>
        </p:txBody>
      </p:sp>
      <p:sp>
        <p:nvSpPr>
          <p:cNvPr id="4" name="Content Placeholder 3">
            <a:extLst>
              <a:ext uri="{FF2B5EF4-FFF2-40B4-BE49-F238E27FC236}">
                <a16:creationId xmlns:a16="http://schemas.microsoft.com/office/drawing/2014/main" id="{5FDA576C-5E52-C6C9-3BFA-E6AD8042667F}"/>
              </a:ext>
            </a:extLst>
          </p:cNvPr>
          <p:cNvSpPr>
            <a:spLocks noGrp="1"/>
          </p:cNvSpPr>
          <p:nvPr>
            <p:ph sz="half" idx="1"/>
          </p:nvPr>
        </p:nvSpPr>
        <p:spPr>
          <a:xfrm>
            <a:off x="748549" y="1703619"/>
            <a:ext cx="4940248" cy="2003440"/>
          </a:xfrm>
        </p:spPr>
        <p:txBody>
          <a:bodyPr vert="horz" lIns="91440" tIns="45720" rIns="91440" bIns="45720" rtlCol="0" anchor="t">
            <a:normAutofit lnSpcReduction="10000"/>
          </a:bodyPr>
          <a:lstStyle/>
          <a:p>
            <a:r>
              <a:rPr lang="en-GB" sz="2000">
                <a:ea typeface="+mn-lt"/>
                <a:cs typeface="+mn-lt"/>
              </a:rPr>
              <a:t>Community of Practice of up to 30 local VCSEF leaders.</a:t>
            </a:r>
            <a:endParaRPr lang="en-GB" sz="2000">
              <a:ea typeface="Calibri" panose="020F0502020204030204"/>
              <a:cs typeface="Calibri" panose="020F0502020204030204"/>
            </a:endParaRPr>
          </a:p>
          <a:p>
            <a:r>
              <a:rPr lang="en-GB" sz="2000">
                <a:ea typeface="+mn-lt"/>
                <a:cs typeface="+mn-lt"/>
              </a:rPr>
              <a:t>Ran from April 2022-December 2024.</a:t>
            </a:r>
            <a:endParaRPr lang="en-GB" sz="2000"/>
          </a:p>
          <a:p>
            <a:r>
              <a:rPr lang="en-GB" sz="2000">
                <a:ea typeface="+mn-lt"/>
                <a:cs typeface="+mn-lt"/>
              </a:rPr>
              <a:t>MVA provided secretariat</a:t>
            </a:r>
            <a:br>
              <a:rPr lang="en-GB" sz="2000">
                <a:ea typeface="+mn-lt"/>
                <a:cs typeface="+mn-lt"/>
              </a:rPr>
            </a:br>
            <a:r>
              <a:rPr lang="en-GB" sz="2000">
                <a:ea typeface="+mn-lt"/>
                <a:cs typeface="+mn-lt"/>
              </a:rPr>
              <a:t>(facilitation, administration, reporting).</a:t>
            </a:r>
            <a:endParaRPr lang="en-GB" sz="2000"/>
          </a:p>
          <a:p>
            <a:r>
              <a:rPr lang="en-GB" sz="2000">
                <a:ea typeface="+mn-lt"/>
                <a:cs typeface="+mn-lt"/>
              </a:rPr>
              <a:t>NTU as evaluation partner.</a:t>
            </a:r>
            <a:endParaRPr lang="en-GB" sz="2000"/>
          </a:p>
        </p:txBody>
      </p:sp>
      <p:pic>
        <p:nvPicPr>
          <p:cNvPr id="2" name="Picture 1" descr="A colorful logo with black text&#10;&#10;Description automatically generated">
            <a:extLst>
              <a:ext uri="{FF2B5EF4-FFF2-40B4-BE49-F238E27FC236}">
                <a16:creationId xmlns:a16="http://schemas.microsoft.com/office/drawing/2014/main" id="{00457EBC-2F56-F412-3B0A-33B63AAC8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1452" y="6016817"/>
            <a:ext cx="1093373" cy="528233"/>
          </a:xfrm>
          <a:prstGeom prst="rect">
            <a:avLst/>
          </a:prstGeom>
        </p:spPr>
      </p:pic>
      <p:pic>
        <p:nvPicPr>
          <p:cNvPr id="5" name="Picture 4" descr="A black and grey text on a black background&#10;&#10;AI-generated content may be incorrect.">
            <a:extLst>
              <a:ext uri="{FF2B5EF4-FFF2-40B4-BE49-F238E27FC236}">
                <a16:creationId xmlns:a16="http://schemas.microsoft.com/office/drawing/2014/main" id="{090377B7-B7F3-24CC-462D-620406E4E564}"/>
              </a:ext>
            </a:extLst>
          </p:cNvPr>
          <p:cNvPicPr>
            <a:picLocks noChangeAspect="1"/>
          </p:cNvPicPr>
          <p:nvPr/>
        </p:nvPicPr>
        <p:blipFill>
          <a:blip r:embed="rId4"/>
          <a:stretch>
            <a:fillRect/>
          </a:stretch>
        </p:blipFill>
        <p:spPr>
          <a:xfrm>
            <a:off x="5875962" y="1586788"/>
            <a:ext cx="5873125" cy="4329325"/>
          </a:xfrm>
          <a:prstGeom prst="rect">
            <a:avLst/>
          </a:prstGeom>
        </p:spPr>
      </p:pic>
      <p:pic>
        <p:nvPicPr>
          <p:cNvPr id="7" name="Picture 6" descr="A group of people around a table&#10;&#10;Description automatically generated">
            <a:extLst>
              <a:ext uri="{FF2B5EF4-FFF2-40B4-BE49-F238E27FC236}">
                <a16:creationId xmlns:a16="http://schemas.microsoft.com/office/drawing/2014/main" id="{C7DF3F14-8FE1-E40E-B35A-CC9C218820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0274"/>
          <a:stretch>
            <a:fillRect/>
          </a:stretch>
        </p:blipFill>
        <p:spPr bwMode="auto">
          <a:xfrm>
            <a:off x="983579" y="3793472"/>
            <a:ext cx="4705218" cy="20034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AFEEF75-1747-CD09-2BE2-A50E0F4496EA}"/>
              </a:ext>
            </a:extLst>
          </p:cNvPr>
          <p:cNvSpPr txBox="1"/>
          <p:nvPr/>
        </p:nvSpPr>
        <p:spPr>
          <a:xfrm>
            <a:off x="996474" y="6016817"/>
            <a:ext cx="9758976" cy="646331"/>
          </a:xfrm>
          <a:prstGeom prst="rect">
            <a:avLst/>
          </a:prstGeom>
          <a:noFill/>
        </p:spPr>
        <p:txBody>
          <a:bodyPr wrap="square">
            <a:spAutoFit/>
          </a:bodyPr>
          <a:lstStyle/>
          <a:p>
            <a:r>
              <a:rPr lang="en-GB" i="1">
                <a:solidFill>
                  <a:srgbClr val="C00000"/>
                </a:solidFill>
              </a:rPr>
              <a:t>“I think it’s more about </a:t>
            </a:r>
            <a:r>
              <a:rPr lang="en-GB" b="1" i="1">
                <a:solidFill>
                  <a:srgbClr val="C00000"/>
                </a:solidFill>
              </a:rPr>
              <a:t>connecting everybody </a:t>
            </a:r>
            <a:r>
              <a:rPr lang="en-GB" i="1">
                <a:solidFill>
                  <a:srgbClr val="C00000"/>
                </a:solidFill>
              </a:rPr>
              <a:t>up in Medway and everybody being on the same path of, this is what we want to achieve, </a:t>
            </a:r>
            <a:r>
              <a:rPr lang="en-GB" b="1" i="1">
                <a:solidFill>
                  <a:srgbClr val="C00000"/>
                </a:solidFill>
              </a:rPr>
              <a:t>we want Medway to be a great place for everybody</a:t>
            </a:r>
            <a:r>
              <a:rPr lang="en-GB" i="1">
                <a:solidFill>
                  <a:srgbClr val="C00000"/>
                </a:solidFill>
              </a:rPr>
              <a:t>”</a:t>
            </a:r>
          </a:p>
        </p:txBody>
      </p:sp>
      <p:pic>
        <p:nvPicPr>
          <p:cNvPr id="10" name="Picture 9" descr="A blue and white logo&#10;&#10;Description automatically generated">
            <a:extLst>
              <a:ext uri="{FF2B5EF4-FFF2-40B4-BE49-F238E27FC236}">
                <a16:creationId xmlns:a16="http://schemas.microsoft.com/office/drawing/2014/main" id="{76D042B3-69DC-2C04-D10A-FF889F0659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5450" y="567944"/>
            <a:ext cx="883430" cy="958075"/>
          </a:xfrm>
          <a:prstGeom prst="rect">
            <a:avLst/>
          </a:prstGeom>
        </p:spPr>
      </p:pic>
    </p:spTree>
    <p:extLst>
      <p:ext uri="{BB962C8B-B14F-4D97-AF65-F5344CB8AC3E}">
        <p14:creationId xmlns:p14="http://schemas.microsoft.com/office/powerpoint/2010/main" val="184324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0B648-5344-5335-FA16-B52B07C6BA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7603E8-724C-35BD-3415-B86E56520F32}"/>
              </a:ext>
            </a:extLst>
          </p:cNvPr>
          <p:cNvSpPr>
            <a:spLocks noGrp="1"/>
          </p:cNvSpPr>
          <p:nvPr>
            <p:ph type="title"/>
          </p:nvPr>
        </p:nvSpPr>
        <p:spPr>
          <a:xfrm>
            <a:off x="505216" y="773709"/>
            <a:ext cx="3109288" cy="659423"/>
          </a:xfrm>
        </p:spPr>
        <p:txBody>
          <a:bodyPr vert="horz" lIns="91440" tIns="45720" rIns="91440" bIns="45720" rtlCol="0" anchor="b">
            <a:normAutofit fontScale="90000"/>
          </a:bodyPr>
          <a:lstStyle/>
          <a:p>
            <a:r>
              <a:rPr lang="en-GB" b="1"/>
              <a:t>Outcomes </a:t>
            </a:r>
            <a:endParaRPr lang="en-US" b="1" kern="1200">
              <a:latin typeface="+mj-lt"/>
              <a:ea typeface="+mj-ea"/>
              <a:cs typeface="+mj-cs"/>
            </a:endParaRPr>
          </a:p>
        </p:txBody>
      </p:sp>
      <p:pic>
        <p:nvPicPr>
          <p:cNvPr id="2" name="Picture 1" descr="A colorful logo with black text&#10;&#10;Description automatically generated">
            <a:extLst>
              <a:ext uri="{FF2B5EF4-FFF2-40B4-BE49-F238E27FC236}">
                <a16:creationId xmlns:a16="http://schemas.microsoft.com/office/drawing/2014/main" id="{9D51A7A7-4B06-79C0-6329-C6112453D9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691" y="6035867"/>
            <a:ext cx="1093373" cy="528233"/>
          </a:xfrm>
          <a:prstGeom prst="rect">
            <a:avLst/>
          </a:prstGeom>
        </p:spPr>
      </p:pic>
      <p:sp>
        <p:nvSpPr>
          <p:cNvPr id="8" name="Content Placeholder 2">
            <a:extLst>
              <a:ext uri="{FF2B5EF4-FFF2-40B4-BE49-F238E27FC236}">
                <a16:creationId xmlns:a16="http://schemas.microsoft.com/office/drawing/2014/main" id="{BB35FA81-CD7C-58A6-B8C9-E4C5BE049B17}"/>
              </a:ext>
            </a:extLst>
          </p:cNvPr>
          <p:cNvSpPr>
            <a:spLocks noGrp="1"/>
          </p:cNvSpPr>
          <p:nvPr>
            <p:ph idx="1"/>
          </p:nvPr>
        </p:nvSpPr>
        <p:spPr>
          <a:xfrm>
            <a:off x="507167" y="1542955"/>
            <a:ext cx="7640112" cy="900842"/>
          </a:xfrm>
        </p:spPr>
        <p:txBody>
          <a:bodyPr vert="horz" lIns="91440" tIns="45720" rIns="91440" bIns="45720" rtlCol="0" anchor="t">
            <a:normAutofit/>
          </a:bodyPr>
          <a:lstStyle/>
          <a:p>
            <a:pPr marL="0" indent="0">
              <a:buNone/>
            </a:pPr>
            <a:r>
              <a:rPr lang="en-GB">
                <a:ea typeface="Calibri"/>
                <a:cs typeface="Calibri"/>
              </a:rPr>
              <a:t>Benefits have been wide-ranging, multi-level, and sometimes unexpected. </a:t>
            </a:r>
            <a:endParaRPr lang="en-US"/>
          </a:p>
          <a:p>
            <a:pPr marL="0" indent="0">
              <a:buNone/>
            </a:pPr>
            <a:endParaRPr lang="en-GB">
              <a:ea typeface="Calibri"/>
              <a:cs typeface="Calibri"/>
            </a:endParaRPr>
          </a:p>
        </p:txBody>
      </p:sp>
      <p:graphicFrame>
        <p:nvGraphicFramePr>
          <p:cNvPr id="9" name="TextBox 3">
            <a:extLst>
              <a:ext uri="{FF2B5EF4-FFF2-40B4-BE49-F238E27FC236}">
                <a16:creationId xmlns:a16="http://schemas.microsoft.com/office/drawing/2014/main" id="{553BC31F-18F1-8FBD-D66D-B33970BED406}"/>
              </a:ext>
            </a:extLst>
          </p:cNvPr>
          <p:cNvGraphicFramePr/>
          <p:nvPr>
            <p:extLst>
              <p:ext uri="{D42A27DB-BD31-4B8C-83A1-F6EECF244321}">
                <p14:modId xmlns:p14="http://schemas.microsoft.com/office/powerpoint/2010/main" val="1856173112"/>
              </p:ext>
            </p:extLst>
          </p:nvPr>
        </p:nvGraphicFramePr>
        <p:xfrm>
          <a:off x="505216" y="2246479"/>
          <a:ext cx="7627620" cy="36894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A close-up of a drop of water&#10;&#10;AI-generated content may be incorrect.">
            <a:extLst>
              <a:ext uri="{FF2B5EF4-FFF2-40B4-BE49-F238E27FC236}">
                <a16:creationId xmlns:a16="http://schemas.microsoft.com/office/drawing/2014/main" id="{2D35F987-847E-432F-DF43-5F454FF49781}"/>
              </a:ext>
            </a:extLst>
          </p:cNvPr>
          <p:cNvPicPr>
            <a:picLocks noChangeAspect="1"/>
          </p:cNvPicPr>
          <p:nvPr/>
        </p:nvPicPr>
        <p:blipFill>
          <a:blip r:embed="rId9"/>
          <a:stretch>
            <a:fillRect/>
          </a:stretch>
        </p:blipFill>
        <p:spPr>
          <a:xfrm>
            <a:off x="8465820" y="438150"/>
            <a:ext cx="3726180" cy="6325975"/>
          </a:xfrm>
          <a:prstGeom prst="rect">
            <a:avLst/>
          </a:prstGeom>
        </p:spPr>
      </p:pic>
    </p:spTree>
    <p:extLst>
      <p:ext uri="{BB962C8B-B14F-4D97-AF65-F5344CB8AC3E}">
        <p14:creationId xmlns:p14="http://schemas.microsoft.com/office/powerpoint/2010/main" val="234521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18DAE-D24C-9EA1-3D95-DC97B3BDEE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61AFED-7684-0BBA-411A-9D5C1D995BD4}"/>
              </a:ext>
            </a:extLst>
          </p:cNvPr>
          <p:cNvSpPr>
            <a:spLocks noGrp="1"/>
          </p:cNvSpPr>
          <p:nvPr>
            <p:ph type="title"/>
          </p:nvPr>
        </p:nvSpPr>
        <p:spPr>
          <a:xfrm>
            <a:off x="704649" y="643629"/>
            <a:ext cx="7220152" cy="659423"/>
          </a:xfrm>
        </p:spPr>
        <p:txBody>
          <a:bodyPr vert="horz" lIns="91440" tIns="45720" rIns="91440" bIns="45720" rtlCol="0" anchor="b">
            <a:normAutofit fontScale="90000"/>
          </a:bodyPr>
          <a:lstStyle/>
          <a:p>
            <a:r>
              <a:rPr lang="en-GB" sz="4400" b="1"/>
              <a:t>Outcomes</a:t>
            </a:r>
            <a:r>
              <a:rPr lang="en-GB" b="1"/>
              <a:t> </a:t>
            </a:r>
            <a:endParaRPr lang="en-US" b="1" kern="1200">
              <a:latin typeface="+mj-lt"/>
              <a:ea typeface="+mj-ea"/>
              <a:cs typeface="+mj-cs"/>
            </a:endParaRPr>
          </a:p>
        </p:txBody>
      </p:sp>
      <p:pic>
        <p:nvPicPr>
          <p:cNvPr id="8" name="Picture 7" descr="Top shot of a representation of networks with stick figures.">
            <a:extLst>
              <a:ext uri="{FF2B5EF4-FFF2-40B4-BE49-F238E27FC236}">
                <a16:creationId xmlns:a16="http://schemas.microsoft.com/office/drawing/2014/main" id="{D069FD5F-9FAB-A67F-C02F-2B81AEEB73E3}"/>
              </a:ext>
            </a:extLst>
          </p:cNvPr>
          <p:cNvPicPr>
            <a:picLocks noChangeAspect="1"/>
          </p:cNvPicPr>
          <p:nvPr/>
        </p:nvPicPr>
        <p:blipFill>
          <a:blip r:embed="rId3"/>
          <a:srcRect l="49929" r="12263"/>
          <a:stretch/>
        </p:blipFill>
        <p:spPr>
          <a:xfrm>
            <a:off x="8286749" y="438150"/>
            <a:ext cx="3905251" cy="6315075"/>
          </a:xfrm>
          <a:prstGeom prst="rect">
            <a:avLst/>
          </a:prstGeom>
          <a:effectLst>
            <a:outerShdw blurRad="127000" dist="50800" dir="10800000" sx="99000" sy="99000" algn="r" rotWithShape="0">
              <a:prstClr val="black">
                <a:alpha val="40000"/>
              </a:prstClr>
            </a:outerShdw>
          </a:effectLst>
        </p:spPr>
      </p:pic>
      <p:sp>
        <p:nvSpPr>
          <p:cNvPr id="13" name="Rectangle 12">
            <a:extLst>
              <a:ext uri="{FF2B5EF4-FFF2-40B4-BE49-F238E27FC236}">
                <a16:creationId xmlns:a16="http://schemas.microsoft.com/office/drawing/2014/main" id="{F56D38D4-051E-B4A5-BC10-9D449E24EC2E}"/>
              </a:ext>
            </a:extLst>
          </p:cNvPr>
          <p:cNvSpPr/>
          <p:nvPr/>
        </p:nvSpPr>
        <p:spPr>
          <a:xfrm>
            <a:off x="258158" y="5988289"/>
            <a:ext cx="7786843" cy="669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i="1">
                <a:solidFill>
                  <a:schemeClr val="tx1"/>
                </a:solidFill>
              </a:rPr>
              <a:t>"When I walked into that room, it felt like I was coming home" (TA member)</a:t>
            </a:r>
            <a:endParaRPr lang="en-GB" err="1">
              <a:solidFill>
                <a:schemeClr val="tx1"/>
              </a:solidFill>
            </a:endParaRPr>
          </a:p>
        </p:txBody>
      </p:sp>
      <p:sp>
        <p:nvSpPr>
          <p:cNvPr id="9" name="Content Placeholder 5">
            <a:extLst>
              <a:ext uri="{FF2B5EF4-FFF2-40B4-BE49-F238E27FC236}">
                <a16:creationId xmlns:a16="http://schemas.microsoft.com/office/drawing/2014/main" id="{77F2F263-E033-81D6-3387-26C53B0FC945}"/>
              </a:ext>
            </a:extLst>
          </p:cNvPr>
          <p:cNvSpPr txBox="1">
            <a:spLocks noGrp="1"/>
          </p:cNvSpPr>
          <p:nvPr>
            <p:ph idx="1"/>
          </p:nvPr>
        </p:nvSpPr>
        <p:spPr>
          <a:xfrm>
            <a:off x="717140" y="1299902"/>
            <a:ext cx="7315402" cy="4681057"/>
          </a:xfrm>
          <a:prstGeom prst="rect">
            <a:avLst/>
          </a:prstGeom>
          <a:solidFill>
            <a:srgbClr val="E8005A"/>
          </a:solidFill>
        </p:spPr>
        <p:txBody>
          <a:bodyPr anchor="t">
            <a:normAutofit/>
          </a:bodyPr>
          <a:lstStyle/>
          <a:p>
            <a:pPr fontAlgn="base">
              <a:buNone/>
            </a:pPr>
            <a:r>
              <a:rPr lang="en-GB">
                <a:solidFill>
                  <a:schemeClr val="bg1"/>
                </a:solidFill>
                <a:latin typeface="Aptos"/>
                <a:ea typeface="Calibri"/>
                <a:cs typeface="Calibri"/>
              </a:rPr>
              <a:t>Many more intangibles</a:t>
            </a:r>
            <a:r>
              <a:rPr lang="en-GB" i="0" u="none" strike="noStrike">
                <a:solidFill>
                  <a:schemeClr val="bg1"/>
                </a:solidFill>
                <a:effectLst/>
                <a:latin typeface="Aptos"/>
                <a:ea typeface="Calibri"/>
                <a:cs typeface="Calibri"/>
              </a:rPr>
              <a:t>:</a:t>
            </a:r>
            <a:r>
              <a:rPr lang="en-GB" i="0">
                <a:solidFill>
                  <a:schemeClr val="bg1"/>
                </a:solidFill>
                <a:effectLst/>
                <a:latin typeface="Aptos"/>
                <a:ea typeface="Calibri"/>
                <a:cs typeface="Calibri"/>
              </a:rPr>
              <a:t>​</a:t>
            </a:r>
          </a:p>
          <a:p>
            <a:endParaRPr lang="en-GB" sz="1700"/>
          </a:p>
        </p:txBody>
      </p:sp>
      <p:sp>
        <p:nvSpPr>
          <p:cNvPr id="10" name="Rectangle: Rounded Corners 9">
            <a:extLst>
              <a:ext uri="{FF2B5EF4-FFF2-40B4-BE49-F238E27FC236}">
                <a16:creationId xmlns:a16="http://schemas.microsoft.com/office/drawing/2014/main" id="{4C15FCA2-579D-4CE5-1E25-8780417B49D3}"/>
              </a:ext>
            </a:extLst>
          </p:cNvPr>
          <p:cNvSpPr/>
          <p:nvPr/>
        </p:nvSpPr>
        <p:spPr>
          <a:xfrm>
            <a:off x="991473" y="2005633"/>
            <a:ext cx="6771402" cy="1124125"/>
          </a:xfrm>
          <a:prstGeom prst="roundRect">
            <a:avLst/>
          </a:prstGeom>
          <a:solidFill>
            <a:srgbClr val="66666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fontAlgn="base"/>
            <a:r>
              <a:rPr lang="en-GB" sz="1800" b="1" i="0" u="sng">
                <a:effectLst/>
                <a:latin typeface="Aptos"/>
                <a:ea typeface="Calibri"/>
                <a:cs typeface="Calibri"/>
              </a:rPr>
              <a:t>Personal</a:t>
            </a:r>
            <a:r>
              <a:rPr lang="en-GB" sz="1800" b="1" i="0">
                <a:effectLst/>
                <a:latin typeface="Aptos"/>
                <a:ea typeface="Calibri"/>
                <a:cs typeface="Calibri"/>
              </a:rPr>
              <a:t>:</a:t>
            </a:r>
            <a:r>
              <a:rPr lang="en-GB" sz="1800" b="0" i="0" u="none" strike="noStrike">
                <a:effectLst/>
                <a:latin typeface="Aptos"/>
                <a:ea typeface="Calibri"/>
                <a:cs typeface="Calibri"/>
              </a:rPr>
              <a:t> confidence, </a:t>
            </a:r>
            <a:r>
              <a:rPr lang="en-GB">
                <a:latin typeface="Aptos"/>
                <a:ea typeface="Calibri"/>
                <a:cs typeface="Calibri"/>
              </a:rPr>
              <a:t>optimism, informal</a:t>
            </a:r>
            <a:r>
              <a:rPr lang="en-GB" sz="1800" b="0" i="0" u="none" strike="noStrike">
                <a:effectLst/>
                <a:latin typeface="Aptos"/>
                <a:ea typeface="Calibri"/>
                <a:cs typeface="Calibri"/>
              </a:rPr>
              <a:t> benchmarking, space to be real, opportunity to step back &amp; think bigger-picture, not having to know everything, identity work making better leaders</a:t>
            </a:r>
            <a:r>
              <a:rPr lang="en-GB">
                <a:latin typeface="Aptos"/>
                <a:ea typeface="Calibri"/>
                <a:cs typeface="Calibri"/>
              </a:rPr>
              <a:t>, sense of community.</a:t>
            </a:r>
            <a:r>
              <a:rPr lang="en-GB" sz="1800" b="0" i="0">
                <a:effectLst/>
                <a:latin typeface="Aptos"/>
                <a:ea typeface="Calibri"/>
                <a:cs typeface="Calibri"/>
              </a:rPr>
              <a:t>​</a:t>
            </a:r>
          </a:p>
        </p:txBody>
      </p:sp>
      <p:sp>
        <p:nvSpPr>
          <p:cNvPr id="11" name="Rectangle: Rounded Corners 10">
            <a:extLst>
              <a:ext uri="{FF2B5EF4-FFF2-40B4-BE49-F238E27FC236}">
                <a16:creationId xmlns:a16="http://schemas.microsoft.com/office/drawing/2014/main" id="{7A6F0177-F9A1-3E71-3754-7DB73CDF08B0}"/>
              </a:ext>
            </a:extLst>
          </p:cNvPr>
          <p:cNvSpPr/>
          <p:nvPr/>
        </p:nvSpPr>
        <p:spPr>
          <a:xfrm>
            <a:off x="991472" y="3250765"/>
            <a:ext cx="6771401" cy="1429240"/>
          </a:xfrm>
          <a:prstGeom prst="roundRect">
            <a:avLst/>
          </a:prstGeom>
          <a:solidFill>
            <a:srgbClr val="99999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rtl="0" fontAlgn="base"/>
            <a:r>
              <a:rPr lang="en-GB" sz="1800" b="1" i="0" u="sng">
                <a:effectLst/>
                <a:latin typeface="Calibri"/>
                <a:ea typeface="Calibri"/>
                <a:cs typeface="Calibri"/>
              </a:rPr>
              <a:t>S</a:t>
            </a:r>
            <a:r>
              <a:rPr lang="en-GB" sz="1800" b="1" i="0" u="sng">
                <a:effectLst/>
                <a:latin typeface="Aptos"/>
                <a:ea typeface="Calibri"/>
                <a:cs typeface="Calibri"/>
              </a:rPr>
              <a:t>ocial</a:t>
            </a:r>
            <a:r>
              <a:rPr lang="en-GB" sz="1800" b="1" i="0">
                <a:effectLst/>
                <a:latin typeface="Aptos"/>
                <a:ea typeface="Calibri"/>
                <a:cs typeface="Calibri"/>
              </a:rPr>
              <a:t>:</a:t>
            </a:r>
            <a:r>
              <a:rPr lang="en-GB" sz="1800" b="1" i="0" u="none" strike="noStrike">
                <a:effectLst/>
                <a:latin typeface="Aptos"/>
                <a:ea typeface="Calibri"/>
                <a:cs typeface="Calibri"/>
              </a:rPr>
              <a:t> </a:t>
            </a:r>
            <a:r>
              <a:rPr lang="en-GB" sz="1800" b="0" i="0" u="none" strike="noStrike">
                <a:effectLst/>
                <a:latin typeface="Aptos"/>
                <a:ea typeface="Calibri"/>
                <a:cs typeface="Calibri"/>
              </a:rPr>
              <a:t>building connections &amp; enduring relationships, accessing others’ networks, referral pathways, understanding landscape (who does what, how we fit in), exploring synergies, pooling ideas, multiple perspectives, reframing problems.</a:t>
            </a:r>
            <a:r>
              <a:rPr lang="en-GB" sz="1800" b="0" i="0">
                <a:effectLst/>
                <a:latin typeface="Aptos"/>
                <a:ea typeface="Calibri"/>
                <a:cs typeface="Calibri"/>
              </a:rPr>
              <a:t>​</a:t>
            </a:r>
          </a:p>
        </p:txBody>
      </p:sp>
      <p:sp>
        <p:nvSpPr>
          <p:cNvPr id="12" name="Rectangle: Rounded Corners 11">
            <a:extLst>
              <a:ext uri="{FF2B5EF4-FFF2-40B4-BE49-F238E27FC236}">
                <a16:creationId xmlns:a16="http://schemas.microsoft.com/office/drawing/2014/main" id="{0C291D00-4953-E47A-0784-834C267587D2}"/>
              </a:ext>
            </a:extLst>
          </p:cNvPr>
          <p:cNvSpPr/>
          <p:nvPr/>
        </p:nvSpPr>
        <p:spPr>
          <a:xfrm>
            <a:off x="991474" y="4808951"/>
            <a:ext cx="6771398" cy="1134745"/>
          </a:xfrm>
          <a:prstGeom prst="roundRect">
            <a:avLst/>
          </a:prstGeom>
          <a:solidFill>
            <a:srgbClr val="CCCCC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rtl="0" fontAlgn="base"/>
            <a:r>
              <a:rPr lang="en-GB" sz="1800" b="1" i="0" u="sng">
                <a:effectLst/>
                <a:latin typeface="Aptos"/>
                <a:ea typeface="Calibri"/>
                <a:cs typeface="Calibri"/>
              </a:rPr>
              <a:t>Sectoral</a:t>
            </a:r>
            <a:r>
              <a:rPr lang="en-GB" sz="1800" b="1" i="0">
                <a:effectLst/>
                <a:latin typeface="Aptos"/>
                <a:ea typeface="Calibri"/>
                <a:cs typeface="Calibri"/>
              </a:rPr>
              <a:t>:</a:t>
            </a:r>
            <a:r>
              <a:rPr lang="en-GB" sz="1800" b="0" i="0" u="none" strike="noStrike">
                <a:effectLst/>
                <a:latin typeface="Aptos"/>
                <a:ea typeface="Calibri"/>
                <a:cs typeface="Calibri"/>
              </a:rPr>
              <a:t> held in higher esteem by public sector counterparts, reputation, trust, confidence, agenda setting, go-to place for engaging with sector.</a:t>
            </a:r>
            <a:r>
              <a:rPr lang="en-GB" sz="1800" b="0" i="0">
                <a:effectLst/>
                <a:latin typeface="Aptos"/>
                <a:ea typeface="Calibri"/>
                <a:cs typeface="Calibri"/>
              </a:rPr>
              <a:t>​</a:t>
            </a:r>
          </a:p>
        </p:txBody>
      </p:sp>
    </p:spTree>
    <p:extLst>
      <p:ext uri="{BB962C8B-B14F-4D97-AF65-F5344CB8AC3E}">
        <p14:creationId xmlns:p14="http://schemas.microsoft.com/office/powerpoint/2010/main" val="311515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44F7A-328B-B7F3-35A5-F80F4F53C4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79381C-1296-4CB9-BE27-510DEE7B18A6}"/>
              </a:ext>
            </a:extLst>
          </p:cNvPr>
          <p:cNvSpPr>
            <a:spLocks noGrp="1"/>
          </p:cNvSpPr>
          <p:nvPr>
            <p:ph type="title"/>
          </p:nvPr>
        </p:nvSpPr>
        <p:spPr>
          <a:xfrm>
            <a:off x="442913" y="725947"/>
            <a:ext cx="11306174" cy="669012"/>
          </a:xfrm>
        </p:spPr>
        <p:txBody>
          <a:bodyPr vert="horz" lIns="91440" tIns="45720" rIns="91440" bIns="45720" rtlCol="0" anchor="t">
            <a:normAutofit fontScale="90000"/>
          </a:bodyPr>
          <a:lstStyle/>
          <a:p>
            <a:r>
              <a:rPr lang="en-GB" sz="4800" b="1"/>
              <a:t>Enablers </a:t>
            </a:r>
            <a:endParaRPr lang="en-US" sz="4800" b="1" kern="1200">
              <a:solidFill>
                <a:schemeClr val="tx1"/>
              </a:solidFill>
              <a:latin typeface="+mj-lt"/>
              <a:ea typeface="+mj-ea"/>
              <a:cs typeface="+mj-cs"/>
            </a:endParaRPr>
          </a:p>
        </p:txBody>
      </p:sp>
      <p:pic>
        <p:nvPicPr>
          <p:cNvPr id="2" name="Picture 1" descr="A colorful logo with black text&#10;&#10;Description automatically generated">
            <a:extLst>
              <a:ext uri="{FF2B5EF4-FFF2-40B4-BE49-F238E27FC236}">
                <a16:creationId xmlns:a16="http://schemas.microsoft.com/office/drawing/2014/main" id="{EE16D8F1-0B7C-1AF8-0FEE-D1DF65D4E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1452" y="6016817"/>
            <a:ext cx="1093373" cy="528233"/>
          </a:xfrm>
          <a:prstGeom prst="rect">
            <a:avLst/>
          </a:prstGeom>
        </p:spPr>
      </p:pic>
      <p:graphicFrame>
        <p:nvGraphicFramePr>
          <p:cNvPr id="5" name="Content Placeholder 2">
            <a:extLst>
              <a:ext uri="{FF2B5EF4-FFF2-40B4-BE49-F238E27FC236}">
                <a16:creationId xmlns:a16="http://schemas.microsoft.com/office/drawing/2014/main" id="{CA8967D5-6AC4-CB11-94A9-E9B727C7535F}"/>
              </a:ext>
            </a:extLst>
          </p:cNvPr>
          <p:cNvGraphicFramePr>
            <a:graphicFrameLocks noGrp="1"/>
          </p:cNvGraphicFramePr>
          <p:nvPr>
            <p:ph idx="1"/>
            <p:extLst>
              <p:ext uri="{D42A27DB-BD31-4B8C-83A1-F6EECF244321}">
                <p14:modId xmlns:p14="http://schemas.microsoft.com/office/powerpoint/2010/main" val="714307449"/>
              </p:ext>
            </p:extLst>
          </p:nvPr>
        </p:nvGraphicFramePr>
        <p:xfrm>
          <a:off x="741997" y="1607320"/>
          <a:ext cx="10633055" cy="4522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5149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57486-0D31-93E4-652E-6CECC1C01F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60A469-5CF2-D6AB-51D7-27814EE9440A}"/>
              </a:ext>
            </a:extLst>
          </p:cNvPr>
          <p:cNvSpPr>
            <a:spLocks noGrp="1"/>
          </p:cNvSpPr>
          <p:nvPr>
            <p:ph type="title"/>
          </p:nvPr>
        </p:nvSpPr>
        <p:spPr>
          <a:xfrm>
            <a:off x="442913" y="1050734"/>
            <a:ext cx="11306174" cy="669012"/>
          </a:xfrm>
        </p:spPr>
        <p:txBody>
          <a:bodyPr vert="horz" lIns="91440" tIns="45720" rIns="91440" bIns="45720" rtlCol="0" anchor="t">
            <a:normAutofit fontScale="90000"/>
          </a:bodyPr>
          <a:lstStyle/>
          <a:p>
            <a:r>
              <a:rPr lang="en-GB" sz="4800" b="1"/>
              <a:t>Some challenges &amp; tensions </a:t>
            </a:r>
            <a:endParaRPr lang="en-US">
              <a:ea typeface="+mj-ea"/>
              <a:cs typeface="+mj-cs"/>
            </a:endParaRPr>
          </a:p>
        </p:txBody>
      </p:sp>
      <p:sp>
        <p:nvSpPr>
          <p:cNvPr id="4" name="Content Placeholder 3">
            <a:extLst>
              <a:ext uri="{FF2B5EF4-FFF2-40B4-BE49-F238E27FC236}">
                <a16:creationId xmlns:a16="http://schemas.microsoft.com/office/drawing/2014/main" id="{5BA811DA-BC76-7EBB-89AB-C71340254F51}"/>
              </a:ext>
            </a:extLst>
          </p:cNvPr>
          <p:cNvSpPr>
            <a:spLocks noGrp="1"/>
          </p:cNvSpPr>
          <p:nvPr>
            <p:ph sz="half" idx="1"/>
          </p:nvPr>
        </p:nvSpPr>
        <p:spPr>
          <a:xfrm>
            <a:off x="442913" y="1989138"/>
            <a:ext cx="7972424" cy="3708400"/>
          </a:xfrm>
        </p:spPr>
        <p:txBody>
          <a:bodyPr vert="horz" lIns="91440" tIns="45720" rIns="91440" bIns="45720" rtlCol="0" anchor="t">
            <a:normAutofit lnSpcReduction="10000"/>
          </a:bodyPr>
          <a:lstStyle/>
          <a:p>
            <a:r>
              <a:rPr lang="en-GB">
                <a:ea typeface="+mn-lt"/>
                <a:cs typeface="+mn-lt"/>
              </a:rPr>
              <a:t>Short-term funding vs long-term goals and entity</a:t>
            </a:r>
            <a:endParaRPr lang="en-GB">
              <a:ea typeface="Calibri"/>
              <a:cs typeface="Calibri"/>
            </a:endParaRPr>
          </a:p>
          <a:p>
            <a:r>
              <a:rPr lang="en-GB">
                <a:ea typeface="+mn-lt"/>
                <a:cs typeface="+mn-lt"/>
              </a:rPr>
              <a:t>Organisation focus vs sector focus (vs systems focus)</a:t>
            </a:r>
          </a:p>
          <a:p>
            <a:r>
              <a:rPr lang="en-GB">
                <a:ea typeface="+mn-lt"/>
                <a:cs typeface="+mn-lt"/>
              </a:rPr>
              <a:t>Measurable vs 'real' value </a:t>
            </a:r>
            <a:endParaRPr lang="en-GB"/>
          </a:p>
          <a:p>
            <a:r>
              <a:rPr lang="en-GB">
                <a:ea typeface="+mn-lt"/>
                <a:cs typeface="+mn-lt"/>
              </a:rPr>
              <a:t>Group churn vs stable group (&amp; open vs closed/big vs small) although welcoming fresh ideas</a:t>
            </a:r>
            <a:endParaRPr lang="en-GB"/>
          </a:p>
          <a:p>
            <a:r>
              <a:rPr lang="en-GB">
                <a:ea typeface="+mn-lt"/>
                <a:cs typeface="+mn-lt"/>
              </a:rPr>
              <a:t>Co-design/collective ownership vs need for tangible results</a:t>
            </a:r>
            <a:endParaRPr lang="en-GB"/>
          </a:p>
          <a:p>
            <a:endParaRPr lang="en-GB">
              <a:ea typeface="Calibri"/>
              <a:cs typeface="Calibri"/>
            </a:endParaRPr>
          </a:p>
        </p:txBody>
      </p:sp>
      <p:pic>
        <p:nvPicPr>
          <p:cNvPr id="2" name="Picture 1" descr="A close up of a rope&#10;&#10;AI-generated content may be incorrect.">
            <a:extLst>
              <a:ext uri="{FF2B5EF4-FFF2-40B4-BE49-F238E27FC236}">
                <a16:creationId xmlns:a16="http://schemas.microsoft.com/office/drawing/2014/main" id="{FEE9EDCF-4655-E987-1612-F4CE1DFB49AE}"/>
              </a:ext>
            </a:extLst>
          </p:cNvPr>
          <p:cNvPicPr>
            <a:picLocks noChangeAspect="1"/>
          </p:cNvPicPr>
          <p:nvPr/>
        </p:nvPicPr>
        <p:blipFill>
          <a:blip r:embed="rId3"/>
          <a:stretch>
            <a:fillRect/>
          </a:stretch>
        </p:blipFill>
        <p:spPr>
          <a:xfrm>
            <a:off x="8410046" y="2069571"/>
            <a:ext cx="3521075" cy="3279775"/>
          </a:xfrm>
          <a:prstGeom prst="rect">
            <a:avLst/>
          </a:prstGeom>
        </p:spPr>
      </p:pic>
      <p:pic>
        <p:nvPicPr>
          <p:cNvPr id="6" name="Picture 5" descr="A colorful logo with black text&#10;&#10;Description automatically generated">
            <a:extLst>
              <a:ext uri="{FF2B5EF4-FFF2-40B4-BE49-F238E27FC236}">
                <a16:creationId xmlns:a16="http://schemas.microsoft.com/office/drawing/2014/main" id="{EF787A68-2583-3750-BA6E-2EA757E5B5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1452" y="6016817"/>
            <a:ext cx="1093373" cy="528233"/>
          </a:xfrm>
          <a:prstGeom prst="rect">
            <a:avLst/>
          </a:prstGeom>
        </p:spPr>
      </p:pic>
    </p:spTree>
    <p:extLst>
      <p:ext uri="{BB962C8B-B14F-4D97-AF65-F5344CB8AC3E}">
        <p14:creationId xmlns:p14="http://schemas.microsoft.com/office/powerpoint/2010/main" val="471013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C7E4FF-0627-42A5-0B11-81F5129D817D}"/>
              </a:ext>
            </a:extLst>
          </p:cNvPr>
          <p:cNvGraphicFramePr>
            <a:graphicFrameLocks noGrp="1"/>
          </p:cNvGraphicFramePr>
          <p:nvPr>
            <p:ph sz="half" idx="1"/>
            <p:extLst>
              <p:ext uri="{D42A27DB-BD31-4B8C-83A1-F6EECF244321}">
                <p14:modId xmlns:p14="http://schemas.microsoft.com/office/powerpoint/2010/main" val="1277386989"/>
              </p:ext>
            </p:extLst>
          </p:nvPr>
        </p:nvGraphicFramePr>
        <p:xfrm>
          <a:off x="437213" y="1661409"/>
          <a:ext cx="11193564" cy="4176259"/>
        </p:xfrm>
        <a:graphic>
          <a:graphicData uri="http://schemas.openxmlformats.org/drawingml/2006/table">
            <a:tbl>
              <a:tblPr firstRow="1" bandRow="1">
                <a:tableStyleId>{5940675A-B579-460E-94D1-54222C63F5DA}</a:tableStyleId>
              </a:tblPr>
              <a:tblGrid>
                <a:gridCol w="3768725">
                  <a:extLst>
                    <a:ext uri="{9D8B030D-6E8A-4147-A177-3AD203B41FA5}">
                      <a16:colId xmlns:a16="http://schemas.microsoft.com/office/drawing/2014/main" val="3192362711"/>
                    </a:ext>
                  </a:extLst>
                </a:gridCol>
                <a:gridCol w="3768725">
                  <a:extLst>
                    <a:ext uri="{9D8B030D-6E8A-4147-A177-3AD203B41FA5}">
                      <a16:colId xmlns:a16="http://schemas.microsoft.com/office/drawing/2014/main" val="2657302597"/>
                    </a:ext>
                  </a:extLst>
                </a:gridCol>
                <a:gridCol w="3656114">
                  <a:extLst>
                    <a:ext uri="{9D8B030D-6E8A-4147-A177-3AD203B41FA5}">
                      <a16:colId xmlns:a16="http://schemas.microsoft.com/office/drawing/2014/main" val="891491347"/>
                    </a:ext>
                  </a:extLst>
                </a:gridCol>
              </a:tblGrid>
              <a:tr h="1036819">
                <a:tc>
                  <a:txBody>
                    <a:bodyPr/>
                    <a:lstStyle/>
                    <a:p>
                      <a:r>
                        <a:rPr lang="en-GB" sz="2800" b="1">
                          <a:solidFill>
                            <a:schemeClr val="bg1"/>
                          </a:solidFill>
                        </a:rPr>
                        <a:t>Table 1:</a:t>
                      </a:r>
                      <a:endParaRPr lang="en-US"/>
                    </a:p>
                    <a:p>
                      <a:pPr lvl="0">
                        <a:buNone/>
                      </a:pPr>
                      <a:r>
                        <a:rPr lang="en-GB" sz="2800" b="1">
                          <a:solidFill>
                            <a:schemeClr val="bg1"/>
                          </a:solidFill>
                        </a:rPr>
                        <a:t>Where are you at? </a:t>
                      </a:r>
                    </a:p>
                  </a:txBody>
                  <a:tcPr>
                    <a:solidFill>
                      <a:srgbClr val="E8005A"/>
                    </a:solidFill>
                  </a:tcPr>
                </a:tc>
                <a:tc>
                  <a:txBody>
                    <a:bodyPr/>
                    <a:lstStyle/>
                    <a:p>
                      <a:r>
                        <a:rPr lang="en-GB" sz="2800" b="1">
                          <a:solidFill>
                            <a:schemeClr val="bg1"/>
                          </a:solidFill>
                        </a:rPr>
                        <a:t>Table 2:</a:t>
                      </a:r>
                      <a:endParaRPr lang="en-US"/>
                    </a:p>
                    <a:p>
                      <a:pPr lvl="0">
                        <a:buNone/>
                      </a:pPr>
                      <a:r>
                        <a:rPr lang="en-GB" sz="2800" b="1">
                          <a:solidFill>
                            <a:schemeClr val="bg1"/>
                          </a:solidFill>
                        </a:rPr>
                        <a:t>What if...? </a:t>
                      </a:r>
                    </a:p>
                  </a:txBody>
                  <a:tcPr>
                    <a:solidFill>
                      <a:srgbClr val="E8005A"/>
                    </a:solidFill>
                  </a:tcPr>
                </a:tc>
                <a:tc>
                  <a:txBody>
                    <a:bodyPr/>
                    <a:lstStyle/>
                    <a:p>
                      <a:r>
                        <a:rPr lang="en-GB" sz="2800" b="1">
                          <a:solidFill>
                            <a:schemeClr val="bg1"/>
                          </a:solidFill>
                        </a:rPr>
                        <a:t>Table 3:</a:t>
                      </a:r>
                      <a:endParaRPr lang="en-US"/>
                    </a:p>
                    <a:p>
                      <a:pPr lvl="0">
                        <a:buNone/>
                      </a:pPr>
                      <a:r>
                        <a:rPr lang="en-GB" sz="2800" b="1">
                          <a:solidFill>
                            <a:schemeClr val="bg1"/>
                          </a:solidFill>
                        </a:rPr>
                        <a:t>Practicalities </a:t>
                      </a:r>
                    </a:p>
                  </a:txBody>
                  <a:tcPr>
                    <a:solidFill>
                      <a:srgbClr val="E8005A"/>
                    </a:solidFill>
                  </a:tcPr>
                </a:tc>
                <a:extLst>
                  <a:ext uri="{0D108BD9-81ED-4DB2-BD59-A6C34878D82A}">
                    <a16:rowId xmlns:a16="http://schemas.microsoft.com/office/drawing/2014/main" val="4122355783"/>
                  </a:ext>
                </a:extLst>
              </a:tr>
              <a:tr h="250650">
                <a:tc>
                  <a:txBody>
                    <a:bodyPr/>
                    <a:lstStyle/>
                    <a:p>
                      <a:pPr marL="285750" indent="-285750">
                        <a:buFont typeface="Arial"/>
                        <a:buChar char="•"/>
                      </a:pPr>
                      <a:r>
                        <a:rPr lang="en-GB" sz="2000"/>
                        <a:t>Are you doing something similar?  Tell us about it!</a:t>
                      </a:r>
                    </a:p>
                    <a:p>
                      <a:pPr marL="285750" lvl="0" indent="-285750">
                        <a:buFont typeface="Arial"/>
                        <a:buChar char="•"/>
                      </a:pPr>
                      <a:r>
                        <a:rPr lang="en-GB" sz="2000"/>
                        <a:t>What are you finding? </a:t>
                      </a:r>
                    </a:p>
                    <a:p>
                      <a:pPr marL="285750" lvl="0" indent="-285750">
                        <a:buFont typeface="Arial"/>
                        <a:buChar char="•"/>
                      </a:pPr>
                      <a:r>
                        <a:rPr lang="en-GB" sz="2000"/>
                        <a:t>What's going well? </a:t>
                      </a:r>
                    </a:p>
                    <a:p>
                      <a:pPr marL="285750" lvl="0" indent="-285750">
                        <a:buFont typeface="Arial"/>
                        <a:buChar char="•"/>
                      </a:pPr>
                      <a:r>
                        <a:rPr lang="en-GB" sz="2000"/>
                        <a:t>What's more challenging?</a:t>
                      </a: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2000" b="0" i="0" u="none" strike="noStrike" kern="1200" noProof="0">
                          <a:solidFill>
                            <a:schemeClr val="tx1"/>
                          </a:solidFill>
                          <a:latin typeface="Aptos"/>
                          <a:ea typeface="+mn-ea"/>
                          <a:cs typeface="+mn-cs"/>
                        </a:rPr>
                        <a:t>How could you make more use of CoPs?</a:t>
                      </a:r>
                      <a:endParaRPr lang="en-GB" sz="2000" kern="1200">
                        <a:solidFill>
                          <a:schemeClr val="tx1"/>
                        </a:solidFill>
                        <a:latin typeface="+mn-lt"/>
                        <a:ea typeface="+mn-ea"/>
                        <a:cs typeface="+mn-cs"/>
                      </a:endParaRPr>
                    </a:p>
                    <a:p>
                      <a:pPr marL="285750" marR="0" lvl="0" indent="-285750" algn="l">
                        <a:lnSpc>
                          <a:spcPct val="100000"/>
                        </a:lnSpc>
                        <a:spcBef>
                          <a:spcPts val="0"/>
                        </a:spcBef>
                        <a:spcAft>
                          <a:spcPts val="0"/>
                        </a:spcAft>
                        <a:buClrTx/>
                        <a:buSzTx/>
                        <a:buFont typeface="Arial" panose="020B0604020202020204" pitchFamily="34" charset="0"/>
                        <a:buChar char="•"/>
                      </a:pPr>
                      <a:r>
                        <a:rPr lang="en-GB" sz="2000" b="0" i="0" u="none" strike="noStrike" kern="1200" noProof="0">
                          <a:solidFill>
                            <a:schemeClr val="tx1"/>
                          </a:solidFill>
                          <a:latin typeface="Aptos"/>
                          <a:ea typeface="+mn-ea"/>
                          <a:cs typeface="+mn-cs"/>
                        </a:rPr>
                        <a:t>What might be the benefits? What </a:t>
                      </a:r>
                      <a:r>
                        <a:rPr lang="en-GB" sz="2000" b="0" i="0" u="none" strike="noStrike" noProof="0">
                          <a:solidFill>
                            <a:srgbClr val="000000"/>
                          </a:solidFill>
                          <a:latin typeface="Aptos"/>
                        </a:rPr>
                        <a:t>problems could it address? What outcomes might it achieve?</a:t>
                      </a:r>
                      <a:endParaRPr lang="en-US" sz="2000" b="0" i="0" u="none" strike="noStrike" noProof="0">
                        <a:solidFill>
                          <a:srgbClr val="000000"/>
                        </a:solidFill>
                        <a:latin typeface="Aptos"/>
                      </a:endParaRPr>
                    </a:p>
                    <a:p>
                      <a:pPr marL="285750" lvl="0" indent="-285750">
                        <a:buClr>
                          <a:srgbClr val="000000"/>
                        </a:buClr>
                        <a:buFont typeface="Arial,Sans-Serif"/>
                        <a:buChar char="•"/>
                      </a:pPr>
                      <a:r>
                        <a:rPr lang="en-GB" sz="2000" b="0" i="0" u="none" strike="noStrike" noProof="0">
                          <a:solidFill>
                            <a:srgbClr val="000000"/>
                          </a:solidFill>
                          <a:latin typeface="Aptos"/>
                        </a:rPr>
                        <a:t>Who is(are) your target audience(s)?</a:t>
                      </a:r>
                      <a:endParaRPr lang="en-US" sz="2000" b="0" i="0" u="none" strike="noStrike" noProof="0">
                        <a:solidFill>
                          <a:srgbClr val="000000"/>
                        </a:solidFill>
                        <a:latin typeface="Aptos"/>
                      </a:endParaRPr>
                    </a:p>
                    <a:p>
                      <a:pPr marL="285750" lvl="0" indent="-285750">
                        <a:buClr>
                          <a:srgbClr val="000000"/>
                        </a:buClr>
                        <a:buFont typeface="Arial,Sans-Serif"/>
                        <a:buChar char="•"/>
                      </a:pPr>
                      <a:r>
                        <a:rPr lang="en-GB" sz="2000" b="0" i="0" u="none" strike="noStrike" noProof="0">
                          <a:solidFill>
                            <a:srgbClr val="000000"/>
                          </a:solidFill>
                          <a:latin typeface="Aptos"/>
                        </a:rPr>
                        <a:t>What reservations or concerns do you have?</a:t>
                      </a:r>
                      <a:endParaRPr lang="en-US" sz="2000" b="0" i="0" u="none" strike="noStrike" noProof="0">
                        <a:solidFill>
                          <a:srgbClr val="000000"/>
                        </a:solidFill>
                        <a:latin typeface="Aptos"/>
                      </a:endParaRP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2000" kern="1200">
                          <a:solidFill>
                            <a:schemeClr val="tx1"/>
                          </a:solidFill>
                          <a:latin typeface="+mn-lt"/>
                          <a:ea typeface="+mn-ea"/>
                          <a:cs typeface="+mn-cs"/>
                        </a:rPr>
                        <a:t>What existing capabilities and resources could you use?</a:t>
                      </a:r>
                    </a:p>
                    <a:p>
                      <a:pPr marL="285750" marR="0" lvl="0" indent="-285750" algn="l" rtl="0" eaLnBrk="1" fontAlgn="auto" latinLnBrk="0" hangingPunct="1">
                        <a:lnSpc>
                          <a:spcPct val="100000"/>
                        </a:lnSpc>
                        <a:spcBef>
                          <a:spcPts val="0"/>
                        </a:spcBef>
                        <a:spcAft>
                          <a:spcPts val="0"/>
                        </a:spcAft>
                        <a:buClr>
                          <a:srgbClr val="000000"/>
                        </a:buClr>
                        <a:buSzTx/>
                        <a:buFont typeface="Arial,Sans-Serif" panose="020B0604020202020204" pitchFamily="34" charset="0"/>
                        <a:buChar char="•"/>
                      </a:pPr>
                      <a:r>
                        <a:rPr lang="en-GB" sz="2000" b="0" i="0" u="none" strike="noStrike" kern="1200" noProof="0">
                          <a:solidFill>
                            <a:schemeClr val="tx1"/>
                          </a:solidFill>
                          <a:latin typeface="Aptos"/>
                          <a:ea typeface="+mn-ea"/>
                          <a:cs typeface="+mn-cs"/>
                        </a:rPr>
                        <a:t>What support would be needed? </a:t>
                      </a:r>
                      <a:endParaRPr lang="en-GB" sz="2000" b="0" i="0" u="none" strike="noStrike" kern="1200" noProof="0">
                        <a:solidFill>
                          <a:srgbClr val="000000"/>
                        </a:solidFill>
                        <a:latin typeface="Aptos"/>
                        <a:ea typeface="+mn-ea"/>
                        <a:cs typeface="+mn-cs"/>
                      </a:endParaRPr>
                    </a:p>
                    <a:p>
                      <a:pPr marL="285750" marR="0" lvl="0" indent="-285750" algn="l">
                        <a:lnSpc>
                          <a:spcPct val="100000"/>
                        </a:lnSpc>
                        <a:spcBef>
                          <a:spcPts val="0"/>
                        </a:spcBef>
                        <a:spcAft>
                          <a:spcPts val="0"/>
                        </a:spcAft>
                        <a:buClrTx/>
                        <a:buSzTx/>
                        <a:buFont typeface="Arial" panose="020B0604020202020204" pitchFamily="34" charset="0"/>
                        <a:buChar char="•"/>
                      </a:pPr>
                      <a:r>
                        <a:rPr lang="en-GB" sz="2000" kern="1200">
                          <a:solidFill>
                            <a:schemeClr val="tx1"/>
                          </a:solidFill>
                          <a:latin typeface="+mn-lt"/>
                          <a:ea typeface="+mn-ea"/>
                          <a:cs typeface="+mn-cs"/>
                        </a:rPr>
                        <a:t>Who are your key stakeholders?</a:t>
                      </a:r>
                    </a:p>
                    <a:p>
                      <a:pPr marL="285750" marR="0" lvl="0" indent="-285750" algn="l">
                        <a:lnSpc>
                          <a:spcPct val="100000"/>
                        </a:lnSpc>
                        <a:spcBef>
                          <a:spcPts val="0"/>
                        </a:spcBef>
                        <a:spcAft>
                          <a:spcPts val="0"/>
                        </a:spcAft>
                        <a:buClrTx/>
                        <a:buSzTx/>
                        <a:buFont typeface="Arial" panose="020B0604020202020204" pitchFamily="34" charset="0"/>
                        <a:buChar char="•"/>
                      </a:pPr>
                      <a:r>
                        <a:rPr lang="en-GB" sz="2000" kern="1200">
                          <a:solidFill>
                            <a:schemeClr val="tx1"/>
                          </a:solidFill>
                          <a:latin typeface="+mn-lt"/>
                          <a:ea typeface="+mn-ea"/>
                          <a:cs typeface="+mn-cs"/>
                        </a:rPr>
                        <a:t>What are the challenges in setting up this kind of CoP?</a:t>
                      </a:r>
                    </a:p>
                  </a:txBody>
                  <a:tcPr/>
                </a:tc>
                <a:extLst>
                  <a:ext uri="{0D108BD9-81ED-4DB2-BD59-A6C34878D82A}">
                    <a16:rowId xmlns:a16="http://schemas.microsoft.com/office/drawing/2014/main" val="4258834039"/>
                  </a:ext>
                </a:extLst>
              </a:tr>
            </a:tbl>
          </a:graphicData>
        </a:graphic>
      </p:graphicFrame>
      <p:sp>
        <p:nvSpPr>
          <p:cNvPr id="2" name="Title 1">
            <a:extLst>
              <a:ext uri="{FF2B5EF4-FFF2-40B4-BE49-F238E27FC236}">
                <a16:creationId xmlns:a16="http://schemas.microsoft.com/office/drawing/2014/main" id="{84C1C989-FB9A-8C01-C84D-0720F3FC1F6F}"/>
              </a:ext>
            </a:extLst>
          </p:cNvPr>
          <p:cNvSpPr>
            <a:spLocks noGrp="1"/>
          </p:cNvSpPr>
          <p:nvPr>
            <p:ph type="title"/>
          </p:nvPr>
        </p:nvSpPr>
        <p:spPr/>
        <p:txBody>
          <a:bodyPr/>
          <a:lstStyle/>
          <a:p>
            <a:r>
              <a:rPr lang="en-US"/>
              <a:t>Over to you...</a:t>
            </a:r>
          </a:p>
        </p:txBody>
      </p:sp>
      <p:pic>
        <p:nvPicPr>
          <p:cNvPr id="6" name="Picture 5" descr="A colorful logo with black text&#10;&#10;Description automatically generated">
            <a:extLst>
              <a:ext uri="{FF2B5EF4-FFF2-40B4-BE49-F238E27FC236}">
                <a16:creationId xmlns:a16="http://schemas.microsoft.com/office/drawing/2014/main" id="{0CE6E9FB-D2D4-BE2C-69F1-8015EAD3F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1452" y="6016817"/>
            <a:ext cx="1093373" cy="528233"/>
          </a:xfrm>
          <a:prstGeom prst="rect">
            <a:avLst/>
          </a:prstGeom>
        </p:spPr>
      </p:pic>
    </p:spTree>
    <p:extLst>
      <p:ext uri="{BB962C8B-B14F-4D97-AF65-F5344CB8AC3E}">
        <p14:creationId xmlns:p14="http://schemas.microsoft.com/office/powerpoint/2010/main" val="3508491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d8828e8-fa0f-4032-b8c8-473168ac04e3">
      <Terms xmlns="http://schemas.microsoft.com/office/infopath/2007/PartnerControls"/>
    </lcf76f155ced4ddcb4097134ff3c332f>
    <TaxCatchAll xmlns="c4ab55e9-0097-4cca-8878-d7a47ac54d1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22A5ABD0546246BC22E4BC64A60956" ma:contentTypeVersion="17" ma:contentTypeDescription="Create a new document." ma:contentTypeScope="" ma:versionID="7c677ca858dcda05f769cd61f175e14c">
  <xsd:schema xmlns:xsd="http://www.w3.org/2001/XMLSchema" xmlns:xs="http://www.w3.org/2001/XMLSchema" xmlns:p="http://schemas.microsoft.com/office/2006/metadata/properties" xmlns:ns2="c4ab55e9-0097-4cca-8878-d7a47ac54d1a" xmlns:ns3="7d8828e8-fa0f-4032-b8c8-473168ac04e3" targetNamespace="http://schemas.microsoft.com/office/2006/metadata/properties" ma:root="true" ma:fieldsID="1d4c24775cffa356f43c9c284c4bb4c1" ns2:_="" ns3:_="">
    <xsd:import namespace="c4ab55e9-0097-4cca-8878-d7a47ac54d1a"/>
    <xsd:import namespace="7d8828e8-fa0f-4032-b8c8-473168ac04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b55e9-0097-4cca-8878-d7a47ac54d1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ed4d2182-6eeb-42f8-85b8-6d505cca9d5c}" ma:internalName="TaxCatchAll" ma:showField="CatchAllData" ma:web="c4ab55e9-0097-4cca-8878-d7a47ac54d1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8828e8-fa0f-4032-b8c8-473168ac04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aa430f-8d0d-439a-80f0-a8aaa524be12"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B97D74-D72C-4012-873E-BD57DF7556D9}">
  <ds:schemaRefs>
    <ds:schemaRef ds:uri="3759d9c5-a062-444d-9f9d-c1e178bc445c"/>
    <ds:schemaRef ds:uri="6cea11ac-486c-481e-88fa-a322b03ef6b1"/>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2.xml><?xml version="1.0" encoding="utf-8"?>
<ds:datastoreItem xmlns:ds="http://schemas.openxmlformats.org/officeDocument/2006/customXml" ds:itemID="{94F51448-0C92-4316-A0A4-CD84B071582A}">
  <ds:schemaRefs>
    <ds:schemaRef ds:uri="http://schemas.microsoft.com/sharepoint/v3/contenttype/forms"/>
  </ds:schemaRefs>
</ds:datastoreItem>
</file>

<file path=customXml/itemProps3.xml><?xml version="1.0" encoding="utf-8"?>
<ds:datastoreItem xmlns:ds="http://schemas.openxmlformats.org/officeDocument/2006/customXml" ds:itemID="{E0911D8C-704D-48A6-8322-07AE0E31D577}"/>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Lessons Learned</vt:lpstr>
      <vt:lpstr>PowerPoint Presentation</vt:lpstr>
      <vt:lpstr>Context</vt:lpstr>
      <vt:lpstr>Transformation Academy Project </vt:lpstr>
      <vt:lpstr>Outcomes </vt:lpstr>
      <vt:lpstr>Outcomes </vt:lpstr>
      <vt:lpstr>Enablers </vt:lpstr>
      <vt:lpstr>Some challenges &amp; tensions </vt:lpstr>
      <vt:lpstr>Over to you...</vt:lpstr>
      <vt:lpstr>Continuing the discussion...</vt:lpstr>
      <vt:lpstr>Takeaway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dc:title>
  <dc:creator>Clare Saunders</dc:creator>
  <cp:revision>1</cp:revision>
  <dcterms:created xsi:type="dcterms:W3CDTF">2026-04-22T11:28:16Z</dcterms:created>
  <dcterms:modified xsi:type="dcterms:W3CDTF">2026-05-13T19:05:47Z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0x0101008522A5ABD0546246BC22E4BC64A60956</vt:lpwstr>
  </property>
  <property fmtid="{D5CDD505-2E9C-101B-9397-08002B2CF9AE}" pid="3" name="MediaServiceImageTags">
    <vt:lpwstr/>
  </property>
</Properties>
</file>