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8773C-397F-40EF-8BD5-A91C7A21FC7A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56356-96E4-47E1-B469-D8EF80F13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02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6 Learned &amp; Wise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79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87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80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83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84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60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20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82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4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80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66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3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34004" y="609801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>
                    <a:lumMod val="65000"/>
                  </a:schemeClr>
                </a:solidFill>
              </a:rPr>
              <a:t>&amp;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638" y="419219"/>
            <a:ext cx="1250981" cy="7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08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324 L -0.32292 -0.2129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46" y="-10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8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324 L -0.26007 -0.20509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3" y="-1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3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1" grpId="1" animBg="1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22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Schoolbook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</dc:creator>
  <cp:lastModifiedBy>Elizabeth Harrison</cp:lastModifiedBy>
  <cp:revision>18</cp:revision>
  <dcterms:created xsi:type="dcterms:W3CDTF">2013-09-21T13:09:38Z</dcterms:created>
  <dcterms:modified xsi:type="dcterms:W3CDTF">2024-08-21T15:19:50Z</dcterms:modified>
</cp:coreProperties>
</file>